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기존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데스크에 방문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예약 확인 및 예약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사용 시 키 수령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사용 후 반납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949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FF000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단점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수령 및 반납의 번거로움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사용시간 전 도착 필수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예약확인의 어려움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42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FF000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단점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관</a:t>
            </a:r>
            <a:r>
              <a:rPr lang="ko-KR" altLang="en-US" b="1" dirty="0"/>
              <a:t>리</a:t>
            </a:r>
            <a:r>
              <a:rPr lang="ko-KR" altLang="en-US" b="1" dirty="0" smtClean="0"/>
              <a:t>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수령 및 반납의 번거로움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다수의 키가 필요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분실 시 보안 위험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관리자가 반드시 필요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888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FFC00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기존의 해결책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방범시설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세콤</a:t>
            </a:r>
            <a:r>
              <a:rPr lang="ko-KR" altLang="en-US" b="1" dirty="0" smtClean="0"/>
              <a:t> 등</a:t>
            </a:r>
            <a:r>
              <a:rPr lang="en-US" altLang="ko-KR" b="1" dirty="0" smtClean="0"/>
              <a:t>…) </a:t>
            </a:r>
            <a:r>
              <a:rPr lang="ko-KR" altLang="en-US" b="1" dirty="0" smtClean="0"/>
              <a:t>이용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-&gt; </a:t>
            </a:r>
            <a:r>
              <a:rPr lang="ko-KR" altLang="en-US" b="1" dirty="0" smtClean="0"/>
              <a:t>잠금 상태 확인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-&gt; </a:t>
            </a:r>
            <a:r>
              <a:rPr lang="ko-KR" altLang="en-US" b="1" dirty="0" smtClean="0"/>
              <a:t>출입 카드 등록하여 사용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6592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해결책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2996952"/>
            <a:ext cx="1512168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789040"/>
            <a:ext cx="1008112" cy="648072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94319" y="4221088"/>
            <a:ext cx="196385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0667" y="3068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2277074" y="2060848"/>
            <a:ext cx="1646853" cy="557402"/>
          </a:xfrm>
          <a:prstGeom prst="borderCallout1">
            <a:avLst>
              <a:gd name="adj1" fmla="val 18750"/>
              <a:gd name="adj2" fmla="val -8333"/>
              <a:gd name="adj3" fmla="val 310511"/>
              <a:gd name="adj4" fmla="val -76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터치 패널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예약 정보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2462536" y="5107901"/>
            <a:ext cx="1646853" cy="557402"/>
          </a:xfrm>
          <a:prstGeom prst="borderCallout1">
            <a:avLst>
              <a:gd name="adj1" fmla="val 18750"/>
              <a:gd name="adj2" fmla="val -8333"/>
              <a:gd name="adj3" fmla="val -128063"/>
              <a:gd name="adj4" fmla="val -420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QR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스캐너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사용자 인증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3567" y="4023726"/>
            <a:ext cx="792088" cy="238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보드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212976"/>
            <a:ext cx="1512168" cy="89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-Web</a:t>
            </a:r>
          </a:p>
          <a:p>
            <a:pPr algn="ctr"/>
            <a:r>
              <a:rPr lang="en-US" altLang="ko-KR" dirty="0" smtClean="0"/>
              <a:t>-DB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92280" y="3068960"/>
            <a:ext cx="1584176" cy="15435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ko-KR" altLang="en-US" dirty="0" smtClean="0"/>
              <a:t>기기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태블</a:t>
            </a:r>
            <a:r>
              <a:rPr lang="ko-KR" altLang="en-US" dirty="0" err="1"/>
              <a:t>릿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0654570">
            <a:off x="2462536" y="3573016"/>
            <a:ext cx="1173360" cy="4507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 rot="1235299">
            <a:off x="5794778" y="3560550"/>
            <a:ext cx="1173360" cy="4507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559639">
            <a:off x="2662749" y="33320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1222147">
            <a:off x="6187409" y="334162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WIFI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55976" y="5445224"/>
            <a:ext cx="4788024" cy="14127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QR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코드는 지정된 시간 후 자동 만료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예약시간만 이용 가능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복제 불가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새로</a:t>
            </a:r>
            <a:r>
              <a:rPr lang="ko-KR" altLang="en-US" b="1" dirty="0"/>
              <a:t>운</a:t>
            </a:r>
            <a:r>
              <a:rPr lang="ko-KR" altLang="en-US" b="1" dirty="0" smtClean="0"/>
              <a:t>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터치 디스플레이나 웹으로 사용 예약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예약 시간에 방문 후 인증</a:t>
            </a:r>
            <a:endParaRPr lang="en-US" altLang="ko-KR" b="1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관리자는 실시간으로 확인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6853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128</Words>
  <Application>Microsoft Office PowerPoint</Application>
  <PresentationFormat>화면 슬라이드 쇼(4:3)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기존 예약시스템을 이용한 출입관리의 어려움 해결</vt:lpstr>
      <vt:lpstr>기존 시나리오</vt:lpstr>
      <vt:lpstr>단점(사용자)</vt:lpstr>
      <vt:lpstr>단점(관리자)</vt:lpstr>
      <vt:lpstr>기존의 해결책</vt:lpstr>
      <vt:lpstr>새로운 해결책</vt:lpstr>
      <vt:lpstr>새로운 시나리오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3</cp:revision>
  <dcterms:created xsi:type="dcterms:W3CDTF">2017-09-14T03:03:59Z</dcterms:created>
  <dcterms:modified xsi:type="dcterms:W3CDTF">2017-09-14T03:33:25Z</dcterms:modified>
</cp:coreProperties>
</file>