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9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53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4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2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7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7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55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46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3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43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7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21B26-841A-4B76-AB72-C3C4DD324CDB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4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잘린 사각형 6"/>
          <p:cNvSpPr/>
          <p:nvPr/>
        </p:nvSpPr>
        <p:spPr>
          <a:xfrm>
            <a:off x="-30832" y="2144827"/>
            <a:ext cx="9174832" cy="1402836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b="1" dirty="0" smtClean="0"/>
              <a:t>기존 예약시스템을 이용한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출입관리의 어려움 해결</a:t>
            </a:r>
            <a:endParaRPr lang="ko-KR" altLang="en-US" b="1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257990" y="1700808"/>
            <a:ext cx="854964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[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강의실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회의실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객실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02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92D05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새로</a:t>
            </a:r>
            <a:r>
              <a:rPr lang="ko-KR" altLang="en-US" b="1" dirty="0"/>
              <a:t>운</a:t>
            </a:r>
            <a:r>
              <a:rPr lang="ko-KR" altLang="en-US" b="1" dirty="0" smtClean="0"/>
              <a:t> 해결책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95536" y="2996952"/>
            <a:ext cx="1512168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7544" y="3789040"/>
            <a:ext cx="1008112" cy="648072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594319" y="4221088"/>
            <a:ext cx="196385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0667" y="30689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8" name="설명선 1 7"/>
          <p:cNvSpPr/>
          <p:nvPr/>
        </p:nvSpPr>
        <p:spPr>
          <a:xfrm>
            <a:off x="2277074" y="2060848"/>
            <a:ext cx="1646853" cy="557402"/>
          </a:xfrm>
          <a:prstGeom prst="borderCallout1">
            <a:avLst>
              <a:gd name="adj1" fmla="val 18750"/>
              <a:gd name="adj2" fmla="val -8333"/>
              <a:gd name="adj3" fmla="val 310511"/>
              <a:gd name="adj4" fmla="val -7658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터치 패널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예약 정보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설명선 1 10"/>
          <p:cNvSpPr/>
          <p:nvPr/>
        </p:nvSpPr>
        <p:spPr>
          <a:xfrm>
            <a:off x="2462536" y="5107901"/>
            <a:ext cx="1646853" cy="557402"/>
          </a:xfrm>
          <a:prstGeom prst="borderCallout1">
            <a:avLst>
              <a:gd name="adj1" fmla="val 18750"/>
              <a:gd name="adj2" fmla="val -8333"/>
              <a:gd name="adj3" fmla="val -128063"/>
              <a:gd name="adj4" fmla="val -4202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QR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스캐너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사용자 인증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3567" y="4023726"/>
            <a:ext cx="792088" cy="238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보드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67944" y="3212976"/>
            <a:ext cx="1512168" cy="89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</a:p>
          <a:p>
            <a:pPr algn="ctr"/>
            <a:r>
              <a:rPr lang="en-US" altLang="ko-KR" dirty="0" smtClean="0"/>
              <a:t>-Web</a:t>
            </a:r>
          </a:p>
          <a:p>
            <a:pPr algn="ctr"/>
            <a:r>
              <a:rPr lang="en-US" altLang="ko-KR" dirty="0" smtClean="0"/>
              <a:t>-DB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092280" y="3068960"/>
            <a:ext cx="1584176" cy="15435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 smtClean="0"/>
              <a:t>사용자</a:t>
            </a:r>
            <a:r>
              <a:rPr lang="en-US" altLang="ko-KR" dirty="0"/>
              <a:t> </a:t>
            </a:r>
            <a:r>
              <a:rPr lang="ko-KR" altLang="en-US" dirty="0" smtClean="0"/>
              <a:t>기기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스마트폰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태블</a:t>
            </a:r>
            <a:r>
              <a:rPr lang="ko-KR" altLang="en-US" dirty="0" err="1"/>
              <a:t>릿</a:t>
            </a:r>
            <a:endParaRPr lang="ko-KR" altLang="en-US" dirty="0"/>
          </a:p>
        </p:txBody>
      </p:sp>
      <p:sp>
        <p:nvSpPr>
          <p:cNvPr id="15" name="왼쪽/오른쪽 화살표 14"/>
          <p:cNvSpPr/>
          <p:nvPr/>
        </p:nvSpPr>
        <p:spPr>
          <a:xfrm rot="20654570">
            <a:off x="2462536" y="3573016"/>
            <a:ext cx="1173360" cy="4507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/오른쪽 화살표 15"/>
          <p:cNvSpPr/>
          <p:nvPr/>
        </p:nvSpPr>
        <p:spPr>
          <a:xfrm rot="1235299">
            <a:off x="5794778" y="3560550"/>
            <a:ext cx="1173360" cy="4507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 rot="20559639">
            <a:off x="2662749" y="33320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WIFI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 rot="1222147">
            <a:off x="6187409" y="3341626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WIFI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355976" y="5445224"/>
            <a:ext cx="4788024" cy="14127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</a:rPr>
              <a:t>QR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코드는 지정된 시간 후 자동 만료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예약시간만 이용 가능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복제 불가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14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새로</a:t>
            </a:r>
            <a:r>
              <a:rPr lang="ko-KR" altLang="en-US" b="1" dirty="0"/>
              <a:t>운</a:t>
            </a:r>
            <a:r>
              <a:rPr lang="ko-KR" altLang="en-US" b="1" dirty="0" smtClean="0"/>
              <a:t> 시나리오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11247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터치 디스플레이나 웹으로 사용 예약</a:t>
            </a:r>
            <a:endParaRPr lang="en-US" altLang="ko-KR" b="1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예약 시간에 방문 후 인증</a:t>
            </a:r>
            <a:endParaRPr lang="en-US" altLang="ko-KR" b="1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관리자는 실시간으로 확인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6853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필요 재료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11247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b="1" dirty="0" smtClean="0"/>
              <a:t>(</a:t>
            </a:r>
            <a:r>
              <a:rPr lang="ko-KR" altLang="en-US" b="1" dirty="0" smtClean="0"/>
              <a:t>기존</a:t>
            </a:r>
            <a:r>
              <a:rPr lang="en-US" altLang="ko-KR" b="1" dirty="0" smtClean="0"/>
              <a:t>)</a:t>
            </a:r>
            <a:r>
              <a:rPr lang="ko-KR" altLang="en-US" b="1" dirty="0" err="1" smtClean="0"/>
              <a:t>도어락</a:t>
            </a:r>
            <a:endParaRPr lang="en-US" altLang="ko-KR" b="1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err="1" smtClean="0"/>
              <a:t>라즈베리파이</a:t>
            </a:r>
            <a:endParaRPr lang="en-US" altLang="ko-KR" b="1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서버</a:t>
            </a:r>
            <a:endParaRPr lang="en-US" altLang="ko-KR" b="1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err="1" smtClean="0"/>
              <a:t>스마트폰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어플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5497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사업성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11247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err="1" smtClean="0"/>
              <a:t>야놀자</a:t>
            </a:r>
            <a:r>
              <a:rPr lang="ko-KR" altLang="en-US" b="1" dirty="0" smtClean="0"/>
              <a:t> 및 기타 </a:t>
            </a:r>
            <a:r>
              <a:rPr lang="ko-KR" altLang="en-US" b="1" dirty="0" err="1" smtClean="0"/>
              <a:t>예약어플과의</a:t>
            </a:r>
            <a:r>
              <a:rPr lang="ko-KR" altLang="en-US" b="1" dirty="0" smtClean="0"/>
              <a:t> 연동</a:t>
            </a:r>
            <a:endParaRPr lang="en-US" altLang="ko-KR" b="1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로비에 필요한 </a:t>
            </a:r>
            <a:r>
              <a:rPr lang="ko-KR" altLang="en-US" b="1" dirty="0" err="1" smtClean="0"/>
              <a:t>직원수</a:t>
            </a:r>
            <a:r>
              <a:rPr lang="ko-KR" altLang="en-US" b="1" dirty="0" smtClean="0"/>
              <a:t> 감소</a:t>
            </a:r>
            <a:endParaRPr lang="en-US" altLang="ko-KR" b="1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관리자와 대면시간 감소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37572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chemeClr val="accent2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예상 문제점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11247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err="1" smtClean="0"/>
              <a:t>도어락</a:t>
            </a:r>
            <a:r>
              <a:rPr lang="ko-KR" altLang="en-US" b="1" dirty="0" smtClean="0"/>
              <a:t> 추가 설치 및 교체</a:t>
            </a:r>
            <a:endParaRPr lang="en-US" altLang="ko-KR" b="1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과거 사용방식에서의 변화</a:t>
            </a:r>
            <a:endParaRPr lang="en-US" altLang="ko-KR" b="1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37572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96</Words>
  <Application>Microsoft Office PowerPoint</Application>
  <PresentationFormat>화면 슬라이드 쇼(4:3)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기존 예약시스템을 이용한 출입관리의 어려움 해결</vt:lpstr>
      <vt:lpstr>새로운 해결책</vt:lpstr>
      <vt:lpstr>새로운 시나리오</vt:lpstr>
      <vt:lpstr>필요 재료</vt:lpstr>
      <vt:lpstr>사업성</vt:lpstr>
      <vt:lpstr>예상 문제점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기존 예약시스템을 이용한 출입관리의 어려움 해결</dc:title>
  <dc:creator>SAMSUNG</dc:creator>
  <cp:lastModifiedBy>SAMSUNG</cp:lastModifiedBy>
  <cp:revision>6</cp:revision>
  <dcterms:created xsi:type="dcterms:W3CDTF">2017-09-14T03:03:59Z</dcterms:created>
  <dcterms:modified xsi:type="dcterms:W3CDTF">2017-09-21T03:06:11Z</dcterms:modified>
</cp:coreProperties>
</file>