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2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7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5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6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3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3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1B26-841A-4B76-AB72-C3C4DD324CDB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잘린 사각형 6"/>
          <p:cNvSpPr/>
          <p:nvPr/>
        </p:nvSpPr>
        <p:spPr>
          <a:xfrm>
            <a:off x="-30832" y="2144827"/>
            <a:ext cx="9174832" cy="140283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b="1" dirty="0" smtClean="0"/>
              <a:t>기존 예약시스템을 이용한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출입관리의 어려움 해결</a:t>
            </a:r>
            <a:endParaRPr lang="ko-KR" altLang="en-US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257990" y="1700808"/>
            <a:ext cx="85496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[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강의실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회의실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객실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2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서버와 기기의 연동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4094" y="1167137"/>
            <a:ext cx="8500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서버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노드</a:t>
            </a:r>
            <a:r>
              <a:rPr lang="ko-KR" altLang="en-US" sz="3200" dirty="0" smtClean="0"/>
              <a:t> </a:t>
            </a:r>
            <a:r>
              <a:rPr lang="en-US" altLang="ko-KR" sz="3200" dirty="0" err="1" smtClean="0"/>
              <a:t>js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파이썬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기기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안드로이드</a:t>
            </a:r>
            <a:r>
              <a:rPr lang="ko-KR" altLang="en-US" sz="3200" dirty="0" smtClean="0"/>
              <a:t> 스튜디오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기기 </a:t>
            </a:r>
            <a:r>
              <a:rPr lang="en-US" altLang="ko-KR" sz="3200" dirty="0" smtClean="0"/>
              <a:t>&lt;-&gt; </a:t>
            </a:r>
            <a:r>
              <a:rPr lang="ko-KR" altLang="en-US" sz="3200" dirty="0" smtClean="0"/>
              <a:t>서버 </a:t>
            </a:r>
            <a:r>
              <a:rPr lang="en-US" altLang="ko-KR" sz="3200" dirty="0" smtClean="0"/>
              <a:t>: rest </a:t>
            </a:r>
            <a:r>
              <a:rPr lang="en-US" altLang="ko-KR" sz="3200" dirty="0" err="1" smtClean="0"/>
              <a:t>api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err="1" smtClean="0"/>
              <a:t>도어락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&lt;-&gt; </a:t>
            </a:r>
            <a:r>
              <a:rPr lang="ko-KR" altLang="en-US" sz="3200" dirty="0" smtClean="0"/>
              <a:t>서버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소켓사용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사용언어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큐티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57421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도어락</a:t>
            </a:r>
            <a:r>
              <a:rPr lang="ko-KR" altLang="en-US" b="1" dirty="0" smtClean="0"/>
              <a:t> 연동 방법</a:t>
            </a:r>
            <a:endParaRPr lang="ko-KR" alt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123950"/>
            <a:ext cx="48387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443711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릴레</a:t>
            </a:r>
            <a:r>
              <a:rPr lang="ko-KR" altLang="en-US" dirty="0"/>
              <a:t>이</a:t>
            </a:r>
          </a:p>
        </p:txBody>
      </p:sp>
    </p:spTree>
    <p:extLst>
      <p:ext uri="{BB962C8B-B14F-4D97-AF65-F5344CB8AC3E}">
        <p14:creationId xmlns:p14="http://schemas.microsoft.com/office/powerpoint/2010/main" val="416453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지난 문제점 개선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(</a:t>
            </a:r>
            <a:r>
              <a:rPr lang="ko-KR" altLang="en-US" b="1" dirty="0" smtClean="0"/>
              <a:t>기존</a:t>
            </a:r>
            <a:r>
              <a:rPr lang="en-US" altLang="ko-KR" b="1" dirty="0" smtClean="0"/>
              <a:t>)</a:t>
            </a:r>
            <a:r>
              <a:rPr lang="ko-KR" altLang="en-US" b="1" dirty="0" err="1" smtClean="0"/>
              <a:t>도어락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보드 종류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QR </a:t>
            </a:r>
            <a:r>
              <a:rPr lang="ko-KR" altLang="en-US" b="1" dirty="0" smtClean="0"/>
              <a:t>인</a:t>
            </a:r>
            <a:r>
              <a:rPr lang="ko-KR" altLang="en-US" b="1" dirty="0"/>
              <a:t>식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QR </a:t>
            </a:r>
            <a:r>
              <a:rPr lang="ko-KR" altLang="en-US" b="1" dirty="0" smtClean="0"/>
              <a:t>보</a:t>
            </a:r>
            <a:r>
              <a:rPr lang="ko-KR" altLang="en-US" b="1" dirty="0"/>
              <a:t>안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서버와 기기의 상호작용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497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도어락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endParaRPr lang="en-US" altLang="ko-KR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87355"/>
            <a:ext cx="818430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40768"/>
            <a:ext cx="7772400" cy="380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2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보드 종류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692696" y="1052736"/>
            <a:ext cx="777240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 err="1" smtClean="0"/>
              <a:t>라즈베리</a:t>
            </a:r>
            <a:r>
              <a:rPr lang="ko-KR" altLang="en-US" b="1" dirty="0" err="1" smtClean="0"/>
              <a:t>파이</a:t>
            </a:r>
            <a:endParaRPr lang="en-US" altLang="ko-K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32044"/>
            <a:ext cx="8738617" cy="351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26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보드 종류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endParaRPr lang="en-US" altLang="ko-KR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400175"/>
            <a:ext cx="72453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59832" y="5949280"/>
            <a:ext cx="53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PiBorg</a:t>
            </a:r>
            <a:r>
              <a:rPr lang="ko-KR" altLang="en-US" dirty="0" smtClean="0"/>
              <a:t>사에서 만든 </a:t>
            </a:r>
            <a:r>
              <a:rPr lang="en-US" altLang="ko-KR" dirty="0" err="1" smtClean="0"/>
              <a:t>battBorg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47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QR </a:t>
            </a:r>
            <a:r>
              <a:rPr lang="ko-KR" altLang="en-US" b="1" dirty="0" smtClean="0"/>
              <a:t>인식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25351"/>
            <a:ext cx="56483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4095" y="1167137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카메라 인식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97047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QR </a:t>
            </a:r>
            <a:r>
              <a:rPr lang="ko-KR" altLang="en-US" b="1" dirty="0" smtClean="0"/>
              <a:t>인식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4095" y="1167137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H/W </a:t>
            </a:r>
            <a:r>
              <a:rPr lang="ko-KR" altLang="en-US" sz="3200" dirty="0" smtClean="0"/>
              <a:t>사용</a:t>
            </a:r>
            <a:endParaRPr lang="en-US" altLang="ko-KR" sz="3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115175" cy="391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7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QR </a:t>
            </a:r>
            <a:r>
              <a:rPr lang="ko-KR" altLang="en-US" b="1" dirty="0" smtClean="0"/>
              <a:t>보</a:t>
            </a:r>
            <a:r>
              <a:rPr lang="ko-KR" altLang="en-US" b="1" dirty="0"/>
              <a:t>안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4" y="1884953"/>
            <a:ext cx="1250402" cy="124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1979712" y="3371177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18386"/>
            <a:ext cx="2957512" cy="247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52700"/>
            <a:ext cx="1423896" cy="166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06515" y="4541656"/>
            <a:ext cx="550738" cy="92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5175" y="509586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5940152" y="3266222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4953"/>
            <a:ext cx="1908993" cy="367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36078" y="5571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문열림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4095" y="1167137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</a:t>
            </a:r>
            <a:r>
              <a:rPr lang="ko-KR" altLang="en-US" sz="3200" dirty="0" smtClean="0"/>
              <a:t>번안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57421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QR </a:t>
            </a:r>
            <a:r>
              <a:rPr lang="ko-KR" altLang="en-US" b="1" dirty="0" smtClean="0"/>
              <a:t>인식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4095" y="1167137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번안</a:t>
            </a:r>
            <a:endParaRPr lang="en-US" altLang="ko-KR" sz="32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5" y="2082953"/>
            <a:ext cx="7651131" cy="437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21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90</Words>
  <Application>Microsoft Office PowerPoint</Application>
  <PresentationFormat>화면 슬라이드 쇼(4:3)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기존 예약시스템을 이용한 출입관리의 어려움 해결</vt:lpstr>
      <vt:lpstr>지난 문제점 개선</vt:lpstr>
      <vt:lpstr>도어락</vt:lpstr>
      <vt:lpstr>보드 종류</vt:lpstr>
      <vt:lpstr>보드 종류</vt:lpstr>
      <vt:lpstr>QR 인식</vt:lpstr>
      <vt:lpstr>QR 인식</vt:lpstr>
      <vt:lpstr>QR 보안</vt:lpstr>
      <vt:lpstr>QR 인식</vt:lpstr>
      <vt:lpstr>서버와 기기의 연동</vt:lpstr>
      <vt:lpstr>도어락 연동 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기존 예약시스템을 이용한 출입관리의 어려움 해결</dc:title>
  <dc:creator>SAMSUNG</dc:creator>
  <cp:lastModifiedBy>SAMSUNG</cp:lastModifiedBy>
  <cp:revision>14</cp:revision>
  <dcterms:created xsi:type="dcterms:W3CDTF">2017-09-14T03:03:59Z</dcterms:created>
  <dcterms:modified xsi:type="dcterms:W3CDTF">2017-09-26T09:08:23Z</dcterms:modified>
</cp:coreProperties>
</file>