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7" y="-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터치 디스플레이나 웹으로 사용 예약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예약 시간에 방문 후 인증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관리자는 실시간으로 확인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6853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247775"/>
            <a:ext cx="82931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0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" y="1340768"/>
            <a:ext cx="903730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3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사용자에게 필요한 것들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/>
              <a:t>로그인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일정표로 예약확인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문열기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회원가입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일정예</a:t>
            </a:r>
            <a:r>
              <a:rPr lang="ko-KR" altLang="en-US" b="1" dirty="0"/>
              <a:t>약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925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문열기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b="1" dirty="0" smtClean="0"/>
              <a:t>QR -&gt; </a:t>
            </a:r>
            <a:r>
              <a:rPr lang="ko-KR" altLang="en-US" b="1" dirty="0" smtClean="0"/>
              <a:t>일정시간 후 삭제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-&gt; OTP -&gt;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실수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새로운 </a:t>
            </a:r>
            <a:r>
              <a:rPr lang="en-US" altLang="ko-KR" b="1" dirty="0" smtClean="0"/>
              <a:t>OTP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9259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1124744"/>
            <a:ext cx="820668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b="1" dirty="0" smtClean="0"/>
              <a:t>ID/PW, </a:t>
            </a:r>
            <a:r>
              <a:rPr lang="ko-KR" altLang="en-US" b="1" dirty="0" smtClean="0"/>
              <a:t>나이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주민번호 앞자리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뒷자리 </a:t>
            </a:r>
            <a:r>
              <a:rPr lang="ko-KR" altLang="en-US" b="1" dirty="0" err="1" smtClean="0"/>
              <a:t>맨앞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이메일</a:t>
            </a:r>
            <a:r>
              <a:rPr lang="en-US" altLang="ko-KR" b="1" dirty="0" smtClean="0"/>
              <a:t>/HP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계약서 동의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5140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68760"/>
            <a:ext cx="7953375" cy="538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9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기존 예약시스템을 이용한 출입관리의 어려움 해결</vt:lpstr>
      <vt:lpstr>새로운 시나리오</vt:lpstr>
      <vt:lpstr>새로운 시나리오</vt:lpstr>
      <vt:lpstr>새로운 시나리오</vt:lpstr>
      <vt:lpstr>사용자에게 필요한 것들</vt:lpstr>
      <vt:lpstr>문열기</vt:lpstr>
      <vt:lpstr>회원가입</vt:lpstr>
      <vt:lpstr>새로운 시나리오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5</cp:revision>
  <dcterms:created xsi:type="dcterms:W3CDTF">2017-09-14T03:03:59Z</dcterms:created>
  <dcterms:modified xsi:type="dcterms:W3CDTF">2017-10-12T03:35:06Z</dcterms:modified>
</cp:coreProperties>
</file>