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2" r:id="rId10"/>
    <p:sldId id="27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7" y="-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비정상적 시나리오</a:t>
            </a:r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2771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시나리오 이름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noOTP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참여 </a:t>
            </a:r>
            <a:r>
              <a:rPr lang="ko-KR" altLang="en-US" sz="2800" b="1" dirty="0" err="1" smtClean="0"/>
              <a:t>액터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기기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시작 조건 </a:t>
            </a:r>
            <a:r>
              <a:rPr lang="en-US" altLang="ko-KR" sz="2800" b="1" dirty="0" smtClean="0"/>
              <a:t>: 1. </a:t>
            </a:r>
            <a:r>
              <a:rPr lang="ko-KR" altLang="en-US" sz="2800" b="1" dirty="0" smtClean="0"/>
              <a:t>기기를 활성화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2. </a:t>
            </a:r>
            <a:r>
              <a:rPr lang="ko-KR" altLang="en-US" sz="2800" b="1" dirty="0" smtClean="0"/>
              <a:t>카메라가 </a:t>
            </a:r>
            <a:r>
              <a:rPr lang="en-US" altLang="ko-KR" sz="2800" b="1" dirty="0" smtClean="0"/>
              <a:t>QR </a:t>
            </a:r>
            <a:r>
              <a:rPr lang="ko-KR" altLang="en-US" sz="2800" b="1" dirty="0" smtClean="0"/>
              <a:t>확인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3. 2</a:t>
            </a:r>
            <a:r>
              <a:rPr lang="ko-KR" altLang="en-US" sz="2800" b="1" dirty="0" smtClean="0"/>
              <a:t>차 보안 </a:t>
            </a:r>
            <a:r>
              <a:rPr lang="en-US" altLang="ko-KR" sz="2800" b="1" dirty="0" smtClean="0"/>
              <a:t>OTP </a:t>
            </a:r>
            <a:r>
              <a:rPr lang="ko-KR" altLang="en-US" sz="2800" b="1" dirty="0" smtClean="0"/>
              <a:t>입력 실패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사건의 흐름 </a:t>
            </a:r>
            <a:r>
              <a:rPr lang="en-US" altLang="ko-KR" sz="2800" b="1" dirty="0" smtClean="0"/>
              <a:t>: 4. OTP</a:t>
            </a:r>
            <a:r>
              <a:rPr lang="ko-KR" altLang="en-US" sz="2800" b="1" dirty="0" smtClean="0"/>
              <a:t>를 재입력한다</a:t>
            </a:r>
            <a:r>
              <a:rPr lang="en-US" altLang="ko-KR" sz="2800" b="1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종료 조건 </a:t>
            </a:r>
            <a:r>
              <a:rPr lang="en-US" altLang="ko-KR" sz="2800" b="1" dirty="0" smtClean="0"/>
              <a:t>: 5. </a:t>
            </a:r>
            <a:r>
              <a:rPr lang="ko-KR" altLang="en-US" sz="2800" b="1" dirty="0" smtClean="0"/>
              <a:t>정상적으로 문이 열린다</a:t>
            </a:r>
            <a:r>
              <a:rPr lang="en-US" altLang="ko-KR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247775"/>
            <a:ext cx="82931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10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" y="1340768"/>
            <a:ext cx="903730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3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268760"/>
            <a:ext cx="7953375" cy="538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9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시나리오 구성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dirty="0" smtClean="0"/>
              <a:t>정상인 시나리오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비정상적 시나리오</a:t>
            </a:r>
            <a:endParaRPr lang="en-US" altLang="ko-KR" sz="3600" b="1" dirty="0" smtClean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b="1" dirty="0" smtClean="0"/>
              <a:t>핸드폰 부재</a:t>
            </a:r>
            <a:endParaRPr lang="en-US" altLang="ko-KR" sz="3600" b="1" dirty="0" smtClean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b="1" dirty="0" smtClean="0"/>
              <a:t>카메라 인식 실패</a:t>
            </a:r>
            <a:endParaRPr lang="en-US" altLang="ko-KR" sz="3600" b="1" dirty="0" smtClean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b="1" dirty="0"/>
              <a:t>만료된 </a:t>
            </a:r>
            <a:r>
              <a:rPr lang="en-US" altLang="ko-KR" sz="3600" b="1" dirty="0"/>
              <a:t>QR </a:t>
            </a:r>
            <a:r>
              <a:rPr lang="ko-KR" altLang="en-US" sz="3600" b="1" dirty="0" smtClean="0"/>
              <a:t>입력</a:t>
            </a:r>
            <a:endParaRPr lang="en-US" altLang="ko-KR" sz="3600" b="1" dirty="0" smtClean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/>
              <a:t>2</a:t>
            </a:r>
            <a:r>
              <a:rPr lang="ko-KR" altLang="en-US" sz="3600" b="1" dirty="0" err="1" smtClean="0"/>
              <a:t>차보안</a:t>
            </a:r>
            <a:r>
              <a:rPr lang="ko-KR" altLang="en-US" sz="3600" b="1" dirty="0" smtClean="0"/>
              <a:t> 입력 실패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4377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정상 시나리오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시나리오 이름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perfectCondition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참여 </a:t>
            </a:r>
            <a:r>
              <a:rPr lang="ko-KR" altLang="en-US" sz="2800" b="1" dirty="0" err="1" smtClean="0"/>
              <a:t>액터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기기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시작조건 </a:t>
            </a:r>
            <a:r>
              <a:rPr lang="en-US" altLang="ko-KR" sz="2800" b="1" dirty="0" smtClean="0"/>
              <a:t>: 1.</a:t>
            </a:r>
            <a:r>
              <a:rPr lang="ko-KR" altLang="en-US" sz="2800" b="1" dirty="0" smtClean="0"/>
              <a:t>기기를 활성화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 smtClean="0"/>
              <a:t>		2.</a:t>
            </a:r>
            <a:r>
              <a:rPr lang="ko-KR" altLang="en-US" sz="2800" b="1" dirty="0" err="1" smtClean="0"/>
              <a:t>도어락</a:t>
            </a:r>
            <a:r>
              <a:rPr lang="ko-KR" altLang="en-US" sz="2800" b="1" dirty="0" smtClean="0"/>
              <a:t> 카메라 인식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사건의 흐름 </a:t>
            </a:r>
            <a:r>
              <a:rPr lang="en-US" altLang="ko-KR" sz="2800" b="1" dirty="0" smtClean="0"/>
              <a:t>: 3. </a:t>
            </a:r>
            <a:r>
              <a:rPr lang="ko-KR" altLang="en-US" sz="2800" b="1" dirty="0" smtClean="0"/>
              <a:t>카메라가 </a:t>
            </a:r>
            <a:r>
              <a:rPr lang="en-US" altLang="ko-KR" sz="2800" b="1" dirty="0" smtClean="0"/>
              <a:t>QR</a:t>
            </a:r>
            <a:r>
              <a:rPr lang="ko-KR" altLang="en-US" sz="2800" b="1" dirty="0" smtClean="0"/>
              <a:t>을 인식을 확인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   4. 2</a:t>
            </a:r>
            <a:r>
              <a:rPr lang="ko-KR" altLang="en-US" sz="2800" b="1" dirty="0" smtClean="0"/>
              <a:t>차 보안입력 확인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종료 조건 </a:t>
            </a:r>
            <a:r>
              <a:rPr lang="en-US" altLang="ko-KR" sz="2800" b="1" dirty="0" smtClean="0"/>
              <a:t>: 5. </a:t>
            </a:r>
            <a:r>
              <a:rPr lang="ko-KR" altLang="en-US" sz="2800" b="1" dirty="0" smtClean="0"/>
              <a:t>정상적인 카메라 인식 후 </a:t>
            </a:r>
            <a:r>
              <a:rPr lang="ko-KR" altLang="en-US" sz="2800" b="1" dirty="0" err="1" smtClean="0"/>
              <a:t>문열림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437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비정상적 시나리오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2771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시나리오 이름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noDevice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참여 </a:t>
            </a:r>
            <a:r>
              <a:rPr lang="ko-KR" altLang="en-US" sz="2800" b="1" dirty="0" err="1" smtClean="0"/>
              <a:t>액터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기기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시작 조건 </a:t>
            </a:r>
            <a:r>
              <a:rPr lang="en-US" altLang="ko-KR" sz="2800" b="1" dirty="0" smtClean="0"/>
              <a:t>: 1. </a:t>
            </a:r>
            <a:r>
              <a:rPr lang="ko-KR" altLang="en-US" sz="2800" b="1" dirty="0" smtClean="0"/>
              <a:t>기기가 확인되지 않음</a:t>
            </a:r>
            <a:endParaRPr lang="en-US" altLang="ko-KR" sz="2800" b="1" dirty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사건의 흐름 </a:t>
            </a:r>
            <a:r>
              <a:rPr lang="en-US" altLang="ko-KR" sz="2800" b="1" dirty="0" smtClean="0"/>
              <a:t>: 2. </a:t>
            </a:r>
            <a:r>
              <a:rPr lang="ko-KR" altLang="en-US" sz="2800" b="1" dirty="0" smtClean="0"/>
              <a:t>터치패드에서 회원정보를 입력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   3. </a:t>
            </a:r>
            <a:r>
              <a:rPr lang="ko-KR" altLang="en-US" sz="2800" b="1" dirty="0" smtClean="0"/>
              <a:t>회원정보로는 </a:t>
            </a:r>
            <a:r>
              <a:rPr lang="en-US" altLang="ko-KR" sz="2800" b="1" dirty="0" smtClean="0"/>
              <a:t>ID+PW+</a:t>
            </a:r>
            <a:r>
              <a:rPr lang="ko-KR" altLang="en-US" sz="2800" b="1" dirty="0" err="1" smtClean="0"/>
              <a:t>전화번</a:t>
            </a:r>
            <a:r>
              <a:rPr lang="en-US" altLang="ko-KR" sz="2800" b="1" dirty="0" smtClean="0"/>
              <a:t>			</a:t>
            </a:r>
            <a:r>
              <a:rPr lang="ko-KR" altLang="en-US" sz="2800" b="1" dirty="0" smtClean="0"/>
              <a:t>호 끝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자리로 이루어진다</a:t>
            </a:r>
            <a:r>
              <a:rPr lang="en-US" altLang="ko-KR" sz="2800" b="1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종료 조건 </a:t>
            </a:r>
            <a:r>
              <a:rPr lang="en-US" altLang="ko-KR" sz="2800" b="1" dirty="0" smtClean="0"/>
              <a:t>: 4. </a:t>
            </a:r>
            <a:r>
              <a:rPr lang="ko-KR" altLang="en-US" sz="2800" b="1" dirty="0" smtClean="0"/>
              <a:t>정상적으로 문이 열린다</a:t>
            </a:r>
            <a:r>
              <a:rPr lang="en-US" altLang="ko-KR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1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비정상적 시나리오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2771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시나리오 이름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noSearchQR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참여 </a:t>
            </a:r>
            <a:r>
              <a:rPr lang="ko-KR" altLang="en-US" sz="2800" b="1" dirty="0" err="1" smtClean="0"/>
              <a:t>액터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기기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시작 조건 </a:t>
            </a:r>
            <a:r>
              <a:rPr lang="en-US" altLang="ko-KR" sz="2800" b="1" dirty="0" smtClean="0"/>
              <a:t>: 1. </a:t>
            </a:r>
            <a:r>
              <a:rPr lang="ko-KR" altLang="en-US" sz="2800" b="1" dirty="0" smtClean="0"/>
              <a:t>기기를 활성화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2. </a:t>
            </a:r>
            <a:r>
              <a:rPr lang="ko-KR" altLang="en-US" sz="2800" b="1" dirty="0" smtClean="0"/>
              <a:t>카메라가 </a:t>
            </a:r>
            <a:r>
              <a:rPr lang="en-US" altLang="ko-KR" sz="2800" b="1" dirty="0" smtClean="0"/>
              <a:t>QR </a:t>
            </a:r>
            <a:r>
              <a:rPr lang="ko-KR" altLang="en-US" sz="2800" b="1" dirty="0" smtClean="0"/>
              <a:t>확인 실패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사건의 흐름 </a:t>
            </a:r>
            <a:r>
              <a:rPr lang="en-US" altLang="ko-KR" sz="2800" b="1" dirty="0" smtClean="0"/>
              <a:t>: 3. </a:t>
            </a:r>
            <a:r>
              <a:rPr lang="ko-KR" altLang="en-US" sz="2800" b="1" dirty="0" smtClean="0"/>
              <a:t>사용자에게 다시 입력하도록 </a:t>
            </a:r>
            <a:r>
              <a:rPr lang="en-US" altLang="ko-KR" sz="2800" b="1" dirty="0" smtClean="0"/>
              <a:t>		      </a:t>
            </a:r>
            <a:r>
              <a:rPr lang="ko-KR" altLang="en-US" sz="2800" b="1" dirty="0" smtClean="0"/>
              <a:t>신호를 출력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종료 조건 </a:t>
            </a:r>
            <a:r>
              <a:rPr lang="en-US" altLang="ko-KR" sz="2800" b="1" dirty="0" smtClean="0"/>
              <a:t>: 4. </a:t>
            </a:r>
            <a:r>
              <a:rPr lang="ko-KR" altLang="en-US" sz="2800" b="1" dirty="0" smtClean="0"/>
              <a:t>정상적인 </a:t>
            </a:r>
            <a:r>
              <a:rPr lang="en-US" altLang="ko-KR" sz="2800" b="1" dirty="0" smtClean="0"/>
              <a:t>QR</a:t>
            </a:r>
            <a:r>
              <a:rPr lang="ko-KR" altLang="en-US" sz="2800" b="1" dirty="0" smtClean="0"/>
              <a:t>인식이 된다</a:t>
            </a:r>
            <a:r>
              <a:rPr lang="en-US" altLang="ko-KR" sz="2800" b="1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5. </a:t>
            </a:r>
            <a:r>
              <a:rPr lang="ko-KR" altLang="en-US" sz="2800" b="1" dirty="0" smtClean="0"/>
              <a:t>정상적으로 문이 열린다</a:t>
            </a:r>
            <a:r>
              <a:rPr lang="en-US" altLang="ko-KR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비정상적 시나리오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2771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시나리오 이름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ExpiredQR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참여 </a:t>
            </a:r>
            <a:r>
              <a:rPr lang="ko-KR" altLang="en-US" sz="2800" b="1" dirty="0" err="1" smtClean="0"/>
              <a:t>액터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기기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시작 조건 </a:t>
            </a:r>
            <a:r>
              <a:rPr lang="en-US" altLang="ko-KR" sz="2800" b="1" dirty="0" smtClean="0"/>
              <a:t>: 1. </a:t>
            </a:r>
            <a:r>
              <a:rPr lang="ko-KR" altLang="en-US" sz="2800" b="1" dirty="0" smtClean="0"/>
              <a:t>기기를 활성화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2. </a:t>
            </a:r>
            <a:r>
              <a:rPr lang="ko-KR" altLang="en-US" sz="2800" b="1" dirty="0" smtClean="0"/>
              <a:t>카메라가 만료된 </a:t>
            </a:r>
            <a:r>
              <a:rPr lang="en-US" altLang="ko-KR" sz="2800" b="1" dirty="0" smtClean="0"/>
              <a:t>QR </a:t>
            </a:r>
            <a:r>
              <a:rPr lang="ko-KR" altLang="en-US" sz="2800" b="1" dirty="0" smtClean="0"/>
              <a:t>확인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사건의 흐름 </a:t>
            </a:r>
            <a:r>
              <a:rPr lang="en-US" altLang="ko-KR" sz="2800" b="1" dirty="0" smtClean="0"/>
              <a:t>: 3. </a:t>
            </a:r>
            <a:r>
              <a:rPr lang="ko-KR" altLang="en-US" sz="2800" b="1" dirty="0" smtClean="0"/>
              <a:t>사용자에게 정상적인 </a:t>
            </a:r>
            <a:r>
              <a:rPr lang="en-US" altLang="ko-KR" sz="2800" b="1" dirty="0" smtClean="0"/>
              <a:t>QR</a:t>
            </a:r>
            <a:r>
              <a:rPr lang="ko-KR" altLang="en-US" sz="2800" b="1" dirty="0" smtClean="0"/>
              <a:t>을 확</a:t>
            </a:r>
            <a:r>
              <a:rPr lang="en-US" altLang="ko-KR" sz="2800" b="1" dirty="0" smtClean="0"/>
              <a:t>			</a:t>
            </a:r>
            <a:r>
              <a:rPr lang="ko-KR" altLang="en-US" sz="2800" b="1" dirty="0" smtClean="0"/>
              <a:t>인하도록 한다</a:t>
            </a:r>
            <a:r>
              <a:rPr lang="en-US" altLang="ko-KR" sz="2800" b="1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   4. OTP</a:t>
            </a:r>
            <a:r>
              <a:rPr lang="ko-KR" altLang="en-US" sz="2800" b="1" dirty="0" smtClean="0"/>
              <a:t>를 정상적으로 입력한다</a:t>
            </a:r>
            <a:r>
              <a:rPr lang="en-US" altLang="ko-KR" sz="2800" b="1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종료 조건 </a:t>
            </a:r>
            <a:r>
              <a:rPr lang="en-US" altLang="ko-KR" sz="2800" b="1" dirty="0" smtClean="0"/>
              <a:t>: 5. </a:t>
            </a:r>
            <a:r>
              <a:rPr lang="ko-KR" altLang="en-US" sz="2800" b="1" dirty="0" smtClean="0"/>
              <a:t>정상적으로 문이 열린다</a:t>
            </a:r>
            <a:r>
              <a:rPr lang="en-US" altLang="ko-KR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51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143</Words>
  <Application>Microsoft Office PowerPoint</Application>
  <PresentationFormat>화면 슬라이드 쇼(4:3)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기존 예약시스템을 이용한 출입관리의 어려움 해결</vt:lpstr>
      <vt:lpstr>새로운 시나리오</vt:lpstr>
      <vt:lpstr>새로운 시나리오</vt:lpstr>
      <vt:lpstr>새로운 시나리오</vt:lpstr>
      <vt:lpstr>시나리오 구성</vt:lpstr>
      <vt:lpstr>정상 시나리오</vt:lpstr>
      <vt:lpstr>비정상적 시나리오1</vt:lpstr>
      <vt:lpstr>비정상적 시나리오2</vt:lpstr>
      <vt:lpstr>비정상적 시나리오3</vt:lpstr>
      <vt:lpstr>비정상적 시나리오4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SAMSUNG</cp:lastModifiedBy>
  <cp:revision>12</cp:revision>
  <dcterms:created xsi:type="dcterms:W3CDTF">2017-09-14T03:03:59Z</dcterms:created>
  <dcterms:modified xsi:type="dcterms:W3CDTF">2017-10-17T08:46:58Z</dcterms:modified>
</cp:coreProperties>
</file>