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73" r:id="rId4"/>
    <p:sldId id="274" r:id="rId5"/>
    <p:sldId id="270" r:id="rId6"/>
    <p:sldId id="271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78" y="-7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21B26-841A-4B76-AB72-C3C4DD324CDB}" type="datetimeFigureOut">
              <a:rPr lang="ko-KR" altLang="en-US" smtClean="0"/>
              <a:t>2017-10-31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1BF16-B767-49B7-9D50-C41A470BAE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0091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21B26-841A-4B76-AB72-C3C4DD324CDB}" type="datetimeFigureOut">
              <a:rPr lang="ko-KR" altLang="en-US" smtClean="0"/>
              <a:t>2017-10-31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1BF16-B767-49B7-9D50-C41A470BAE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3535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21B26-841A-4B76-AB72-C3C4DD324CDB}" type="datetimeFigureOut">
              <a:rPr lang="ko-KR" altLang="en-US" smtClean="0"/>
              <a:t>2017-10-31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1BF16-B767-49B7-9D50-C41A470BAE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6946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21B26-841A-4B76-AB72-C3C4DD324CDB}" type="datetimeFigureOut">
              <a:rPr lang="ko-KR" altLang="en-US" smtClean="0"/>
              <a:t>2017-10-31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1BF16-B767-49B7-9D50-C41A470BAE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2021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21B26-841A-4B76-AB72-C3C4DD324CDB}" type="datetimeFigureOut">
              <a:rPr lang="ko-KR" altLang="en-US" smtClean="0"/>
              <a:t>2017-10-31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1BF16-B767-49B7-9D50-C41A470BAE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1871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21B26-841A-4B76-AB72-C3C4DD324CDB}" type="datetimeFigureOut">
              <a:rPr lang="ko-KR" altLang="en-US" smtClean="0"/>
              <a:t>2017-10-31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1BF16-B767-49B7-9D50-C41A470BAE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4976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21B26-841A-4B76-AB72-C3C4DD324CDB}" type="datetimeFigureOut">
              <a:rPr lang="ko-KR" altLang="en-US" smtClean="0"/>
              <a:t>2017-10-31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1BF16-B767-49B7-9D50-C41A470BAE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3558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21B26-841A-4B76-AB72-C3C4DD324CDB}" type="datetimeFigureOut">
              <a:rPr lang="ko-KR" altLang="en-US" smtClean="0"/>
              <a:t>2017-10-31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1BF16-B767-49B7-9D50-C41A470BAE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0465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21B26-841A-4B76-AB72-C3C4DD324CDB}" type="datetimeFigureOut">
              <a:rPr lang="ko-KR" altLang="en-US" smtClean="0"/>
              <a:t>2017-10-31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1BF16-B767-49B7-9D50-C41A470BAE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1333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21B26-841A-4B76-AB72-C3C4DD324CDB}" type="datetimeFigureOut">
              <a:rPr lang="ko-KR" altLang="en-US" smtClean="0"/>
              <a:t>2017-10-31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1BF16-B767-49B7-9D50-C41A470BAE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4434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21B26-841A-4B76-AB72-C3C4DD324CDB}" type="datetimeFigureOut">
              <a:rPr lang="ko-KR" altLang="en-US" smtClean="0"/>
              <a:t>2017-10-31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1BF16-B767-49B7-9D50-C41A470BAE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370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B21B26-841A-4B76-AB72-C3C4DD324CDB}" type="datetimeFigureOut">
              <a:rPr lang="ko-KR" altLang="en-US" smtClean="0"/>
              <a:t>2017-10-31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91BF16-B767-49B7-9D50-C41A470BAE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3043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대각선 방향의 모서리가 잘린 사각형 6"/>
          <p:cNvSpPr/>
          <p:nvPr/>
        </p:nvSpPr>
        <p:spPr>
          <a:xfrm>
            <a:off x="-30832" y="2144827"/>
            <a:ext cx="9174832" cy="1402836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ko-KR" altLang="en-US" b="1" dirty="0" smtClean="0"/>
              <a:t>기존 예약시스템을 이용한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ko-KR" altLang="en-US" b="1" dirty="0" smtClean="0"/>
              <a:t>출입관리의 어려움 해결</a:t>
            </a:r>
            <a:endParaRPr lang="ko-KR" altLang="en-US" b="1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-257990" y="1700808"/>
            <a:ext cx="8549640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schemeClr val="bg1">
                    <a:lumMod val="50000"/>
                  </a:schemeClr>
                </a:solidFill>
              </a:rPr>
              <a:t>[ </a:t>
            </a:r>
            <a:r>
              <a:rPr lang="ko-KR" altLang="en-US" sz="2000" dirty="0" smtClean="0">
                <a:solidFill>
                  <a:schemeClr val="bg1">
                    <a:lumMod val="50000"/>
                  </a:schemeClr>
                </a:solidFill>
              </a:rPr>
              <a:t>강의실 </a:t>
            </a:r>
            <a:r>
              <a:rPr lang="en-US" altLang="ko-KR" sz="2000" dirty="0" smtClean="0">
                <a:solidFill>
                  <a:schemeClr val="bg1">
                    <a:lumMod val="50000"/>
                  </a:schemeClr>
                </a:solidFill>
              </a:rPr>
              <a:t>/ </a:t>
            </a:r>
            <a:r>
              <a:rPr lang="ko-KR" altLang="en-US" sz="2000" dirty="0" smtClean="0">
                <a:solidFill>
                  <a:schemeClr val="bg1">
                    <a:lumMod val="50000"/>
                  </a:schemeClr>
                </a:solidFill>
              </a:rPr>
              <a:t>회의실 </a:t>
            </a:r>
            <a:r>
              <a:rPr lang="en-US" altLang="ko-KR" sz="2000" dirty="0" smtClean="0">
                <a:solidFill>
                  <a:schemeClr val="bg1">
                    <a:lumMod val="50000"/>
                  </a:schemeClr>
                </a:solidFill>
              </a:rPr>
              <a:t>/ </a:t>
            </a:r>
            <a:r>
              <a:rPr lang="ko-KR" altLang="en-US" sz="2000" dirty="0" smtClean="0">
                <a:solidFill>
                  <a:schemeClr val="bg1">
                    <a:lumMod val="50000"/>
                  </a:schemeClr>
                </a:solidFill>
              </a:rPr>
              <a:t>객실 </a:t>
            </a:r>
            <a:r>
              <a:rPr lang="en-US" altLang="ko-KR" sz="2000" dirty="0" smtClean="0">
                <a:solidFill>
                  <a:schemeClr val="bg1">
                    <a:lumMod val="50000"/>
                  </a:schemeClr>
                </a:solidFill>
              </a:rPr>
              <a:t>]</a:t>
            </a:r>
            <a:endParaRPr lang="ko-KR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7020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980727"/>
          </a:xfrm>
          <a:solidFill>
            <a:srgbClr val="00B0F0"/>
          </a:solidFill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/>
              <a:t>정상 시나리오</a:t>
            </a:r>
            <a:endParaRPr lang="ko-KR" altLang="en-US" b="1" dirty="0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685800" y="1124744"/>
            <a:ext cx="7772400" cy="48245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ko-KR" altLang="en-US" sz="2800" b="1" dirty="0" smtClean="0"/>
              <a:t>시나리오 이름 </a:t>
            </a:r>
            <a:r>
              <a:rPr lang="en-US" altLang="ko-KR" sz="2800" b="1" dirty="0" smtClean="0"/>
              <a:t>: </a:t>
            </a:r>
            <a:r>
              <a:rPr lang="en-US" altLang="ko-KR" sz="2800" b="1" dirty="0" err="1" smtClean="0"/>
              <a:t>perfectCondition</a:t>
            </a:r>
            <a:endParaRPr lang="en-US" altLang="ko-KR" sz="2800" b="1" dirty="0" smtClean="0"/>
          </a:p>
          <a:p>
            <a:pPr algn="l">
              <a:lnSpc>
                <a:spcPct val="150000"/>
              </a:lnSpc>
            </a:pPr>
            <a:r>
              <a:rPr lang="ko-KR" altLang="en-US" sz="2800" b="1" dirty="0" smtClean="0"/>
              <a:t>참여 </a:t>
            </a:r>
            <a:r>
              <a:rPr lang="ko-KR" altLang="en-US" sz="2800" b="1" dirty="0" err="1" smtClean="0"/>
              <a:t>액터</a:t>
            </a:r>
            <a:r>
              <a:rPr lang="ko-KR" altLang="en-US" sz="2800" b="1" dirty="0" smtClean="0"/>
              <a:t> </a:t>
            </a:r>
            <a:r>
              <a:rPr lang="en-US" altLang="ko-KR" sz="2800" b="1" dirty="0" smtClean="0"/>
              <a:t>: </a:t>
            </a:r>
            <a:r>
              <a:rPr lang="ko-KR" altLang="en-US" sz="2800" b="1" dirty="0" smtClean="0"/>
              <a:t>사용자</a:t>
            </a:r>
            <a:r>
              <a:rPr lang="en-US" altLang="ko-KR" sz="2800" b="1" dirty="0" smtClean="0"/>
              <a:t>, </a:t>
            </a:r>
            <a:r>
              <a:rPr lang="ko-KR" altLang="en-US" sz="2800" b="1" dirty="0" smtClean="0"/>
              <a:t>기기</a:t>
            </a:r>
            <a:endParaRPr lang="en-US" altLang="ko-KR" sz="2800" b="1" dirty="0" smtClean="0"/>
          </a:p>
          <a:p>
            <a:pPr algn="l">
              <a:lnSpc>
                <a:spcPct val="150000"/>
              </a:lnSpc>
            </a:pPr>
            <a:r>
              <a:rPr lang="ko-KR" altLang="en-US" sz="2800" b="1" dirty="0" smtClean="0"/>
              <a:t>시작조건 </a:t>
            </a:r>
            <a:r>
              <a:rPr lang="en-US" altLang="ko-KR" sz="2800" b="1" dirty="0" smtClean="0"/>
              <a:t>: 1.</a:t>
            </a:r>
            <a:r>
              <a:rPr lang="ko-KR" altLang="en-US" sz="2800" b="1" dirty="0" smtClean="0"/>
              <a:t>기기를 활성화</a:t>
            </a:r>
            <a:endParaRPr lang="en-US" altLang="ko-KR" sz="2800" b="1" dirty="0" smtClean="0"/>
          </a:p>
          <a:p>
            <a:pPr algn="l">
              <a:lnSpc>
                <a:spcPct val="150000"/>
              </a:lnSpc>
            </a:pPr>
            <a:r>
              <a:rPr lang="en-US" altLang="ko-KR" sz="2800" b="1" dirty="0" smtClean="0"/>
              <a:t>		2.</a:t>
            </a:r>
            <a:r>
              <a:rPr lang="ko-KR" altLang="en-US" sz="2800" b="1" dirty="0" err="1" smtClean="0"/>
              <a:t>도어락</a:t>
            </a:r>
            <a:r>
              <a:rPr lang="ko-KR" altLang="en-US" sz="2800" b="1" dirty="0" smtClean="0"/>
              <a:t> 카메라 인식</a:t>
            </a:r>
            <a:endParaRPr lang="en-US" altLang="ko-KR" sz="2800" b="1" dirty="0" smtClean="0"/>
          </a:p>
          <a:p>
            <a:pPr algn="l">
              <a:lnSpc>
                <a:spcPct val="150000"/>
              </a:lnSpc>
            </a:pPr>
            <a:r>
              <a:rPr lang="ko-KR" altLang="en-US" sz="2800" b="1" dirty="0" smtClean="0"/>
              <a:t>사건의 흐름 </a:t>
            </a:r>
            <a:r>
              <a:rPr lang="en-US" altLang="ko-KR" sz="2800" b="1" dirty="0" smtClean="0"/>
              <a:t>: 3. </a:t>
            </a:r>
            <a:r>
              <a:rPr lang="ko-KR" altLang="en-US" sz="2800" b="1" dirty="0" smtClean="0"/>
              <a:t>카메라가 </a:t>
            </a:r>
            <a:r>
              <a:rPr lang="en-US" altLang="ko-KR" sz="2800" b="1" dirty="0" smtClean="0"/>
              <a:t>QR</a:t>
            </a:r>
            <a:r>
              <a:rPr lang="ko-KR" altLang="en-US" sz="2800" b="1" dirty="0" smtClean="0"/>
              <a:t>을 인식을 확인</a:t>
            </a:r>
            <a:endParaRPr lang="en-US" altLang="ko-KR" sz="2800" b="1" dirty="0" smtClean="0"/>
          </a:p>
          <a:p>
            <a:pPr algn="l">
              <a:lnSpc>
                <a:spcPct val="150000"/>
              </a:lnSpc>
            </a:pPr>
            <a:r>
              <a:rPr lang="en-US" altLang="ko-KR" sz="2800" b="1" dirty="0"/>
              <a:t>	</a:t>
            </a:r>
            <a:r>
              <a:rPr lang="en-US" altLang="ko-KR" sz="2800" b="1" dirty="0" smtClean="0"/>
              <a:t>	   4. 2</a:t>
            </a:r>
            <a:r>
              <a:rPr lang="ko-KR" altLang="en-US" sz="2800" b="1" dirty="0" smtClean="0"/>
              <a:t>차 보안입력 확인</a:t>
            </a:r>
            <a:endParaRPr lang="en-US" altLang="ko-KR" sz="2800" b="1" dirty="0" smtClean="0"/>
          </a:p>
          <a:p>
            <a:pPr algn="l">
              <a:lnSpc>
                <a:spcPct val="150000"/>
              </a:lnSpc>
            </a:pPr>
            <a:r>
              <a:rPr lang="ko-KR" altLang="en-US" sz="2800" b="1" dirty="0" smtClean="0"/>
              <a:t>종료 조건 </a:t>
            </a:r>
            <a:r>
              <a:rPr lang="en-US" altLang="ko-KR" sz="2800" b="1" dirty="0" smtClean="0"/>
              <a:t>: 5. </a:t>
            </a:r>
            <a:r>
              <a:rPr lang="ko-KR" altLang="en-US" sz="2800" b="1" dirty="0" smtClean="0"/>
              <a:t>정상적인 카메라 인식 후 </a:t>
            </a:r>
            <a:r>
              <a:rPr lang="ko-KR" altLang="en-US" sz="2800" b="1" dirty="0" err="1" smtClean="0"/>
              <a:t>문열림</a:t>
            </a:r>
            <a:endParaRPr lang="en-US" altLang="ko-KR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3846241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980727"/>
          </a:xfrm>
          <a:solidFill>
            <a:srgbClr val="00B0F0"/>
          </a:solidFill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/>
              <a:t>인증 과정</a:t>
            </a:r>
            <a:endParaRPr lang="ko-KR" altLang="en-US" b="1" dirty="0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685800" y="1124744"/>
            <a:ext cx="7772400" cy="48245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en-US" altLang="ko-KR" sz="2800" b="1" dirty="0"/>
              <a:t>1</a:t>
            </a:r>
            <a:r>
              <a:rPr lang="en-US" altLang="ko-KR" sz="2800" b="1" dirty="0" smtClean="0"/>
              <a:t>.[</a:t>
            </a:r>
            <a:r>
              <a:rPr lang="ko-KR" altLang="en-US" sz="2800" b="1" dirty="0" smtClean="0"/>
              <a:t>서버</a:t>
            </a:r>
            <a:r>
              <a:rPr lang="en-US" altLang="ko-KR" sz="2800" b="1" dirty="0" smtClean="0"/>
              <a:t>] </a:t>
            </a:r>
            <a:r>
              <a:rPr lang="ko-KR" altLang="en-US" sz="2800" b="1" dirty="0"/>
              <a:t>키 생성</a:t>
            </a:r>
            <a:r>
              <a:rPr lang="en-US" altLang="ko-KR" sz="2800" b="1" dirty="0"/>
              <a:t>, </a:t>
            </a:r>
            <a:r>
              <a:rPr lang="ko-KR" altLang="en-US" sz="2800" b="1" dirty="0"/>
              <a:t>키 유효시간 설정</a:t>
            </a:r>
          </a:p>
          <a:p>
            <a:pPr algn="l">
              <a:lnSpc>
                <a:spcPct val="150000"/>
              </a:lnSpc>
            </a:pPr>
            <a:r>
              <a:rPr lang="en-US" altLang="ko-KR" sz="2800" b="1" dirty="0"/>
              <a:t>2</a:t>
            </a:r>
            <a:r>
              <a:rPr lang="en-US" altLang="ko-KR" sz="2800" b="1" dirty="0" smtClean="0"/>
              <a:t>.[</a:t>
            </a:r>
            <a:r>
              <a:rPr lang="ko-KR" altLang="en-US" sz="2800" b="1" dirty="0" smtClean="0"/>
              <a:t>서</a:t>
            </a:r>
            <a:r>
              <a:rPr lang="ko-KR" altLang="en-US" sz="2800" b="1" dirty="0"/>
              <a:t>버</a:t>
            </a:r>
            <a:r>
              <a:rPr lang="en-US" altLang="ko-KR" sz="2800" b="1" dirty="0" smtClean="0"/>
              <a:t>] </a:t>
            </a:r>
            <a:r>
              <a:rPr lang="ko-KR" altLang="en-US" sz="2800" b="1" dirty="0"/>
              <a:t>클라이언트에 키 전달</a:t>
            </a:r>
          </a:p>
          <a:p>
            <a:pPr algn="l">
              <a:lnSpc>
                <a:spcPct val="150000"/>
              </a:lnSpc>
            </a:pPr>
            <a:r>
              <a:rPr lang="en-US" altLang="ko-KR" sz="2800" b="1" dirty="0"/>
              <a:t>- </a:t>
            </a:r>
            <a:r>
              <a:rPr lang="ko-KR" altLang="en-US" sz="2800" b="1" dirty="0"/>
              <a:t>유효시간 </a:t>
            </a:r>
            <a:r>
              <a:rPr lang="ko-KR" altLang="en-US" sz="2800" b="1" dirty="0" err="1"/>
              <a:t>만료시</a:t>
            </a:r>
            <a:r>
              <a:rPr lang="ko-KR" altLang="en-US" sz="2800" b="1" dirty="0"/>
              <a:t> </a:t>
            </a:r>
            <a:r>
              <a:rPr lang="en-US" altLang="ko-KR" sz="2800" b="1" dirty="0"/>
              <a:t>1</a:t>
            </a:r>
            <a:r>
              <a:rPr lang="ko-KR" altLang="en-US" sz="2800" b="1" dirty="0"/>
              <a:t>번으로</a:t>
            </a:r>
          </a:p>
          <a:p>
            <a:pPr algn="l">
              <a:lnSpc>
                <a:spcPct val="150000"/>
              </a:lnSpc>
            </a:pPr>
            <a:r>
              <a:rPr lang="en-US" altLang="ko-KR" sz="2800" b="1" dirty="0"/>
              <a:t>3</a:t>
            </a:r>
            <a:r>
              <a:rPr lang="en-US" altLang="ko-KR" sz="2800" b="1" dirty="0" smtClean="0"/>
              <a:t>.[</a:t>
            </a:r>
            <a:r>
              <a:rPr lang="ko-KR" altLang="en-US" sz="2800" b="1" dirty="0" smtClean="0"/>
              <a:t>사용자</a:t>
            </a:r>
            <a:r>
              <a:rPr lang="en-US" altLang="ko-KR" sz="2800" b="1" dirty="0" smtClean="0"/>
              <a:t>] </a:t>
            </a:r>
            <a:r>
              <a:rPr lang="ko-KR" altLang="en-US" sz="2800" b="1" dirty="0"/>
              <a:t>키 </a:t>
            </a:r>
            <a:r>
              <a:rPr lang="en-US" altLang="ko-KR" sz="2800" b="1" dirty="0"/>
              <a:t>+ </a:t>
            </a:r>
            <a:r>
              <a:rPr lang="ko-KR" altLang="en-US" sz="2800" b="1" dirty="0"/>
              <a:t>유효시간 </a:t>
            </a:r>
            <a:r>
              <a:rPr lang="ko-KR" altLang="en-US" sz="2800" b="1" dirty="0" smtClean="0"/>
              <a:t>출력</a:t>
            </a:r>
            <a:endParaRPr lang="ko-KR" altLang="en-US" sz="2800" b="1" dirty="0"/>
          </a:p>
          <a:p>
            <a:pPr algn="l">
              <a:lnSpc>
                <a:spcPct val="150000"/>
              </a:lnSpc>
            </a:pPr>
            <a:r>
              <a:rPr lang="en-US" altLang="ko-KR" sz="2800" b="1" dirty="0" smtClean="0"/>
              <a:t>  3-1.[</a:t>
            </a:r>
            <a:r>
              <a:rPr lang="ko-KR" altLang="en-US" sz="2800" b="1" dirty="0" smtClean="0"/>
              <a:t>사용자</a:t>
            </a:r>
            <a:r>
              <a:rPr lang="en-US" altLang="ko-KR" sz="2800" b="1" dirty="0" smtClean="0"/>
              <a:t>] </a:t>
            </a:r>
            <a:r>
              <a:rPr lang="en-US" altLang="ko-KR" sz="2800" b="1" dirty="0" err="1"/>
              <a:t>otp</a:t>
            </a:r>
            <a:r>
              <a:rPr lang="en-US" altLang="ko-KR" sz="2800" b="1" dirty="0"/>
              <a:t> </a:t>
            </a:r>
            <a:r>
              <a:rPr lang="ko-KR" altLang="en-US" sz="2800" b="1" dirty="0"/>
              <a:t>시그널을 서버에 전송</a:t>
            </a:r>
          </a:p>
          <a:p>
            <a:pPr algn="l">
              <a:lnSpc>
                <a:spcPct val="150000"/>
              </a:lnSpc>
            </a:pPr>
            <a:r>
              <a:rPr lang="en-US" altLang="ko-KR" sz="2800" b="1" dirty="0"/>
              <a:t>4</a:t>
            </a:r>
            <a:r>
              <a:rPr lang="en-US" altLang="ko-KR" sz="2800" b="1" dirty="0" smtClean="0"/>
              <a:t>.[</a:t>
            </a:r>
            <a:r>
              <a:rPr lang="ko-KR" altLang="en-US" sz="2800" b="1" dirty="0" smtClean="0"/>
              <a:t>사용자</a:t>
            </a:r>
            <a:r>
              <a:rPr lang="en-US" altLang="ko-KR" sz="2800" b="1" dirty="0" smtClean="0"/>
              <a:t>] </a:t>
            </a:r>
            <a:r>
              <a:rPr lang="ko-KR" altLang="en-US" sz="2800" b="1" dirty="0"/>
              <a:t>카메라에 키 </a:t>
            </a:r>
            <a:r>
              <a:rPr lang="ko-KR" altLang="en-US" sz="2800" b="1" dirty="0" smtClean="0"/>
              <a:t>입력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846241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980727"/>
          </a:xfrm>
          <a:solidFill>
            <a:srgbClr val="00B0F0"/>
          </a:solidFill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/>
              <a:t>인증 과정</a:t>
            </a:r>
            <a:endParaRPr lang="ko-KR" altLang="en-US" b="1" dirty="0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685800" y="1124744"/>
            <a:ext cx="7772400" cy="48245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en-US" altLang="ko-KR" sz="2800" b="1" dirty="0" smtClean="0"/>
              <a:t>5.[</a:t>
            </a:r>
            <a:r>
              <a:rPr lang="ko-KR" altLang="en-US" sz="2800" b="1" dirty="0" err="1" smtClean="0"/>
              <a:t>도어</a:t>
            </a:r>
            <a:r>
              <a:rPr lang="ko-KR" altLang="en-US" sz="2800" b="1" dirty="0" err="1"/>
              <a:t>락</a:t>
            </a:r>
            <a:r>
              <a:rPr lang="en-US" altLang="ko-KR" sz="2800" b="1" dirty="0" smtClean="0"/>
              <a:t>] </a:t>
            </a:r>
            <a:r>
              <a:rPr lang="ko-KR" altLang="en-US" sz="2800" b="1" dirty="0" err="1"/>
              <a:t>입력키</a:t>
            </a:r>
            <a:r>
              <a:rPr lang="ko-KR" altLang="en-US" sz="2800" b="1" dirty="0"/>
              <a:t> 서버에 전달</a:t>
            </a:r>
          </a:p>
          <a:p>
            <a:pPr algn="l">
              <a:lnSpc>
                <a:spcPct val="150000"/>
              </a:lnSpc>
            </a:pPr>
            <a:r>
              <a:rPr lang="en-US" altLang="ko-KR" sz="2800" b="1" dirty="0"/>
              <a:t>6</a:t>
            </a:r>
            <a:r>
              <a:rPr lang="en-US" altLang="ko-KR" sz="2800" b="1" dirty="0" smtClean="0"/>
              <a:t>.[</a:t>
            </a:r>
            <a:r>
              <a:rPr lang="ko-KR" altLang="en-US" sz="2800" b="1" dirty="0" smtClean="0"/>
              <a:t>서버</a:t>
            </a:r>
            <a:r>
              <a:rPr lang="en-US" altLang="ko-KR" sz="2800" b="1" dirty="0" smtClean="0"/>
              <a:t>] </a:t>
            </a:r>
            <a:r>
              <a:rPr lang="ko-KR" altLang="en-US" sz="2800" b="1" dirty="0"/>
              <a:t>키 유효성 검사</a:t>
            </a:r>
          </a:p>
          <a:p>
            <a:pPr algn="l">
              <a:lnSpc>
                <a:spcPct val="150000"/>
              </a:lnSpc>
            </a:pPr>
            <a:r>
              <a:rPr lang="en-US" altLang="ko-KR" sz="2800" b="1" dirty="0"/>
              <a:t>- 1</a:t>
            </a:r>
            <a:r>
              <a:rPr lang="ko-KR" altLang="en-US" sz="2800" b="1" dirty="0"/>
              <a:t>단계 </a:t>
            </a:r>
            <a:r>
              <a:rPr lang="en-US" altLang="ko-KR" sz="2800" b="1" dirty="0"/>
              <a:t>: QR </a:t>
            </a:r>
            <a:r>
              <a:rPr lang="ko-KR" altLang="en-US" sz="2800" b="1" dirty="0"/>
              <a:t>코드 유효성 검사</a:t>
            </a:r>
            <a:r>
              <a:rPr lang="en-US" altLang="ko-KR" sz="2800" b="1" dirty="0"/>
              <a:t>(from </a:t>
            </a:r>
            <a:r>
              <a:rPr lang="ko-KR" altLang="en-US" sz="2800" b="1" dirty="0" err="1"/>
              <a:t>도어락</a:t>
            </a:r>
            <a:r>
              <a:rPr lang="en-US" altLang="ko-KR" sz="2800" b="1" dirty="0"/>
              <a:t>)</a:t>
            </a:r>
          </a:p>
          <a:p>
            <a:pPr algn="l">
              <a:lnSpc>
                <a:spcPct val="150000"/>
              </a:lnSpc>
            </a:pPr>
            <a:r>
              <a:rPr lang="en-US" altLang="ko-KR" sz="2800" b="1" dirty="0"/>
              <a:t>- 2</a:t>
            </a:r>
            <a:r>
              <a:rPr lang="ko-KR" altLang="en-US" sz="2800" b="1" dirty="0"/>
              <a:t>단계 </a:t>
            </a:r>
            <a:r>
              <a:rPr lang="en-US" altLang="ko-KR" sz="2800" b="1" dirty="0"/>
              <a:t>: OTP </a:t>
            </a:r>
            <a:r>
              <a:rPr lang="ko-KR" altLang="en-US" sz="2800" b="1" dirty="0"/>
              <a:t>시그널 확인</a:t>
            </a:r>
            <a:r>
              <a:rPr lang="en-US" altLang="ko-KR" sz="2800" b="1" dirty="0"/>
              <a:t>(from </a:t>
            </a:r>
            <a:r>
              <a:rPr lang="ko-KR" altLang="en-US" sz="2800" b="1" dirty="0"/>
              <a:t>클라이언트</a:t>
            </a:r>
            <a:r>
              <a:rPr lang="en-US" altLang="ko-KR" sz="2800" b="1" dirty="0"/>
              <a:t>)</a:t>
            </a:r>
          </a:p>
          <a:p>
            <a:pPr algn="l">
              <a:lnSpc>
                <a:spcPct val="150000"/>
              </a:lnSpc>
            </a:pPr>
            <a:r>
              <a:rPr lang="en-US" altLang="ko-KR" sz="2800" b="1" dirty="0"/>
              <a:t>7</a:t>
            </a:r>
            <a:r>
              <a:rPr lang="en-US" altLang="ko-KR" sz="2800" b="1" dirty="0" smtClean="0"/>
              <a:t>.[</a:t>
            </a:r>
            <a:r>
              <a:rPr lang="ko-KR" altLang="en-US" sz="2800" b="1" dirty="0" smtClean="0"/>
              <a:t>서버</a:t>
            </a:r>
            <a:r>
              <a:rPr lang="en-US" altLang="ko-KR" sz="2800" b="1" dirty="0" smtClean="0"/>
              <a:t>] </a:t>
            </a:r>
            <a:r>
              <a:rPr lang="ko-KR" altLang="en-US" sz="2800" b="1" dirty="0"/>
              <a:t>검사 결과 </a:t>
            </a:r>
            <a:r>
              <a:rPr lang="ko-KR" altLang="en-US" sz="2800" b="1" dirty="0" err="1"/>
              <a:t>도어락에</a:t>
            </a:r>
            <a:r>
              <a:rPr lang="ko-KR" altLang="en-US" sz="2800" b="1" dirty="0"/>
              <a:t> 전달</a:t>
            </a:r>
          </a:p>
          <a:p>
            <a:pPr algn="l">
              <a:lnSpc>
                <a:spcPct val="150000"/>
              </a:lnSpc>
            </a:pPr>
            <a:r>
              <a:rPr lang="ko-KR" altLang="en-US" sz="2800" b="1" dirty="0"/>
              <a:t>  </a:t>
            </a:r>
            <a:r>
              <a:rPr lang="en-US" altLang="ko-KR" sz="2800" b="1" dirty="0" smtClean="0"/>
              <a:t>[</a:t>
            </a:r>
            <a:r>
              <a:rPr lang="ko-KR" altLang="en-US" sz="2800" b="1" dirty="0" smtClean="0"/>
              <a:t>서버</a:t>
            </a:r>
            <a:r>
              <a:rPr lang="en-US" altLang="ko-KR" sz="2800" b="1" dirty="0" smtClean="0"/>
              <a:t>] </a:t>
            </a:r>
            <a:r>
              <a:rPr lang="ko-KR" altLang="en-US" sz="2800" b="1" dirty="0"/>
              <a:t>검사 결과 클라이언트에 전달</a:t>
            </a:r>
          </a:p>
          <a:p>
            <a:pPr algn="l">
              <a:lnSpc>
                <a:spcPct val="150000"/>
              </a:lnSpc>
            </a:pPr>
            <a:r>
              <a:rPr lang="en-US" altLang="ko-KR" sz="2800" b="1" dirty="0"/>
              <a:t>8</a:t>
            </a:r>
            <a:r>
              <a:rPr lang="en-US" altLang="ko-KR" sz="2800" b="1" dirty="0" smtClean="0"/>
              <a:t>.[</a:t>
            </a:r>
            <a:r>
              <a:rPr lang="ko-KR" altLang="en-US" sz="2800" b="1" dirty="0" err="1" smtClean="0"/>
              <a:t>도어락</a:t>
            </a:r>
            <a:r>
              <a:rPr lang="en-US" altLang="ko-KR" sz="2800" b="1" dirty="0" smtClean="0"/>
              <a:t>] </a:t>
            </a:r>
            <a:r>
              <a:rPr lang="ko-KR" altLang="en-US" sz="2800" b="1" dirty="0"/>
              <a:t>검사 결과</a:t>
            </a:r>
            <a:r>
              <a:rPr lang="en-US" altLang="ko-KR" sz="2800" b="1" dirty="0"/>
              <a:t>(</a:t>
            </a:r>
            <a:r>
              <a:rPr lang="ko-KR" altLang="en-US" sz="2800" b="1" dirty="0"/>
              <a:t>성공</a:t>
            </a:r>
            <a:r>
              <a:rPr lang="en-US" altLang="ko-KR" sz="2800" b="1" dirty="0"/>
              <a:t>/</a:t>
            </a:r>
            <a:r>
              <a:rPr lang="ko-KR" altLang="en-US" sz="2800" b="1" dirty="0"/>
              <a:t>실패</a:t>
            </a:r>
            <a:r>
              <a:rPr lang="en-US" altLang="ko-KR" sz="2800" b="1" dirty="0"/>
              <a:t>) </a:t>
            </a:r>
            <a:r>
              <a:rPr lang="ko-KR" altLang="en-US" sz="2800" b="1" dirty="0"/>
              <a:t>실행</a:t>
            </a:r>
            <a:endParaRPr lang="en-US" altLang="ko-KR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2906275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980727"/>
          </a:xfrm>
          <a:solidFill>
            <a:srgbClr val="00B0F0"/>
          </a:solidFill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/>
              <a:t>비정상적 시나리오</a:t>
            </a:r>
            <a:r>
              <a:rPr lang="en-US" altLang="ko-KR" b="1" dirty="0" smtClean="0"/>
              <a:t>1</a:t>
            </a:r>
            <a:endParaRPr lang="ko-KR" altLang="en-US" b="1" dirty="0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685800" y="1124744"/>
            <a:ext cx="7772400" cy="48245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endParaRPr lang="en-US" altLang="ko-KR" b="1" dirty="0" smtClean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838200" y="1277144"/>
            <a:ext cx="7772400" cy="48245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ko-KR" altLang="en-US" sz="2800" b="1" dirty="0" smtClean="0"/>
              <a:t>시나리오 이름 </a:t>
            </a:r>
            <a:r>
              <a:rPr lang="en-US" altLang="ko-KR" sz="2800" b="1" dirty="0" smtClean="0"/>
              <a:t>: </a:t>
            </a:r>
            <a:r>
              <a:rPr lang="en-US" altLang="ko-KR" sz="2800" b="1" dirty="0" err="1" smtClean="0"/>
              <a:t>noDevice</a:t>
            </a:r>
            <a:endParaRPr lang="en-US" altLang="ko-KR" sz="2800" b="1" dirty="0" smtClean="0"/>
          </a:p>
          <a:p>
            <a:pPr algn="l">
              <a:lnSpc>
                <a:spcPct val="150000"/>
              </a:lnSpc>
            </a:pPr>
            <a:r>
              <a:rPr lang="ko-KR" altLang="en-US" sz="2800" b="1" dirty="0" smtClean="0"/>
              <a:t>참여 </a:t>
            </a:r>
            <a:r>
              <a:rPr lang="ko-KR" altLang="en-US" sz="2800" b="1" dirty="0" err="1" smtClean="0"/>
              <a:t>액터</a:t>
            </a:r>
            <a:r>
              <a:rPr lang="ko-KR" altLang="en-US" sz="2800" b="1" dirty="0" smtClean="0"/>
              <a:t> </a:t>
            </a:r>
            <a:r>
              <a:rPr lang="en-US" altLang="ko-KR" sz="2800" b="1" dirty="0" smtClean="0"/>
              <a:t>: </a:t>
            </a:r>
            <a:r>
              <a:rPr lang="ko-KR" altLang="en-US" sz="2800" b="1" dirty="0" smtClean="0"/>
              <a:t>사용자</a:t>
            </a:r>
            <a:r>
              <a:rPr lang="en-US" altLang="ko-KR" sz="2800" b="1" dirty="0" smtClean="0"/>
              <a:t>, </a:t>
            </a:r>
            <a:r>
              <a:rPr lang="ko-KR" altLang="en-US" sz="2800" b="1" dirty="0" smtClean="0"/>
              <a:t>기기</a:t>
            </a:r>
            <a:endParaRPr lang="en-US" altLang="ko-KR" sz="2800" b="1" dirty="0" smtClean="0"/>
          </a:p>
          <a:p>
            <a:pPr algn="l">
              <a:lnSpc>
                <a:spcPct val="150000"/>
              </a:lnSpc>
            </a:pPr>
            <a:r>
              <a:rPr lang="ko-KR" altLang="en-US" sz="2800" b="1" dirty="0" smtClean="0"/>
              <a:t>시작 조건 </a:t>
            </a:r>
            <a:r>
              <a:rPr lang="en-US" altLang="ko-KR" sz="2800" b="1" dirty="0" smtClean="0"/>
              <a:t>: </a:t>
            </a:r>
            <a:r>
              <a:rPr lang="ko-KR" altLang="en-US" sz="2800" b="1" dirty="0" smtClean="0"/>
              <a:t>기기가 존재 </a:t>
            </a:r>
            <a:r>
              <a:rPr lang="ko-KR" altLang="en-US" sz="2800" b="1" dirty="0" err="1" smtClean="0"/>
              <a:t>안함</a:t>
            </a:r>
            <a:endParaRPr lang="en-US" altLang="ko-KR" sz="2800" b="1" dirty="0" smtClean="0"/>
          </a:p>
          <a:p>
            <a:pPr algn="l">
              <a:lnSpc>
                <a:spcPct val="150000"/>
              </a:lnSpc>
            </a:pPr>
            <a:r>
              <a:rPr lang="ko-KR" altLang="en-US" sz="2800" b="1" dirty="0"/>
              <a:t>종료 조건 </a:t>
            </a:r>
            <a:r>
              <a:rPr lang="en-US" altLang="ko-KR" sz="2800" b="1" dirty="0"/>
              <a:t>: </a:t>
            </a:r>
            <a:r>
              <a:rPr lang="ko-KR" altLang="en-US" sz="2800" b="1" dirty="0" err="1" smtClean="0"/>
              <a:t>재인증</a:t>
            </a:r>
            <a:r>
              <a:rPr lang="ko-KR" altLang="en-US" sz="2800" b="1" dirty="0" smtClean="0"/>
              <a:t> </a:t>
            </a:r>
            <a:r>
              <a:rPr lang="ko-KR" altLang="en-US" sz="2800" b="1" dirty="0"/>
              <a:t>완료 및 성공시나리오로 </a:t>
            </a:r>
            <a:r>
              <a:rPr lang="en-US" altLang="ko-KR" sz="2800" b="1" dirty="0"/>
              <a:t>				</a:t>
            </a:r>
            <a:r>
              <a:rPr lang="ko-KR" altLang="en-US" sz="2800" b="1" dirty="0" smtClean="0"/>
              <a:t>복귀</a:t>
            </a:r>
            <a:endParaRPr lang="en-US" altLang="ko-KR" sz="2800" b="1" dirty="0"/>
          </a:p>
        </p:txBody>
      </p:sp>
    </p:spTree>
    <p:extLst>
      <p:ext uri="{BB962C8B-B14F-4D97-AF65-F5344CB8AC3E}">
        <p14:creationId xmlns:p14="http://schemas.microsoft.com/office/powerpoint/2010/main" val="1454167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980727"/>
          </a:xfrm>
          <a:solidFill>
            <a:srgbClr val="00B0F0"/>
          </a:solidFill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/>
              <a:t>비정상적 시나리오</a:t>
            </a:r>
            <a:r>
              <a:rPr lang="en-US" altLang="ko-KR" b="1" dirty="0" smtClean="0"/>
              <a:t>1</a:t>
            </a:r>
            <a:endParaRPr lang="ko-KR" altLang="en-US" b="1" dirty="0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685800" y="1124744"/>
            <a:ext cx="7772400" cy="48245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endParaRPr lang="en-US" altLang="ko-KR" b="1" dirty="0" smtClean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838200" y="1277144"/>
            <a:ext cx="7772400" cy="48245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ko-KR" altLang="en-US" sz="2000" b="1" dirty="0"/>
              <a:t>사건의 흐름 </a:t>
            </a:r>
            <a:r>
              <a:rPr lang="en-US" altLang="ko-KR" sz="2000" b="1" dirty="0"/>
              <a:t>: </a:t>
            </a:r>
            <a:r>
              <a:rPr lang="en-US" altLang="ko-KR" sz="2000" b="1" dirty="0" smtClean="0"/>
              <a:t>1. </a:t>
            </a:r>
            <a:r>
              <a:rPr lang="ko-KR" altLang="en-US" sz="2000" b="1" dirty="0"/>
              <a:t>새로운 기기에 </a:t>
            </a:r>
            <a:r>
              <a:rPr lang="ko-KR" altLang="en-US" sz="2000" b="1" dirty="0" err="1"/>
              <a:t>앱</a:t>
            </a:r>
            <a:r>
              <a:rPr lang="ko-KR" altLang="en-US" sz="2000" b="1" dirty="0"/>
              <a:t> 설치</a:t>
            </a:r>
            <a:endParaRPr lang="en-US" altLang="ko-KR" sz="2000" b="1" dirty="0"/>
          </a:p>
          <a:p>
            <a:pPr algn="l">
              <a:lnSpc>
                <a:spcPct val="150000"/>
              </a:lnSpc>
            </a:pPr>
            <a:r>
              <a:rPr lang="en-US" altLang="ko-KR" sz="2000" b="1" dirty="0"/>
              <a:t>		</a:t>
            </a:r>
            <a:r>
              <a:rPr lang="en-US" altLang="ko-KR" sz="2000" b="1" dirty="0" smtClean="0"/>
              <a:t>2. </a:t>
            </a:r>
            <a:r>
              <a:rPr lang="ko-KR" altLang="en-US" sz="2000" b="1" dirty="0" err="1"/>
              <a:t>재인증</a:t>
            </a:r>
            <a:r>
              <a:rPr lang="ko-KR" altLang="en-US" sz="2000" b="1" dirty="0"/>
              <a:t> 진행</a:t>
            </a:r>
            <a:endParaRPr lang="en-US" altLang="ko-KR" sz="2000" b="1" dirty="0"/>
          </a:p>
          <a:p>
            <a:pPr algn="l">
              <a:lnSpc>
                <a:spcPct val="150000"/>
              </a:lnSpc>
            </a:pPr>
            <a:r>
              <a:rPr lang="en-US" altLang="ko-KR" sz="2000" b="1" dirty="0"/>
              <a:t>		</a:t>
            </a:r>
            <a:r>
              <a:rPr lang="en-US" altLang="ko-KR" sz="2000" b="1" dirty="0" smtClean="0"/>
              <a:t>3. </a:t>
            </a:r>
            <a:r>
              <a:rPr lang="ko-KR" altLang="en-US" sz="2000" b="1" dirty="0"/>
              <a:t>기존 기기 번호 입력</a:t>
            </a:r>
            <a:endParaRPr lang="en-US" altLang="ko-KR" sz="2000" b="1" dirty="0"/>
          </a:p>
          <a:p>
            <a:pPr algn="l">
              <a:lnSpc>
                <a:spcPct val="150000"/>
              </a:lnSpc>
            </a:pPr>
            <a:r>
              <a:rPr lang="en-US" altLang="ko-KR" sz="2000" b="1" dirty="0"/>
              <a:t>		</a:t>
            </a:r>
            <a:r>
              <a:rPr lang="en-US" altLang="ko-KR" sz="2000" b="1" dirty="0" smtClean="0"/>
              <a:t>3-1</a:t>
            </a:r>
            <a:r>
              <a:rPr lang="en-US" altLang="ko-KR" sz="2000" b="1" dirty="0"/>
              <a:t>. 2</a:t>
            </a:r>
            <a:r>
              <a:rPr lang="ko-KR" altLang="en-US" sz="2000" b="1" dirty="0"/>
              <a:t>차 인증수단으로 </a:t>
            </a:r>
            <a:r>
              <a:rPr lang="ko-KR" altLang="en-US" sz="2000" b="1" dirty="0" smtClean="0"/>
              <a:t>본인인증</a:t>
            </a:r>
            <a:endParaRPr lang="en-US" altLang="ko-KR" sz="2000" b="1" dirty="0" smtClean="0"/>
          </a:p>
          <a:p>
            <a:pPr algn="l">
              <a:lnSpc>
                <a:spcPct val="150000"/>
              </a:lnSpc>
            </a:pPr>
            <a:r>
              <a:rPr lang="en-US" altLang="ko-KR" sz="2000" b="1" dirty="0"/>
              <a:t>	</a:t>
            </a:r>
            <a:r>
              <a:rPr lang="en-US" altLang="ko-KR" sz="2000" b="1" dirty="0" smtClean="0"/>
              <a:t>	4. &lt;</a:t>
            </a:r>
            <a:r>
              <a:rPr lang="ko-KR" altLang="en-US" sz="2000" b="1" dirty="0" smtClean="0"/>
              <a:t>서버</a:t>
            </a:r>
            <a:r>
              <a:rPr lang="en-US" altLang="ko-KR" sz="2000" b="1" dirty="0" smtClean="0"/>
              <a:t>&gt; </a:t>
            </a:r>
            <a:r>
              <a:rPr lang="ko-KR" altLang="en-US" sz="2000" b="1" dirty="0" smtClean="0"/>
              <a:t>인증 </a:t>
            </a:r>
            <a:r>
              <a:rPr lang="ko-KR" altLang="en-US" sz="2000" b="1" dirty="0" err="1" smtClean="0"/>
              <a:t>성공시</a:t>
            </a:r>
            <a:r>
              <a:rPr lang="ko-KR" altLang="en-US" sz="2000" b="1" dirty="0" smtClean="0"/>
              <a:t> 예약정보 수정</a:t>
            </a:r>
            <a:endParaRPr lang="en-US" altLang="ko-KR" sz="2000" b="1" dirty="0" smtClean="0"/>
          </a:p>
          <a:p>
            <a:pPr algn="l">
              <a:lnSpc>
                <a:spcPct val="150000"/>
              </a:lnSpc>
            </a:pPr>
            <a:r>
              <a:rPr lang="en-US" altLang="ko-KR" sz="2000" b="1" dirty="0"/>
              <a:t>	</a:t>
            </a:r>
            <a:r>
              <a:rPr lang="en-US" altLang="ko-KR" sz="2000" b="1" dirty="0" smtClean="0"/>
              <a:t>		     </a:t>
            </a:r>
            <a:r>
              <a:rPr lang="ko-KR" altLang="en-US" sz="2000" b="1" dirty="0" smtClean="0"/>
              <a:t>인증키 및 시간 재발급</a:t>
            </a:r>
            <a:r>
              <a:rPr lang="en-US" altLang="ko-KR" sz="2000" b="1" dirty="0" smtClean="0"/>
              <a:t>, OTP </a:t>
            </a:r>
            <a:r>
              <a:rPr lang="ko-KR" altLang="en-US" sz="2000" b="1" dirty="0" smtClean="0"/>
              <a:t>재발급</a:t>
            </a:r>
            <a:endParaRPr lang="en-US" altLang="ko-KR" sz="2000" b="1" dirty="0" smtClean="0"/>
          </a:p>
          <a:p>
            <a:pPr algn="l">
              <a:lnSpc>
                <a:spcPct val="150000"/>
              </a:lnSpc>
            </a:pPr>
            <a:r>
              <a:rPr lang="en-US" altLang="ko-KR" sz="2000" b="1" dirty="0"/>
              <a:t>	</a:t>
            </a:r>
            <a:r>
              <a:rPr lang="en-US" altLang="ko-KR" sz="2000" b="1" dirty="0" smtClean="0"/>
              <a:t>		     </a:t>
            </a:r>
            <a:r>
              <a:rPr lang="ko-KR" altLang="en-US" sz="2000" b="1" dirty="0" smtClean="0"/>
              <a:t>기존 기기 인증 해제 메시지 전송</a:t>
            </a:r>
            <a:endParaRPr lang="en-US" altLang="ko-KR" sz="2000" b="1" dirty="0" smtClean="0"/>
          </a:p>
          <a:p>
            <a:pPr algn="l">
              <a:lnSpc>
                <a:spcPct val="150000"/>
              </a:lnSpc>
            </a:pPr>
            <a:r>
              <a:rPr lang="en-US" altLang="ko-KR" sz="2000" b="1" dirty="0"/>
              <a:t>	</a:t>
            </a:r>
            <a:r>
              <a:rPr lang="en-US" altLang="ko-KR" sz="2000" b="1" dirty="0" smtClean="0"/>
              <a:t>	    &lt;</a:t>
            </a:r>
            <a:r>
              <a:rPr lang="ko-KR" altLang="en-US" sz="2000" b="1" dirty="0" smtClean="0"/>
              <a:t>사용자</a:t>
            </a:r>
            <a:r>
              <a:rPr lang="en-US" altLang="ko-KR" sz="2000" b="1" dirty="0" smtClean="0"/>
              <a:t>&gt; </a:t>
            </a:r>
            <a:r>
              <a:rPr lang="ko-KR" altLang="en-US" sz="2000" b="1" dirty="0" smtClean="0"/>
              <a:t>연동 완료</a:t>
            </a:r>
            <a:endParaRPr lang="en-US" altLang="ko-KR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23134942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181</Words>
  <Application>Microsoft Office PowerPoint</Application>
  <PresentationFormat>화면 슬라이드 쇼(4:3)</PresentationFormat>
  <Paragraphs>39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기존 예약시스템을 이용한 출입관리의 어려움 해결</vt:lpstr>
      <vt:lpstr>정상 시나리오</vt:lpstr>
      <vt:lpstr>인증 과정</vt:lpstr>
      <vt:lpstr>인증 과정</vt:lpstr>
      <vt:lpstr>비정상적 시나리오1</vt:lpstr>
      <vt:lpstr>비정상적 시나리오1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기존 예약시스템을 이용한 출입관리의 어려움 해결</dc:title>
  <dc:creator>SAMSUNG</dc:creator>
  <cp:lastModifiedBy>SAMSUNG</cp:lastModifiedBy>
  <cp:revision>16</cp:revision>
  <dcterms:created xsi:type="dcterms:W3CDTF">2017-09-14T03:03:59Z</dcterms:created>
  <dcterms:modified xsi:type="dcterms:W3CDTF">2017-10-31T09:17:33Z</dcterms:modified>
</cp:coreProperties>
</file>