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2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00965"/>
            <a:ext cx="11066145" cy="6680835"/>
          </a:xfrm>
        </p:spPr>
        <p:txBody>
          <a:bodyPr>
            <a:normAutofit/>
          </a:bodyPr>
          <a:p>
            <a:r>
              <a:rPr lang="en-US" altLang="zh-CN"/>
              <a:t>                                                                                            </a:t>
            </a:r>
            <a:r>
              <a:rPr lang="en-US" altLang="zh-CN" sz="2000"/>
              <a:t>  </a:t>
            </a:r>
            <a:r>
              <a:rPr sz="2000" b="1"/>
              <a:t>使用Spring AOP来统计方法的执行时间</a:t>
            </a:r>
            <a:endParaRPr sz="2000" b="1"/>
          </a:p>
          <a:p>
            <a:endParaRPr lang="en-US" altLang="zh-CN" sz="2000" b="1"/>
          </a:p>
          <a:p>
            <a:r>
              <a:rPr lang="zh-CN" altLang="en-US"/>
              <a:t>参考来源http://blog.csdn.net/turleslove/article/details/52575771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主要配置如下一个拦截类</a:t>
            </a:r>
            <a:endParaRPr lang="zh-CN" altLang="en-US"/>
          </a:p>
          <a:p>
            <a:r>
              <a:rPr lang="zh-CN" altLang="en-US"/>
              <a:t>@Aspect</a:t>
            </a:r>
            <a:endParaRPr lang="zh-CN" altLang="en-US"/>
          </a:p>
          <a:p>
            <a:r>
              <a:rPr lang="zh-CN" altLang="en-US"/>
              <a:t>@Component</a:t>
            </a:r>
            <a:endParaRPr lang="zh-CN" altLang="en-US"/>
          </a:p>
          <a:p>
            <a:r>
              <a:rPr lang="zh-CN" altLang="en-US"/>
              <a:t>public class TimeCheckAspect {</a:t>
            </a:r>
            <a:endParaRPr lang="zh-CN" altLang="en-US"/>
          </a:p>
          <a:p>
            <a:r>
              <a:rPr lang="zh-CN" altLang="en-US"/>
              <a:t>    private final static Logger LOGGER =  LoggerFactory.getLogger(TimeCheckAspect.class);</a:t>
            </a:r>
            <a:endParaRPr lang="zh-CN" altLang="en-US"/>
          </a:p>
          <a:p>
            <a:r>
              <a:rPr lang="zh-CN" altLang="en-US"/>
              <a:t>    public static final String POINT =</a:t>
            </a:r>
            <a:r>
              <a:rPr lang="zh-CN" altLang="en-US">
                <a:solidFill>
                  <a:srgbClr val="FF0000"/>
                </a:solidFill>
              </a:rPr>
              <a:t> "execution(* com.mushiny.wms.web.*.*(..)) &amp;&amp; @annotation(org.springframework.web.bind.annotation.RequestMapping)"</a:t>
            </a:r>
            <a:r>
              <a:rPr lang="zh-CN" altLang="en-US"/>
              <a:t>;</a:t>
            </a:r>
            <a:endParaRPr lang="zh-CN" altLang="en-US"/>
          </a:p>
          <a:p>
            <a:r>
              <a:rPr lang="zh-CN" altLang="en-US"/>
              <a:t>    private static final long ONE_MINUTE = 10;</a:t>
            </a:r>
            <a:endParaRPr lang="zh-CN" altLang="en-US"/>
          </a:p>
          <a:p>
            <a:r>
              <a:rPr lang="zh-CN" altLang="en-US"/>
              <a:t>    @Around(POINT)</a:t>
            </a:r>
            <a:endParaRPr lang="zh-CN" altLang="en-US"/>
          </a:p>
          <a:p>
            <a:r>
              <a:rPr lang="zh-CN" altLang="en-US"/>
              <a:t>    public Object timeAround(ProceedingJoinPoint joinPoint) {</a:t>
            </a:r>
            <a:endParaRPr lang="zh-CN" altLang="en-US"/>
          </a:p>
          <a:p>
            <a:r>
              <a:rPr lang="zh-CN" altLang="en-US"/>
              <a:t>        // 定义返回对象、得到方法需要的参数</a:t>
            </a:r>
            <a:endParaRPr lang="zh-CN" altLang="en-US"/>
          </a:p>
          <a:p>
            <a:r>
              <a:rPr lang="zh-CN" altLang="en-US"/>
              <a:t>        Object obj = null;</a:t>
            </a:r>
            <a:endParaRPr lang="zh-CN" altLang="en-US"/>
          </a:p>
          <a:p>
            <a:r>
              <a:rPr lang="zh-CN" altLang="en-US"/>
              <a:t>        Object[] args = joinPoint.getArgs();</a:t>
            </a:r>
            <a:endParaRPr lang="zh-CN" altLang="en-US"/>
          </a:p>
          <a:p>
            <a:r>
              <a:rPr lang="zh-CN" altLang="en-US"/>
              <a:t>        long startTime = System.currentTimeMillis();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00965"/>
            <a:ext cx="11066145" cy="6680835"/>
          </a:xfrm>
        </p:spPr>
        <p:txBody>
          <a:bodyPr>
            <a:normAutofit/>
          </a:bodyPr>
          <a:p>
            <a:r>
              <a:t>  try {</a:t>
            </a:r>
          </a:p>
          <a:p>
            <a:r>
              <a:t>            obj = joinPoint.proceed(args);</a:t>
            </a:r>
          </a:p>
          <a:p>
            <a:r>
              <a:t>        } catch (Throwable e) {</a:t>
            </a:r>
          </a:p>
          <a:p>
            <a:r>
              <a:t>            LOGGER.error("统计某方法执行耗时环绕通知出错", e);</a:t>
            </a:r>
          </a:p>
          <a:p>
            <a:r>
              <a:t>        }</a:t>
            </a:r>
          </a:p>
          <a:p/>
          <a:p>
            <a:r>
              <a:t>        // 获取执行的方法名</a:t>
            </a:r>
          </a:p>
          <a:p>
            <a:r>
              <a:t>        long endTime = System.currentTimeMillis();</a:t>
            </a:r>
          </a:p>
          <a:p>
            <a:r>
              <a:t>        MethodSignature signature = (MethodSignature) joinPoint.getSignature();</a:t>
            </a:r>
          </a:p>
          <a:p>
            <a:r>
              <a:t>        String methodName = signature.getDeclaringTypeName() + "." + signature.getName();</a:t>
            </a:r>
          </a:p>
          <a:p/>
          <a:p>
            <a:r>
              <a:t>        // 打印耗时的信息</a:t>
            </a:r>
          </a:p>
          <a:p>
            <a:r>
              <a:t>        this.printExecTime(methodName, startTime, endTime);</a:t>
            </a:r>
          </a:p>
          <a:p/>
          <a:p>
            <a:r>
              <a:t>        return obj;</a:t>
            </a:r>
          </a:p>
          <a:p>
            <a:r>
              <a:t>   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00965"/>
            <a:ext cx="11066145" cy="6680835"/>
          </a:xfrm>
        </p:spPr>
        <p:txBody>
          <a:bodyPr>
            <a:normAutofit lnSpcReduction="10000"/>
          </a:bodyPr>
          <a:p>
            <a:r>
              <a:rPr lang="en-US" altLang="zh-CN"/>
              <a:t>    private void printExecTime(String methodName, long startTime, long endTime) {</a:t>
            </a:r>
            <a:endParaRPr lang="en-US" altLang="zh-CN"/>
          </a:p>
          <a:p>
            <a:r>
              <a:rPr lang="en-US" altLang="zh-CN"/>
              <a:t>        long diffTime = endTime - startTime;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if (diffTime &gt; ONE_MINUTE) {</a:t>
            </a:r>
            <a:endParaRPr lang="en-US" altLang="zh-CN"/>
          </a:p>
          <a:p>
            <a:r>
              <a:rPr lang="en-US" altLang="zh-CN"/>
              <a:t>            LOGGER.warn("-----" + methodName + " 方法执行耗时："  +diffTime +" ms");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POINT 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"execution(* com.mushiny.wms.web.*.*(..)) &amp;&amp; @annotation(org.springframework.web.bind.annotation.RequestMapping)" ，主要拦截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com.mushiny.wms.web包下Controller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大家只需替换自己Controller类的包名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2.pom.xml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加入如下依赖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       &lt;dependency&gt;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      &lt;groupId&gt;org.aspectj&lt;/groupId&gt;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      &lt;artifactId&gt;aspectjweaver&lt;/artifactId&gt;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      &lt;version&gt;1.8.10&lt;/version&gt;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  &lt;/dependency&gt;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</Words>
  <Application>WPS 演示</Application>
  <PresentationFormat>宽屏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jackdi</cp:lastModifiedBy>
  <cp:revision>9</cp:revision>
  <dcterms:created xsi:type="dcterms:W3CDTF">2015-05-05T08:02:00Z</dcterms:created>
  <dcterms:modified xsi:type="dcterms:W3CDTF">2018-01-25T14:23:58Z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