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532765"/>
            <a:ext cx="10790555" cy="4832985"/>
          </a:xfrm>
        </p:spPr>
        <p:txBody>
          <a:bodyPr/>
          <a:p>
            <a:r>
              <a:rPr lang="en-US" altLang="zh-CN"/>
              <a:t>1.spring boot </a:t>
            </a:r>
            <a:r>
              <a:rPr lang="zh-CN" altLang="en-US"/>
              <a:t>多</a:t>
            </a:r>
            <a:r>
              <a:rPr lang="en-US" altLang="zh-CN"/>
              <a:t>profile</a:t>
            </a:r>
            <a:r>
              <a:rPr lang="zh-CN" altLang="en-US"/>
              <a:t>配置简要说明如下</a:t>
            </a:r>
            <a:endParaRPr lang="zh-CN" altLang="en-US"/>
          </a:p>
          <a:p>
            <a:r>
              <a:rPr lang="en-US" altLang="zh-CN"/>
              <a:t>&lt;1&gt;.</a:t>
            </a:r>
            <a:r>
              <a:rPr lang="zh-CN" altLang="en-US"/>
              <a:t>目录配置结构如下图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&lt;2&gt;.application.yml </a:t>
            </a:r>
            <a:r>
              <a:rPr lang="zh-CN" altLang="en-US"/>
              <a:t>主要配置下图标注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 descr="profile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1264920"/>
            <a:ext cx="4009390" cy="1371600"/>
          </a:xfrm>
          <a:prstGeom prst="rect">
            <a:avLst/>
          </a:prstGeom>
        </p:spPr>
      </p:pic>
      <p:pic>
        <p:nvPicPr>
          <p:cNvPr id="5" name="图片 4" descr="住profi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646170"/>
            <a:ext cx="630491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6610" y="580390"/>
            <a:ext cx="9108440" cy="3811905"/>
          </a:xfrm>
        </p:spPr>
        <p:txBody>
          <a:bodyPr/>
          <a:p>
            <a:r>
              <a:rPr lang="en-US" altLang="zh-CN"/>
              <a:t>&lt;3&gt;.application-202.yml </a:t>
            </a:r>
            <a:r>
              <a:rPr lang="zh-CN" altLang="en-US"/>
              <a:t>配置如下，一般需要配置数据库连接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5" name="图片 4" descr="202pro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85215"/>
            <a:ext cx="8858250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6610" y="580390"/>
            <a:ext cx="9108440" cy="3811905"/>
          </a:xfrm>
        </p:spPr>
        <p:txBody>
          <a:bodyPr/>
          <a:p>
            <a:r>
              <a:rPr lang="en-US" altLang="zh-CN"/>
              <a:t>&lt;4&gt;.application-249.yml </a:t>
            </a:r>
            <a:r>
              <a:rPr lang="zh-CN" altLang="en-US"/>
              <a:t>配置如下，一般需要配置数据库连接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2" name="图片 1" descr="249pro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989965"/>
            <a:ext cx="9829800" cy="38931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6610" y="580390"/>
            <a:ext cx="9912350" cy="5678805"/>
          </a:xfrm>
        </p:spPr>
        <p:txBody>
          <a:bodyPr>
            <a:normAutofit fontScale="70000"/>
          </a:bodyPr>
          <a:p>
            <a:r>
              <a:rPr lang="en-US" altLang="zh-CN"/>
              <a:t>&lt;3&gt;.</a:t>
            </a:r>
            <a:r>
              <a:rPr lang="zh-CN" altLang="en-US"/>
              <a:t>另外每个项目便于管理，</a:t>
            </a:r>
            <a:r>
              <a:rPr lang="en-US" altLang="zh-CN"/>
              <a:t>log</a:t>
            </a:r>
            <a:r>
              <a:rPr lang="zh-CN" altLang="en-US"/>
              <a:t>统一配置如下格式 </a:t>
            </a:r>
            <a:endParaRPr lang="zh-CN" altLang="en-US"/>
          </a:p>
          <a:p>
            <a:r>
              <a:rPr lang="en-US" altLang="zh-CN"/>
              <a:t>&lt;?xml version="1.0" encoding="UTF-8"?&gt;</a:t>
            </a:r>
            <a:endParaRPr lang="en-US" altLang="zh-CN"/>
          </a:p>
          <a:p>
            <a:r>
              <a:rPr lang="en-US" altLang="zh-CN"/>
              <a:t>&lt;configuration debug="false"&gt;</a:t>
            </a:r>
            <a:endParaRPr lang="en-US" altLang="zh-CN"/>
          </a:p>
          <a:p>
            <a:r>
              <a:rPr lang="en-US" altLang="zh-CN" b="1"/>
              <a:t>    &lt;springProfile name="201"&gt;</a:t>
            </a:r>
            <a:endParaRPr lang="en-US" altLang="zh-CN" b="1"/>
          </a:p>
          <a:p>
            <a:r>
              <a:rPr lang="en-US" altLang="zh-CN" b="1"/>
              <a:t>     </a:t>
            </a:r>
            <a:r>
              <a:rPr lang="en-US" altLang="zh-CN" b="1">
                <a:solidFill>
                  <a:srgbClr val="FF0000"/>
                </a:solidFill>
              </a:rPr>
              <a:t>   &lt;property name="LOG_HOME" value="/home"/&gt;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/>
              <a:t>    &lt;/springProfile&gt;</a:t>
            </a:r>
            <a:endParaRPr lang="en-US" altLang="zh-CN" b="1"/>
          </a:p>
          <a:p>
            <a:r>
              <a:rPr lang="en-US" altLang="zh-CN" b="1">
                <a:sym typeface="+mn-ea"/>
              </a:rPr>
              <a:t>  &lt;springProfile name="202"&gt;</a:t>
            </a:r>
            <a:endParaRPr lang="en-US" altLang="zh-CN" b="1"/>
          </a:p>
          <a:p>
            <a:r>
              <a:rPr lang="en-US" altLang="zh-CN" b="1">
                <a:sym typeface="+mn-ea"/>
              </a:rPr>
              <a:t>    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  &lt;property name="LOG_HOME" value="/home"/&gt;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ym typeface="+mn-ea"/>
              </a:rPr>
              <a:t>    &lt;/springProfile&gt;</a:t>
            </a:r>
            <a:endParaRPr lang="en-US" altLang="zh-CN" b="1"/>
          </a:p>
          <a:p>
            <a:r>
              <a:rPr lang="en-US" altLang="zh-CN"/>
              <a:t>   </a:t>
            </a:r>
            <a:r>
              <a:rPr lang="en-US" altLang="zh-CN" b="1"/>
              <a:t> &lt;springProfile name="249"&gt;</a:t>
            </a:r>
            <a:endParaRPr lang="en-US" altLang="zh-CN" b="1"/>
          </a:p>
          <a:p>
            <a:r>
              <a:rPr lang="en-US" altLang="zh-CN" b="1"/>
              <a:t>      </a:t>
            </a:r>
            <a:r>
              <a:rPr lang="en-US" altLang="zh-CN" b="1">
                <a:solidFill>
                  <a:srgbClr val="FF0000"/>
                </a:solidFill>
              </a:rPr>
              <a:t>  &lt;property name="LOG_HOME" value="/home"/&gt;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/>
              <a:t>    &lt;/springProfile&gt;</a:t>
            </a:r>
            <a:endParaRPr lang="en-US" altLang="zh-CN" b="1"/>
          </a:p>
          <a:p>
            <a:r>
              <a:rPr lang="en-US" altLang="zh-CN"/>
              <a:t>    &lt;!--牧星日志输出--&gt;</a:t>
            </a:r>
            <a:endParaRPr lang="en-US" altLang="zh-CN"/>
          </a:p>
          <a:p>
            <a:r>
              <a:rPr lang="en-US" altLang="zh-CN"/>
              <a:t>    &lt;logger name="com.mushiny" level="DEBUG"/&gt;</a:t>
            </a:r>
            <a:endParaRPr lang="en-US" altLang="zh-CN"/>
          </a:p>
          <a:p>
            <a:r>
              <a:rPr lang="en-US" altLang="zh-CN"/>
              <a:t>    &lt;!-- 控制台输出 --&gt;</a:t>
            </a:r>
            <a:endParaRPr lang="en-US" altLang="zh-CN"/>
          </a:p>
          <a:p>
            <a:r>
              <a:rPr lang="en-US" altLang="zh-CN"/>
              <a:t>    &lt;appender name="STDOUT" class="ch.qos.logback.core.ConsoleAppender"&gt;</a:t>
            </a:r>
            <a:endParaRPr lang="en-US" altLang="zh-CN"/>
          </a:p>
          <a:p>
            <a:r>
              <a:rPr lang="en-US" altLang="zh-CN"/>
              <a:t>        &lt;encoder class="ch.qos.logback.classic.encoder.PatternLayoutEncoder"&gt;</a:t>
            </a:r>
            <a:endParaRPr lang="en-US" altLang="zh-CN"/>
          </a:p>
          <a:p>
            <a:r>
              <a:rPr lang="en-US" altLang="zh-CN"/>
              <a:t>            &lt;pattern&gt;%d{yyyy-MM-dd HH:mm:ss.SSS} [%thread] %-5level %logger{50} - %msg%n&lt;/pattern&gt;</a:t>
            </a:r>
            <a:endParaRPr lang="en-US" altLang="zh-CN"/>
          </a:p>
          <a:p>
            <a:r>
              <a:rPr lang="en-US" altLang="zh-CN"/>
              <a:t>        &lt;/encoder&gt;</a:t>
            </a:r>
            <a:endParaRPr lang="en-US" altLang="zh-CN"/>
          </a:p>
          <a:p>
            <a:r>
              <a:rPr lang="en-US" altLang="zh-CN"/>
              <a:t>    &lt;/appender&gt;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6610" y="580390"/>
            <a:ext cx="11233150" cy="7268845"/>
          </a:xfrm>
        </p:spPr>
        <p:txBody>
          <a:bodyPr>
            <a:noAutofit/>
          </a:bodyPr>
          <a:p>
            <a:r>
              <a:rPr lang="en-US" altLang="zh-CN" sz="1400">
                <a:latin typeface="+mn-ea"/>
              </a:rPr>
              <a:t> &lt;!-- 日志文件:按照每天生成 --&gt;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&lt;appender name="FILE" class="ch.qos.logback.core.rolling.RollingFileAppender"&gt;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&lt;encoder&gt;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    &lt;pattern&gt;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        [ %-5level] [%date{yyyy-MM-dd HH:mm:ss.SSS}] %logger{96} [%line] - %msg%n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    &lt;/pattern&gt;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    &lt;charset&gt;UTF-8&lt;/charset&gt; &lt;!-- 此处设置字符集，防止中文乱码 --&gt;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&lt;/encoder&gt;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&lt;rollingPolicy class="ch.qos.logback.core.rolling.TimeBasedRollingPolicy"&gt;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    &lt;!--日志文件输出的文件地址和名称--&gt;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   </a:t>
            </a:r>
            <a:r>
              <a:rPr lang="en-US" altLang="zh-CN" sz="140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latin typeface="+mn-ea"/>
              </a:rPr>
              <a:t>&lt;FileNamePattern&gt;${LOG_HOME}/log/path/pathPlaning_%d{yyyy-MM-dd}.%i.log&lt;/FileNamePattern&gt;</a:t>
            </a:r>
            <a:endParaRPr lang="en-US" altLang="zh-CN" sz="1400" b="1">
              <a:solidFill>
                <a:srgbClr val="FF0000"/>
              </a:solidFill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    &lt;!--日志文件保留天数--&gt;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    &lt;timeBasedFileNamingAndTriggeringPolicy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            class="ch.qos.logback.core.rolling.SizeAndTimeBasedFNATP"&gt;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        &lt;!-- 最大100MB 超过最大值，会重新建一个文件--&gt;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        &lt;maxFileSize&gt;100 MB&lt;/maxFileSize&gt;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    &lt;/timeBasedFileNamingAndTriggeringPolicy&gt;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    &lt;MaxHistory&gt;365&lt;/MaxHistory&gt;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&lt;/rollingPolicy&gt;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&lt;/appender&gt;</a:t>
            </a:r>
            <a:endParaRPr lang="en-US" altLang="zh-CN" sz="140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6610" y="580390"/>
            <a:ext cx="11233150" cy="4319270"/>
          </a:xfrm>
        </p:spPr>
        <p:txBody>
          <a:bodyPr>
            <a:noAutofit/>
          </a:bodyPr>
          <a:p>
            <a:r>
              <a:rPr lang="en-US" altLang="zh-CN" sz="1400">
                <a:latin typeface="+mn-ea"/>
              </a:rPr>
              <a:t>    &lt;!-- 日志输出级别 --&gt;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&lt;root level="ERROR"&gt;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&lt;!-- &lt;appender-ref ref="STDOUT"/&gt;--&gt;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      &lt;appender-ref ref="FILE" /&gt;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  &lt;/root&gt;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&lt;/configuration&gt;</a:t>
            </a:r>
            <a:endParaRPr lang="en-US" altLang="zh-CN" sz="1400">
              <a:latin typeface="+mn-ea"/>
            </a:endParaRPr>
          </a:p>
          <a:p>
            <a:endParaRPr lang="en-US" altLang="zh-CN" sz="1400">
              <a:latin typeface="+mn-ea"/>
            </a:endParaRPr>
          </a:p>
          <a:p>
            <a:endParaRPr lang="en-US" altLang="zh-CN" sz="1400">
              <a:latin typeface="+mn-ea"/>
            </a:endParaRPr>
          </a:p>
          <a:p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&lt;FileNamePattern&gt;${LOG_HOME}/log/path/pathPlaning_%d{yyyy-MM-dd}.%i.log&lt;/FileNamePattern&gt;</a:t>
            </a:r>
            <a:endParaRPr lang="en-US" altLang="zh-CN" sz="1400">
              <a:latin typeface="+mn-ea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latin typeface="+mn-ea"/>
                <a:sym typeface="+mn-ea"/>
              </a:rPr>
              <a:t>FileNamePattern</a:t>
            </a:r>
            <a:r>
              <a:rPr lang="zh-CN" altLang="en-US" sz="1400" b="1">
                <a:solidFill>
                  <a:srgbClr val="FF0000"/>
                </a:solidFill>
                <a:latin typeface="+mn-ea"/>
                <a:sym typeface="+mn-ea"/>
              </a:rPr>
              <a:t>主要配置生成</a:t>
            </a:r>
            <a:r>
              <a:rPr lang="en-US" altLang="zh-CN" sz="1400" b="1">
                <a:solidFill>
                  <a:srgbClr val="FF0000"/>
                </a:solidFill>
                <a:latin typeface="+mn-ea"/>
                <a:sym typeface="+mn-ea"/>
              </a:rPr>
              <a:t>log</a:t>
            </a:r>
            <a:r>
              <a:rPr lang="zh-CN" altLang="en-US" sz="1400" b="1">
                <a:solidFill>
                  <a:srgbClr val="FF0000"/>
                </a:solidFill>
                <a:latin typeface="+mn-ea"/>
                <a:sym typeface="+mn-ea"/>
              </a:rPr>
              <a:t>生成的路径，便于管理</a:t>
            </a:r>
            <a:r>
              <a:rPr lang="en-US" altLang="zh-CN" sz="1400" b="1">
                <a:solidFill>
                  <a:srgbClr val="FF0000"/>
                </a:solidFill>
                <a:latin typeface="+mn-ea"/>
                <a:sym typeface="+mn-ea"/>
              </a:rPr>
              <a:t>log</a:t>
            </a:r>
            <a:r>
              <a:rPr lang="zh-CN" altLang="en-US" sz="1400" b="1">
                <a:solidFill>
                  <a:srgbClr val="FF0000"/>
                </a:solidFill>
                <a:latin typeface="+mn-ea"/>
                <a:sym typeface="+mn-ea"/>
              </a:rPr>
              <a:t>目前都保存在</a:t>
            </a:r>
            <a:r>
              <a:rPr lang="en-US" altLang="zh-CN" sz="1400" b="1">
                <a:solidFill>
                  <a:srgbClr val="FF0000"/>
                </a:solidFill>
                <a:latin typeface="+mn-ea"/>
                <a:sym typeface="+mn-ea"/>
              </a:rPr>
              <a:t>docker</a:t>
            </a:r>
            <a:r>
              <a:rPr lang="zh-CN" altLang="en-US" sz="1400" b="1">
                <a:solidFill>
                  <a:srgbClr val="FF0000"/>
                </a:solidFill>
                <a:latin typeface="+mn-ea"/>
                <a:sym typeface="+mn-ea"/>
              </a:rPr>
              <a:t>容器</a:t>
            </a:r>
            <a:r>
              <a:rPr lang="en-US" altLang="zh-CN" sz="1400" b="1">
                <a:solidFill>
                  <a:srgbClr val="FF0000"/>
                </a:solidFill>
                <a:latin typeface="+mn-ea"/>
                <a:sym typeface="+mn-ea"/>
              </a:rPr>
              <a:t>/home/log/</a:t>
            </a:r>
            <a:r>
              <a:rPr lang="zh-CN" altLang="en-US" sz="1400" b="1">
                <a:solidFill>
                  <a:srgbClr val="FF0000"/>
                </a:solidFill>
                <a:latin typeface="+mn-ea"/>
                <a:sym typeface="+mn-ea"/>
              </a:rPr>
              <a:t>目录下，大家只需要修改</a:t>
            </a:r>
            <a:r>
              <a:rPr lang="en-US" altLang="zh-CN" sz="1400" b="1">
                <a:solidFill>
                  <a:srgbClr val="FF0000"/>
                </a:solidFill>
                <a:latin typeface="+mn-ea"/>
                <a:sym typeface="+mn-ea"/>
              </a:rPr>
              <a:t>${LOG_HOME}/log</a:t>
            </a:r>
            <a:r>
              <a:rPr lang="zh-CN" altLang="en-US" sz="1400" b="1">
                <a:solidFill>
                  <a:srgbClr val="FF0000"/>
                </a:solidFill>
                <a:latin typeface="+mn-ea"/>
                <a:sym typeface="+mn-ea"/>
              </a:rPr>
              <a:t>后边配置，</a:t>
            </a:r>
            <a:r>
              <a:rPr lang="en-US" altLang="zh-CN" sz="1400" b="1">
                <a:solidFill>
                  <a:srgbClr val="FF0000"/>
                </a:solidFill>
                <a:latin typeface="+mn-ea"/>
                <a:sym typeface="+mn-ea"/>
              </a:rPr>
              <a:t>log</a:t>
            </a:r>
            <a:r>
              <a:rPr lang="zh-CN" altLang="en-US" sz="1400" b="1">
                <a:solidFill>
                  <a:srgbClr val="FF0000"/>
                </a:solidFill>
                <a:latin typeface="+mn-ea"/>
                <a:sym typeface="+mn-ea"/>
              </a:rPr>
              <a:t>后的目录最好以项目名开头，另外容器的</a:t>
            </a:r>
            <a:r>
              <a:rPr lang="en-US" altLang="zh-CN" sz="1400" b="1">
                <a:solidFill>
                  <a:srgbClr val="FF0000"/>
                </a:solidFill>
                <a:latin typeface="+mn-ea"/>
                <a:sym typeface="+mn-ea"/>
              </a:rPr>
              <a:t>log</a:t>
            </a:r>
            <a:r>
              <a:rPr lang="zh-CN" altLang="en-US" sz="1400" b="1">
                <a:solidFill>
                  <a:srgbClr val="FF0000"/>
                </a:solidFill>
                <a:latin typeface="+mn-ea"/>
                <a:sym typeface="+mn-ea"/>
              </a:rPr>
              <a:t>目录会映射到本地</a:t>
            </a:r>
            <a:r>
              <a:rPr lang="en-US" altLang="zh-CN" sz="1400" b="1">
                <a:solidFill>
                  <a:srgbClr val="FF0000"/>
                </a:solidFill>
                <a:latin typeface="+mn-ea"/>
                <a:sym typeface="+mn-ea"/>
              </a:rPr>
              <a:t>/home/logs</a:t>
            </a:r>
            <a:r>
              <a:rPr lang="zh-CN" altLang="en-US" sz="1400" b="1">
                <a:solidFill>
                  <a:srgbClr val="FF0000"/>
                </a:solidFill>
                <a:latin typeface="+mn-ea"/>
                <a:sym typeface="+mn-ea"/>
              </a:rPr>
              <a:t>目录下</a:t>
            </a:r>
            <a:endParaRPr lang="zh-CN" altLang="en-US" sz="1400" b="1">
              <a:solidFill>
                <a:srgbClr val="FF0000"/>
              </a:solidFill>
              <a:latin typeface="+mn-ea"/>
              <a:sym typeface="+mn-ea"/>
            </a:endParaRPr>
          </a:p>
          <a:p>
            <a:endParaRPr lang="en-US" altLang="zh-CN" sz="140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2208</Words>
  <Application>WPS 演示</Application>
  <PresentationFormat>宽屏</PresentationFormat>
  <Paragraphs>80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jackdi</cp:lastModifiedBy>
  <cp:revision>6</cp:revision>
  <dcterms:created xsi:type="dcterms:W3CDTF">2015-05-05T08:02:00Z</dcterms:created>
  <dcterms:modified xsi:type="dcterms:W3CDTF">2018-01-03T03:17:35Z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