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9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0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55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2543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56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57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22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27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3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3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1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5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4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9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44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1E60-D3A8-BDA3-3C03-F211BB362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400" dirty="0"/>
              <a:t>Crowd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CEEC9-A051-F988-5B7C-68FE9799B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Σκαρπέτης Ιωάννης, 1066539</a:t>
            </a:r>
          </a:p>
          <a:p>
            <a:pPr algn="ctr"/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Ευαγγελάτος Σπύρος, 1066532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29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5087-F377-F0A2-DD89-A978DD0E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Βασική Ιδέα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B162E-9F60-9C00-880F-6FBEE27FB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Η αναγνώριση μάζων κόσμου σε εξωτερικούς χώρους με σκοπό τον έλεγχο των χώρων αυτών.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D7776-EE39-4207-8417-1D0B8DC8F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68" y="2897760"/>
            <a:ext cx="5341539" cy="335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1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1145-ACF7-4B84-43BC-23B375DB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Πιθανές Εφαρμογές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48D62-735E-EF28-3617-87BB997D7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Εφαρμογή σε πλατείες / κοινόχρηστους χώρους με σκοπό την αναγνώριση της πυκνότητας του πλήθους στους χώρους αυτούς, παρέχοντας την ικανότητα ειδοποίησης εάν τα πλήθη αυτά ξεπεράσουν μια αποδεκτή σταθερά. </a:t>
            </a:r>
          </a:p>
          <a:p>
            <a:r>
              <a:rPr lang="el-GR" dirty="0"/>
              <a:t>Εφαρμογή σε σταθμούς μετρό ή άλλων μέσων μεταφοράς με σκοπό την λήψη δεδομένων για το πλήθος των ατόμων που χρησιμοποιούν τους σταθμούς αυτούς, και περαιτέρω ανάλυση για πιθανές μεταβολές στα ωράρια των δρομολογίων.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5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9DA6C-A2D5-B76E-FF1C-D6A7AFBD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l-GR" sz="3200" dirty="0">
                <a:solidFill>
                  <a:srgbClr val="EBEBEB"/>
                </a:solidFill>
              </a:rPr>
              <a:t>Αρχιτεκτονική</a:t>
            </a:r>
            <a:endParaRPr lang="en-US" sz="3200" dirty="0">
              <a:solidFill>
                <a:srgbClr val="EBEBEB"/>
              </a:solidFill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A3140D-1B8D-0B83-1541-A7CC53C4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l-GR" sz="1400" dirty="0">
                <a:solidFill>
                  <a:srgbClr val="FFFFFF"/>
                </a:solidFill>
              </a:rPr>
              <a:t>Τα </a:t>
            </a:r>
            <a:r>
              <a:rPr lang="en-US" sz="1400" dirty="0">
                <a:solidFill>
                  <a:srgbClr val="FFFFFF"/>
                </a:solidFill>
              </a:rPr>
              <a:t>metadata </a:t>
            </a:r>
            <a:r>
              <a:rPr lang="el-GR" sz="1400" dirty="0">
                <a:solidFill>
                  <a:srgbClr val="FFFFFF"/>
                </a:solidFill>
              </a:rPr>
              <a:t>θα είναι ένα </a:t>
            </a:r>
            <a:r>
              <a:rPr lang="en-US" sz="1400" dirty="0" err="1">
                <a:solidFill>
                  <a:srgbClr val="FFFFFF"/>
                </a:solidFill>
              </a:rPr>
              <a:t>json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l-GR" sz="1400" dirty="0">
                <a:solidFill>
                  <a:srgbClr val="FFFFFF"/>
                </a:solidFill>
              </a:rPr>
              <a:t>που θα περιέχει:</a:t>
            </a:r>
          </a:p>
          <a:p>
            <a:pPr lvl="1"/>
            <a:r>
              <a:rPr lang="el-GR" sz="1200" dirty="0">
                <a:solidFill>
                  <a:srgbClr val="FFFFFF"/>
                </a:solidFill>
              </a:rPr>
              <a:t>Τοποθεσία</a:t>
            </a:r>
          </a:p>
          <a:p>
            <a:pPr lvl="1"/>
            <a:r>
              <a:rPr lang="el-GR" sz="1200" dirty="0">
                <a:solidFill>
                  <a:srgbClr val="FFFFFF"/>
                </a:solidFill>
              </a:rPr>
              <a:t>Πυκνότητα Πλήθους στον χώρο ελέγχου</a:t>
            </a:r>
          </a:p>
          <a:p>
            <a:pPr lvl="1"/>
            <a:r>
              <a:rPr lang="el-GR" sz="1200" dirty="0">
                <a:solidFill>
                  <a:srgbClr val="FFFFFF"/>
                </a:solidFill>
              </a:rPr>
              <a:t>Ημερόμηνια (</a:t>
            </a:r>
            <a:r>
              <a:rPr lang="en-US" sz="1200" dirty="0">
                <a:solidFill>
                  <a:srgbClr val="FFFFFF"/>
                </a:solidFill>
              </a:rPr>
              <a:t>Timestamp)</a:t>
            </a:r>
          </a:p>
          <a:p>
            <a:pPr lvl="1"/>
            <a:r>
              <a:rPr lang="el-GR" sz="1200" dirty="0">
                <a:solidFill>
                  <a:srgbClr val="FFFFFF"/>
                </a:solidFill>
              </a:rPr>
              <a:t>Εικόνα του χώρου ελέγχου</a:t>
            </a: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A5659-FCA2-C41D-7712-A5F174E6C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080" y="1306287"/>
            <a:ext cx="6569357" cy="471351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96237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0E74-C0B7-4C38-71CC-AFE22C6C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Aws </a:t>
            </a:r>
            <a:r>
              <a:rPr lang="en-US" dirty="0" err="1"/>
              <a:t>Api</a:t>
            </a:r>
            <a:r>
              <a:rPr lang="en-US" dirty="0"/>
              <a:t> Gateway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743E5-7156-8A01-CA7D-685A3199B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9826" y="3098467"/>
            <a:ext cx="4546063" cy="25696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982C37-B3D7-A62D-2170-66A493051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525555"/>
            <a:ext cx="6025277" cy="27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7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7893B-FE19-1879-8124-8219FE24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Aws S3</a:t>
            </a:r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3659FE-91B9-EEFE-0CFF-DBD5144B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To  amazon S3 </a:t>
            </a:r>
            <a:r>
              <a:rPr lang="el-GR" sz="1400" dirty="0">
                <a:solidFill>
                  <a:srgbClr val="FFFFFF"/>
                </a:solidFill>
              </a:rPr>
              <a:t>είναι ένα </a:t>
            </a:r>
            <a:r>
              <a:rPr lang="en-US" sz="1400" dirty="0">
                <a:solidFill>
                  <a:srgbClr val="FFFFFF"/>
                </a:solidFill>
              </a:rPr>
              <a:t>service </a:t>
            </a:r>
            <a:r>
              <a:rPr lang="el-GR" sz="1400" dirty="0">
                <a:solidFill>
                  <a:srgbClr val="FFFFFF"/>
                </a:solidFill>
              </a:rPr>
              <a:t>που παρέχει η </a:t>
            </a:r>
            <a:r>
              <a:rPr lang="en-US" sz="1400" dirty="0">
                <a:solidFill>
                  <a:srgbClr val="FFFFFF"/>
                </a:solidFill>
              </a:rPr>
              <a:t>amazon </a:t>
            </a:r>
            <a:r>
              <a:rPr lang="el-GR" sz="1400" dirty="0">
                <a:solidFill>
                  <a:srgbClr val="FFFFFF"/>
                </a:solidFill>
              </a:rPr>
              <a:t>για αποθήκευση δεδομένων στο </a:t>
            </a:r>
            <a:r>
              <a:rPr lang="en-US" sz="1400" dirty="0">
                <a:solidFill>
                  <a:srgbClr val="FFFFFF"/>
                </a:solidFill>
              </a:rPr>
              <a:t>cloud.</a:t>
            </a:r>
          </a:p>
          <a:p>
            <a:r>
              <a:rPr lang="el-GR" sz="1400" dirty="0">
                <a:solidFill>
                  <a:srgbClr val="FFFFFF"/>
                </a:solidFill>
              </a:rPr>
              <a:t>Αποθηκεύει δεδομένα σε κάδους (</a:t>
            </a:r>
            <a:r>
              <a:rPr lang="en-US" sz="1400" dirty="0">
                <a:solidFill>
                  <a:srgbClr val="FFFFFF"/>
                </a:solidFill>
              </a:rPr>
              <a:t>buckets)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7D62BA-4B2B-79AA-6B7F-5C6C0D8C9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2385911"/>
            <a:ext cx="6495847" cy="26957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3108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C05E-945A-9DB3-5F57-631A1F80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Client Side Application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404E8-27F4-4AA6-58F7-6FBEFBF4D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pPr algn="just"/>
            <a:r>
              <a:rPr lang="el-GR" dirty="0"/>
              <a:t>Η ιστοσελίδα θα δημιουργηθεί στο περιβάλλον της </a:t>
            </a:r>
            <a:r>
              <a:rPr lang="en-US" dirty="0" err="1"/>
              <a:t>anguilar</a:t>
            </a:r>
            <a:r>
              <a:rPr lang="el-GR" dirty="0"/>
              <a:t> η οποία είναι ένα </a:t>
            </a:r>
            <a:r>
              <a:rPr lang="en-US" dirty="0"/>
              <a:t>framework </a:t>
            </a:r>
            <a:r>
              <a:rPr lang="el-GR" dirty="0"/>
              <a:t>για τη δημιουργία ιστοσελίδων και εφαρμογών και βασίζεται στη γλώσσα </a:t>
            </a:r>
            <a:r>
              <a:rPr lang="en-US" dirty="0"/>
              <a:t>typescript (typed </a:t>
            </a:r>
            <a:r>
              <a:rPr lang="en-US" dirty="0" err="1"/>
              <a:t>javascript</a:t>
            </a:r>
            <a:r>
              <a:rPr lang="en-US" dirty="0"/>
              <a:t>).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DADF3C8-69EA-E124-D8EC-A76945A1B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2630664"/>
            <a:ext cx="5451627" cy="303928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43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7C319-8CE4-344C-6C2D-23D2FFA9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Security Servers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886BF-4E2F-16CC-0AAA-1D0EB6975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l-GR" sz="1700"/>
              <a:t>Θα δημιουργηθούν δύο </a:t>
            </a:r>
            <a:r>
              <a:rPr lang="en-US" sz="1700"/>
              <a:t>servers</a:t>
            </a:r>
            <a:r>
              <a:rPr lang="el-GR" sz="1700"/>
              <a:t>: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Authorization server </a:t>
            </a:r>
            <a:r>
              <a:rPr lang="el-GR" sz="1700"/>
              <a:t>θα είναι υπεύθυνος για τον έλεγχο των στοιχείων των χρηστών της ιστοσελίδας και την παραγωγή ενός </a:t>
            </a:r>
            <a:r>
              <a:rPr lang="en-US" sz="1700"/>
              <a:t>token </a:t>
            </a:r>
            <a:r>
              <a:rPr lang="el-GR" sz="1700"/>
              <a:t>το οποίο θα χρησιμοποιείται για την ανάγνωση των δεδομένων από το </a:t>
            </a:r>
            <a:r>
              <a:rPr lang="en-US" sz="1700"/>
              <a:t>storage.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Protected Resource Server </a:t>
            </a:r>
            <a:r>
              <a:rPr lang="el-GR" sz="1700"/>
              <a:t>θα είναι υπεύθυνος για την ανάγνωση του </a:t>
            </a:r>
            <a:r>
              <a:rPr lang="en-US" sz="1700"/>
              <a:t>token </a:t>
            </a:r>
            <a:r>
              <a:rPr lang="el-GR" sz="1700"/>
              <a:t>την επαλήθευση του και την πρόσληψη των δεδομένων από το </a:t>
            </a:r>
            <a:r>
              <a:rPr lang="en-US" sz="1700" err="1"/>
              <a:t>aws</a:t>
            </a:r>
            <a:r>
              <a:rPr lang="en-US" sz="1700"/>
              <a:t> S3 cloud storage.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1C04CA86-1365-5C1E-10D0-0D21C9E2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2801028"/>
            <a:ext cx="5451627" cy="269855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078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244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Crowd Detection</vt:lpstr>
      <vt:lpstr>Βασική Ιδέα</vt:lpstr>
      <vt:lpstr>Πιθανές Εφαρμογές</vt:lpstr>
      <vt:lpstr>Αρχιτεκτονική</vt:lpstr>
      <vt:lpstr>Aws Api Gateway</vt:lpstr>
      <vt:lpstr>Aws S3</vt:lpstr>
      <vt:lpstr>Client Side Application</vt:lpstr>
      <vt:lpstr>Security Servers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 Detection</dc:title>
  <dc:creator>ΣΚΑΡΠΕΤΗΣ ΙΩΑΝΝΗΣ</dc:creator>
  <cp:lastModifiedBy>ΣΚΑΡΠΕΤΗΣ ΙΩΑΝΝΗΣ</cp:lastModifiedBy>
  <cp:revision>18</cp:revision>
  <dcterms:created xsi:type="dcterms:W3CDTF">2022-11-20T18:55:20Z</dcterms:created>
  <dcterms:modified xsi:type="dcterms:W3CDTF">2022-11-20T20:09:39Z</dcterms:modified>
</cp:coreProperties>
</file>