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F9FC-3217-4085-A46F-712EB01C5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0DA51-8F92-4475-B958-0449E28B9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AB0CB-D1B7-4E15-92DE-ACB06361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E2F990-92A7-4A83-A932-F320F9F6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624B5-0093-4517-88D2-C4990C1D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0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77358-9D79-4A8B-9391-6609CD74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DDEF77-BC65-48FC-B4E5-3EF089A48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8700E-6922-43A6-87DA-43D81A85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C8DF6-758E-4E27-A1AF-4741F951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49D2A-063B-491A-9C97-61F62F0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3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D9B6E7-C329-4923-B0FA-D11FEB14C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B71DF7-3078-4F1E-8A11-6D148EE7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895E9-E241-4E39-86DE-8DFA6550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8F08B-BD7D-42D4-9FE4-3B3BC07C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97CD3-B343-454F-A400-7E51AF5C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3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8F6D7-8A0B-49CF-A8C2-A03C5F60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F6B64-5C04-4B60-B325-B23C93BB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D22D0-87D4-49C1-9A3B-6FD432A4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E11DE-0FA1-49B6-9EF6-A3C54A57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BA873-B6EA-4064-ABBD-0E3CDB54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01DE-35C9-443A-A5B5-8B3B8FF9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60395-D88A-402B-B4B4-0E39C4F3A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14C7-F16E-469B-8E17-E65778FF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F08B3-7B86-4668-866A-D8F79ABC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60BF7-AAEE-4B14-9E7E-62BD0F92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47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18C73-ACF5-4EC3-BDA5-147F182E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2707B-6B4A-404B-AD30-FC095F1E7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87DA9-F617-42E0-86D1-9D74F08C3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7E7AF-E750-4ECA-85BF-0735C7D4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03EBD-8B36-46D2-B265-6BBBB21B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C5542-1C64-412F-8A17-63FEFB3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1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07748-95E4-4696-B970-F2DC6BED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98DD3-F25C-40B0-A67F-EDF1D3F1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AF72C-D6CF-4833-AB93-98E82FC01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723E81-A22A-4EC6-99EA-7C3C9306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6E9345-01FD-4F4C-BF35-02664046D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D3DB6D-5099-478F-8F93-BFDF3BAC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E2F57C-4F6A-4116-B2D2-623B6BED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BAABCF-AF09-48CB-86C9-A81A0444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3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8B235-750A-4A67-8073-833B2A77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9725F5-745F-4D0A-99C2-981A8567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9949A3-22FE-4DB3-BFF5-74BCE613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9CD14E-1249-4FE0-A65D-5B581A54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5C56C-4A91-4672-B2EF-F582F822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AAF7B-88E2-4A41-B96E-C32C8F5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E5C61-2CDE-448F-8AB1-146B9D41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2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7312D-F41F-452C-A886-98924FCE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06783-A4A6-42C1-B31D-1E0C4FFE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01AD2-766D-46E5-92E2-B7FE7908D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AAB1E-F5DE-4034-B8E4-11BBB700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3BD6D-BEED-4608-B639-47C7C937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F559D3-1605-4889-B4E0-739BEA39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45522-EE5D-483C-8687-2AE1E6B0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ED96F-2BD3-43E9-A201-B676C94C9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0AE58-9887-4A87-B530-FDADE3C6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6F8DF-E7CD-4FE6-9DE5-1C57667C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011FA-65F5-4499-9D4B-8679CFB1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3B865-EB54-48B1-B755-9D7C9FD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4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E38CEC-7292-4629-9EE0-5D7F1AB1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D88DF-3557-4AD8-8719-F17567F2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65854-94BB-49CD-B785-DE6E87DC0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105B-2497-4F82-9834-BB0D538237B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4EA5-293D-4B6F-8964-689AD8DAE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2912E-77B7-4EEE-8558-08338B4D7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9EE0D-FC48-45E5-B5C6-B6DD3B0124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4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ekyllrb-ko.github.io/docs/front-matt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ekyllrb-ko.github.io/docs/layou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359D111-007C-4CC6-A834-6B031D49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927" y="1366746"/>
            <a:ext cx="5382946" cy="2517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34F97-0DD8-482D-A619-D451AED222C9}"/>
              </a:ext>
            </a:extLst>
          </p:cNvPr>
          <p:cNvSpPr txBox="1"/>
          <p:nvPr/>
        </p:nvSpPr>
        <p:spPr>
          <a:xfrm>
            <a:off x="3229762" y="5508923"/>
            <a:ext cx="53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</a:t>
            </a:r>
            <a:r>
              <a:rPr lang="en-US" altLang="ko-KR" dirty="0"/>
              <a:t>, </a:t>
            </a:r>
            <a:r>
              <a:rPr lang="ko-KR" altLang="en-US" dirty="0"/>
              <a:t>이거 </a:t>
            </a:r>
            <a:r>
              <a:rPr lang="ko-KR" altLang="en-US" dirty="0" err="1"/>
              <a:t>만들어보고싶네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28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88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CB0FA7B-8BEC-4802-9C3A-AC6742975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9" y="1169604"/>
            <a:ext cx="11787081" cy="4518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7260F-DC07-475B-8494-D7E787AC66CB}"/>
              </a:ext>
            </a:extLst>
          </p:cNvPr>
          <p:cNvSpPr txBox="1"/>
          <p:nvPr/>
        </p:nvSpPr>
        <p:spPr>
          <a:xfrm>
            <a:off x="6006518" y="366472"/>
            <a:ext cx="539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이 </a:t>
            </a:r>
            <a:r>
              <a:rPr lang="en-US" altLang="ko-KR" dirty="0"/>
              <a:t>html</a:t>
            </a:r>
            <a:r>
              <a:rPr lang="ko-KR" altLang="en-US" dirty="0"/>
              <a:t>은 어떻게 </a:t>
            </a:r>
            <a:r>
              <a:rPr lang="ko-KR" altLang="en-US" dirty="0" err="1"/>
              <a:t>생성된거야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4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C7E5FA9A-94D1-4FA1-AECD-632849F32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827"/>
            <a:ext cx="12192000" cy="3408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1276E-3A7D-490E-B4DC-D7B8FFE2548D}"/>
              </a:ext>
            </a:extLst>
          </p:cNvPr>
          <p:cNvSpPr txBox="1"/>
          <p:nvPr/>
        </p:nvSpPr>
        <p:spPr>
          <a:xfrm>
            <a:off x="276838" y="5450200"/>
            <a:ext cx="3271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</a:t>
            </a:r>
            <a:r>
              <a:rPr lang="ko-KR" altLang="en-US" dirty="0"/>
              <a:t>을 먼저 </a:t>
            </a:r>
            <a:r>
              <a:rPr lang="ko-KR" altLang="en-US" dirty="0" err="1"/>
              <a:t>봐야겠군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?? </a:t>
            </a:r>
            <a:r>
              <a:rPr lang="ko-KR" altLang="en-US" dirty="0" err="1"/>
              <a:t>뭐야</a:t>
            </a:r>
            <a:r>
              <a:rPr lang="ko-KR" altLang="en-US" dirty="0"/>
              <a:t> 왜 </a:t>
            </a:r>
            <a:r>
              <a:rPr lang="ko-KR" altLang="en-US" dirty="0" err="1"/>
              <a:t>이것밖에</a:t>
            </a:r>
            <a:r>
              <a:rPr lang="ko-KR" altLang="en-US" dirty="0"/>
              <a:t> 없어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41745-42AC-4ABB-8615-4EBB0EDD774D}"/>
              </a:ext>
            </a:extLst>
          </p:cNvPr>
          <p:cNvSpPr txBox="1"/>
          <p:nvPr/>
        </p:nvSpPr>
        <p:spPr>
          <a:xfrm>
            <a:off x="4170726" y="4988535"/>
            <a:ext cx="8186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--- </a:t>
            </a:r>
            <a:r>
              <a:rPr lang="ko-KR" altLang="en-US" dirty="0"/>
              <a:t>으로 감싼 부분을 머리말 </a:t>
            </a:r>
            <a:r>
              <a:rPr lang="en-US" altLang="ko-KR" dirty="0"/>
              <a:t>(front-matter)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https://jekyllrb-ko.github.io/docs/front-matter/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결론적으로 말하면 값을 저장하는 변수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html </a:t>
            </a:r>
            <a:r>
              <a:rPr lang="ko-KR" altLang="en-US" dirty="0"/>
              <a:t>생성에 직접적으로 관여하는 것은 </a:t>
            </a:r>
            <a:r>
              <a:rPr lang="en-US" altLang="ko-KR" dirty="0"/>
              <a:t>layout </a:t>
            </a:r>
            <a:r>
              <a:rPr lang="ko-KR" altLang="en-US" dirty="0"/>
              <a:t>변수이다</a:t>
            </a:r>
            <a:r>
              <a:rPr lang="en-US" altLang="ko-KR" dirty="0"/>
              <a:t>. layout: home</a:t>
            </a:r>
            <a:r>
              <a:rPr lang="ko-KR" altLang="en-US" dirty="0"/>
              <a:t>인 경우 </a:t>
            </a:r>
            <a:r>
              <a:rPr lang="en-US" altLang="ko-KR" dirty="0"/>
              <a:t>/_layouts/home.html</a:t>
            </a:r>
            <a:r>
              <a:rPr lang="ko-KR" altLang="en-US" dirty="0"/>
              <a:t>을 참고하여 </a:t>
            </a:r>
            <a:r>
              <a:rPr lang="en-US" altLang="ko-KR" dirty="0"/>
              <a:t>html</a:t>
            </a:r>
            <a:r>
              <a:rPr lang="ko-KR" altLang="en-US" dirty="0"/>
              <a:t>을 만들겠다는 것이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7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3A5861E-7E4B-452B-B3A7-BAC525170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04" y="32316"/>
            <a:ext cx="8714792" cy="4939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50C3CE-1936-4F0B-8944-8912519470E1}"/>
              </a:ext>
            </a:extLst>
          </p:cNvPr>
          <p:cNvSpPr txBox="1"/>
          <p:nvPr/>
        </p:nvSpPr>
        <p:spPr>
          <a:xfrm>
            <a:off x="3934438" y="5425033"/>
            <a:ext cx="3271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흠</a:t>
            </a:r>
            <a:r>
              <a:rPr lang="en-US" altLang="ko-KR" dirty="0"/>
              <a:t>.. </a:t>
            </a:r>
            <a:r>
              <a:rPr lang="ko-KR" altLang="en-US" dirty="0"/>
              <a:t>일단 뭔가 </a:t>
            </a:r>
            <a:r>
              <a:rPr lang="en-US" altLang="ko-KR" dirty="0"/>
              <a:t>html </a:t>
            </a:r>
            <a:r>
              <a:rPr lang="ko-KR" altLang="en-US" dirty="0"/>
              <a:t>코드가 있네</a:t>
            </a:r>
            <a:r>
              <a:rPr lang="en-US" altLang="ko-KR" dirty="0"/>
              <a:t>. </a:t>
            </a:r>
            <a:r>
              <a:rPr lang="ko-KR" altLang="en-US" dirty="0"/>
              <a:t>이게 실제로 어떻게 반영되는지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7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713C7-4274-4157-AAD1-9B76AAAD4555}"/>
              </a:ext>
            </a:extLst>
          </p:cNvPr>
          <p:cNvSpPr txBox="1"/>
          <p:nvPr/>
        </p:nvSpPr>
        <p:spPr>
          <a:xfrm>
            <a:off x="2375482" y="4368184"/>
            <a:ext cx="8186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</a:t>
            </a:r>
            <a:r>
              <a:rPr lang="en-US" altLang="ko-KR" dirty="0"/>
              <a:t>, </a:t>
            </a:r>
            <a:r>
              <a:rPr lang="ko-KR" altLang="en-US" dirty="0"/>
              <a:t>실제로 저렇게 반영되는구나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?? </a:t>
            </a:r>
            <a:r>
              <a:rPr lang="ko-KR" altLang="en-US" dirty="0"/>
              <a:t>근데</a:t>
            </a:r>
            <a:r>
              <a:rPr lang="en-US" altLang="ko-KR" dirty="0"/>
              <a:t> </a:t>
            </a:r>
            <a:r>
              <a:rPr lang="ko-KR" altLang="en-US" dirty="0"/>
              <a:t>또 </a:t>
            </a:r>
            <a:r>
              <a:rPr lang="en-US" altLang="ko-KR" dirty="0"/>
              <a:t>layout</a:t>
            </a:r>
            <a:r>
              <a:rPr lang="ko-KR" altLang="en-US" dirty="0"/>
              <a:t>이 있네</a:t>
            </a:r>
            <a:r>
              <a:rPr lang="en-US" altLang="ko-KR" dirty="0"/>
              <a:t>? layout</a:t>
            </a:r>
            <a:r>
              <a:rPr lang="ko-KR" altLang="en-US" dirty="0"/>
              <a:t>은 상속이 가능하다고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https://jekyllrb-ko.github.io/docs/layouts/</a:t>
            </a:r>
            <a:r>
              <a:rPr lang="en-US" altLang="ko-KR" dirty="0"/>
              <a:t>) </a:t>
            </a:r>
            <a:r>
              <a:rPr lang="ko-KR" altLang="en-US" dirty="0"/>
              <a:t>하는데 내가 봤을 땐 상속 개념보다는 </a:t>
            </a:r>
            <a:r>
              <a:rPr lang="en-US" altLang="ko-KR" dirty="0"/>
              <a:t>wrapper</a:t>
            </a:r>
            <a:r>
              <a:rPr lang="ko-KR" altLang="en-US" dirty="0"/>
              <a:t>의 </a:t>
            </a:r>
            <a:r>
              <a:rPr lang="ko-KR" altLang="en-US" dirty="0" err="1"/>
              <a:t>개념인듯함</a:t>
            </a:r>
            <a:r>
              <a:rPr lang="en-US" altLang="ko-KR" dirty="0"/>
              <a:t>. {{ content }}</a:t>
            </a:r>
            <a:r>
              <a:rPr lang="ko-KR" altLang="en-US" dirty="0"/>
              <a:t>가 핵심임</a:t>
            </a:r>
            <a:r>
              <a:rPr lang="en-US" altLang="ko-KR" dirty="0"/>
              <a:t>. </a:t>
            </a:r>
            <a:r>
              <a:rPr lang="ko-KR" altLang="en-US" dirty="0"/>
              <a:t>이건 직접 보면 앎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archive.html</a:t>
            </a:r>
            <a:r>
              <a:rPr lang="ko-KR" altLang="en-US" dirty="0"/>
              <a:t>로 가보자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2045847-028D-43F0-8A28-012698A4D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5" y="241189"/>
            <a:ext cx="9798341" cy="36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8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3E54F5B-0F0B-458C-8A9F-BBD65D5B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23" y="68952"/>
            <a:ext cx="7480862" cy="4551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F973B-3EB8-4D6B-B09A-4BC84FEE9917}"/>
              </a:ext>
            </a:extLst>
          </p:cNvPr>
          <p:cNvSpPr txBox="1"/>
          <p:nvPr/>
        </p:nvSpPr>
        <p:spPr>
          <a:xfrm>
            <a:off x="1586917" y="4619972"/>
            <a:ext cx="818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{{ content }}</a:t>
            </a:r>
            <a:r>
              <a:rPr lang="ko-KR" altLang="en-US" dirty="0"/>
              <a:t>에 집중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</a:t>
            </a:r>
            <a:r>
              <a:rPr lang="en-US" altLang="ko-KR" dirty="0"/>
              <a:t>, </a:t>
            </a:r>
            <a:r>
              <a:rPr lang="ko-KR" altLang="en-US" dirty="0"/>
              <a:t>구조를 잘 보니까 </a:t>
            </a:r>
            <a:r>
              <a:rPr lang="en-US" altLang="ko-KR" dirty="0"/>
              <a:t>&lt;div id = “main” role=“main”&gt; </a:t>
            </a:r>
            <a:r>
              <a:rPr lang="ko-KR" altLang="en-US" dirty="0"/>
              <a:t>이 </a:t>
            </a:r>
            <a:r>
              <a:rPr lang="en-US" altLang="ko-KR" dirty="0"/>
              <a:t>fig N</a:t>
            </a:r>
            <a:r>
              <a:rPr lang="ko-KR" altLang="en-US" dirty="0"/>
              <a:t>의 소스파일에 </a:t>
            </a:r>
            <a:r>
              <a:rPr lang="ko-KR" altLang="en-US" dirty="0" err="1"/>
              <a:t>있던거네</a:t>
            </a:r>
            <a:r>
              <a:rPr lang="en-US" altLang="ko-KR" dirty="0"/>
              <a:t>. {{ content }} </a:t>
            </a:r>
            <a:r>
              <a:rPr lang="ko-KR" altLang="en-US" dirty="0"/>
              <a:t>부분만 </a:t>
            </a:r>
            <a:r>
              <a:rPr lang="en-US" altLang="ko-KR" dirty="0"/>
              <a:t>home.html</a:t>
            </a:r>
            <a:r>
              <a:rPr lang="ko-KR" altLang="en-US" dirty="0"/>
              <a:t>의 내용이 </a:t>
            </a:r>
            <a:r>
              <a:rPr lang="ko-KR" altLang="en-US" dirty="0" err="1"/>
              <a:t>들어간거고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이것도 </a:t>
            </a:r>
            <a:r>
              <a:rPr lang="en-US" altLang="ko-KR" dirty="0"/>
              <a:t>layout</a:t>
            </a:r>
            <a:r>
              <a:rPr lang="ko-KR" altLang="en-US" dirty="0"/>
              <a:t>이 하나 더 있네</a:t>
            </a:r>
            <a:r>
              <a:rPr lang="en-US" altLang="ko-KR" dirty="0"/>
              <a:t>.. (</a:t>
            </a:r>
            <a:r>
              <a:rPr lang="ko-KR" altLang="en-US" dirty="0"/>
              <a:t>그래도 </a:t>
            </a:r>
            <a:r>
              <a:rPr lang="en-US" altLang="ko-KR" dirty="0"/>
              <a:t>default</a:t>
            </a:r>
            <a:r>
              <a:rPr lang="ko-KR" altLang="en-US" dirty="0"/>
              <a:t>가 보통 마지막 </a:t>
            </a:r>
            <a:r>
              <a:rPr lang="en-US" altLang="ko-KR" dirty="0"/>
              <a:t>layout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52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D8CC82B-1255-4B95-BC74-787429E3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5" y="0"/>
            <a:ext cx="76597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67682-D739-42B9-BEDE-E8BF4CE81A9F}"/>
              </a:ext>
            </a:extLst>
          </p:cNvPr>
          <p:cNvSpPr txBox="1"/>
          <p:nvPr/>
        </p:nvSpPr>
        <p:spPr>
          <a:xfrm>
            <a:off x="8078432" y="1288726"/>
            <a:ext cx="29179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역시 </a:t>
            </a:r>
            <a:r>
              <a:rPr lang="en-US" altLang="ko-KR" dirty="0"/>
              <a:t>{{ content }} </a:t>
            </a:r>
            <a:r>
              <a:rPr lang="ko-KR" altLang="en-US" dirty="0"/>
              <a:t>부분에 </a:t>
            </a:r>
            <a:r>
              <a:rPr lang="en-US" altLang="ko-KR" dirty="0" err="1"/>
              <a:t>archive_html</a:t>
            </a:r>
            <a:r>
              <a:rPr lang="ko-KR" altLang="en-US" dirty="0"/>
              <a:t>의 부분이 들어간다고 생각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드디어 </a:t>
            </a:r>
            <a:r>
              <a:rPr lang="en-US" altLang="ko-KR" dirty="0"/>
              <a:t>html </a:t>
            </a:r>
            <a:r>
              <a:rPr lang="ko-KR" altLang="en-US" dirty="0"/>
              <a:t>전체 모습이 나오는구나</a:t>
            </a:r>
            <a:r>
              <a:rPr lang="en-US" altLang="ko-KR" dirty="0"/>
              <a:t>. (&lt;html&gt;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559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0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60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11522</TotalTime>
  <Words>236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김지수</dc:creator>
  <cp:lastModifiedBy>김지수</cp:lastModifiedBy>
  <cp:revision>13</cp:revision>
  <dcterms:created xsi:type="dcterms:W3CDTF">2022-01-26T03:51:13Z</dcterms:created>
  <dcterms:modified xsi:type="dcterms:W3CDTF">2022-02-03T03:53:29Z</dcterms:modified>
</cp:coreProperties>
</file>