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7" r:id="rId4"/>
    <p:sldId id="269" r:id="rId5"/>
    <p:sldId id="268" r:id="rId6"/>
    <p:sldId id="270" r:id="rId7"/>
    <p:sldId id="271" r:id="rId8"/>
    <p:sldId id="272" r:id="rId9"/>
    <p:sldId id="263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BM DoHyeon OTF" panose="020B0600000101010101" pitchFamily="34" charset="-127"/>
      <p:regular r:id="rId14"/>
    </p:embeddedFont>
    <p:embeddedFont>
      <p:font typeface="BM HANNA Air OTF" panose="020B0600000101010101" pitchFamily="34" charset="-127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7"/>
    <p:restoredTop sz="96327"/>
  </p:normalViewPr>
  <p:slideViewPr>
    <p:cSldViewPr snapToGrid="0" snapToObjects="1">
      <p:cViewPr varScale="1">
        <p:scale>
          <a:sx n="146" d="100"/>
          <a:sy n="146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FBF7-73EC-9B41-984C-B27B5A8DE313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C78E8-11F6-0B42-AD97-4390616BB5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64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A36A4-D86C-854E-B95F-B5726F744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01223-5FDC-374E-86B2-2DFF352B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989A7-15E5-3242-9B88-BB5951AD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CAE0A-3FE5-7D4A-8D73-18AA1DBFF4B1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7DA2-059A-464C-9CF9-AE443137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EF686-8F20-9040-9B5F-03FDEA61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355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28966-B7A7-CE43-903A-E5085866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8D134-0FAA-5646-91B7-9E042876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2441B-12CE-F54D-8EAC-F1FDEAFB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AE9AA-47AF-6541-8F07-DF32F7EECC83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2B56F-A44A-5043-B70B-9E7AEB93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517CC-0429-E34E-9C1C-3162CB03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094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70C82B-B421-3648-8F29-9F4240E3C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230D4A-02FD-7A47-A88F-9FBE3C04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19018-0015-464D-BD7F-21950C9B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E5C4-3658-E247-9455-EAA5015ABA53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92A4D-858E-EF44-B858-19455694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92B47-C14E-7345-9323-96CA9914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71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704AE-221A-6747-A5F4-E8CF7C9A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88589-0E3A-DB40-B40F-15C3EFC8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4E935-1056-314E-8F6A-1BD184BF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9136C-CB92-5446-AB84-C3B42EB72D27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8E9BB-C95F-1641-948F-9758E0CC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42E65-6F4C-D74D-A503-D3A9C811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40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544DA-2997-F94A-959C-C1BDC55D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0CE932-A831-C14F-9F60-5B29B3C90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DB1E9-0F2D-1A49-A0EA-C8990171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8D76A-6090-E841-BB2F-C8A36B8A6FDA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8D624-437B-4641-87FC-B30A008B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71C32-77B0-1E45-978D-C1A18129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841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E65F6-C7F9-6246-A8CB-9983E10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E45DE-E967-6A4C-AD29-12C402959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5503D7-26C4-C444-8C35-CC204DF6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4BA8A9-D071-2042-98B5-605AE614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3EED7-4B9A-AA4C-8EB7-B641630F43AE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75F52-2766-1144-8931-7D928F88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F08A6-3407-BA4D-B614-AE71C6A9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613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1E376-A4E3-F44C-9626-2883F710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0F12C-06A6-BC49-8DF8-F2AFBAF7C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B84E77-0D78-6F4B-A2FE-D351B3C32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C6CBE1-50BC-764D-801B-FE41A88FB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2874B-3535-A148-BCE9-B5A5C07DC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76940B-5DE1-B244-8B0E-79B97191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B8CD-C953-DC47-AFCB-5BAD340534A3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DA3BAE-3065-044F-B5DC-E495C69F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4D2421-01A4-6F46-898E-B99C0336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523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4B5EC-8361-0245-9DAF-495668C7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2AEA36-CD4A-354E-BF9D-3D99A2B8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A14F-2D61-1A48-ACBA-EC7D4D61C398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C08CA8-5123-2544-A73F-59F22CD5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D77CE-EF74-3943-B12B-CA279815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372DAC-4B97-5E42-B3A0-5B1E1A74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26EE6-417B-BD4D-91C0-A20F8B66513A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62CFF-79E6-1C4B-AAD5-34D6D510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55DE7-0299-804F-9F88-619E84CD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3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D9AE7-8951-8D40-9CF8-AC2FF2CC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56B53-2853-1848-9158-6AE6D19D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FE561-9A66-8043-B002-5BD054E28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D1E9E-AC4E-D947-B827-9D92CD3D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1B662-A705-BA4B-9EA7-6BAEBEC140D4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02373-A543-6448-825B-4D697985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3CF695-DAA4-CB42-AE4D-4C92B179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202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056F8-A395-1846-90D9-693206FF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D86AD5-B302-9844-9DB6-55D8FE03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3C45BD-9EC3-1049-9280-24D72140F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52CB6-35EB-8541-8E31-241460EB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0632-A425-DD4C-B9D6-EDC49E0D02E7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6AC62-BB62-0248-9C51-25BDD2C7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AFD854-C8A8-1246-9CCE-87D5A83D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62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7E7EC-D245-6F43-B0FF-6B8A3948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8796A-4497-4944-AA92-4E2C0943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E632E-18E4-884B-BCB8-CDA6BBF90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B451-B1D5-FB41-8F73-EA7073B63C33}" type="datetime1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59301-6B85-EA41-952D-93C253E73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844A0-20EF-3447-8B37-530EDCC96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020E7-72A5-6042-AFC1-DB5A20D5829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07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B8BDF1-CAF2-AA4D-99E4-BB020DE1807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267644" y="1103427"/>
            <a:ext cx="3915777" cy="47092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83351D-A921-CF4E-A449-84B10A8BBF6A}"/>
              </a:ext>
            </a:extLst>
          </p:cNvPr>
          <p:cNvSpPr txBox="1"/>
          <p:nvPr/>
        </p:nvSpPr>
        <p:spPr>
          <a:xfrm>
            <a:off x="6969035" y="2034323"/>
            <a:ext cx="2778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rgbClr val="B90035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Bootable</a:t>
            </a:r>
          </a:p>
          <a:p>
            <a:r>
              <a:rPr kumimoji="1" lang="en-US" altLang="ko-KR" sz="4000" dirty="0">
                <a:solidFill>
                  <a:srgbClr val="B90035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Container</a:t>
            </a:r>
            <a:endParaRPr kumimoji="1" lang="ko-KR" altLang="en-US" sz="4000" dirty="0">
              <a:solidFill>
                <a:srgbClr val="B90035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885DF-95CA-FC47-81FE-145EF0D3854A}"/>
              </a:ext>
            </a:extLst>
          </p:cNvPr>
          <p:cNvSpPr txBox="1"/>
          <p:nvPr/>
        </p:nvSpPr>
        <p:spPr>
          <a:xfrm>
            <a:off x="6969035" y="3685363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김종석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FA39C7-359E-9D4E-8F19-F5C4989A89A6}"/>
              </a:ext>
            </a:extLst>
          </p:cNvPr>
          <p:cNvSpPr/>
          <p:nvPr/>
        </p:nvSpPr>
        <p:spPr>
          <a:xfrm>
            <a:off x="1063727" y="5774419"/>
            <a:ext cx="4323613" cy="141062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D21DA2-B307-6344-BDFC-829446C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1</a:t>
            </a:fld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E1DF7-78EF-B747-9855-E82CD2BBC357}"/>
              </a:ext>
            </a:extLst>
          </p:cNvPr>
          <p:cNvSpPr txBox="1"/>
          <p:nvPr/>
        </p:nvSpPr>
        <p:spPr>
          <a:xfrm>
            <a:off x="6969035" y="1413688"/>
            <a:ext cx="1454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클라우드</a:t>
            </a:r>
            <a:r>
              <a:rPr kumimoji="1" lang="ko-KR" altLang="en-US" sz="1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클럽 </a:t>
            </a:r>
            <a:r>
              <a:rPr kumimoji="1" lang="en-US" altLang="ko-KR" sz="1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7</a:t>
            </a:r>
            <a:r>
              <a:rPr kumimoji="1" lang="ko-KR" altLang="en-US" sz="14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BCB9B-B441-7A4B-9EB8-6B7EB0ED3923}"/>
              </a:ext>
            </a:extLst>
          </p:cNvPr>
          <p:cNvSpPr/>
          <p:nvPr/>
        </p:nvSpPr>
        <p:spPr>
          <a:xfrm>
            <a:off x="7024476" y="1103427"/>
            <a:ext cx="226929" cy="224197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D2CCBB-9217-7C47-BB6B-2EE0C1253AA7}"/>
              </a:ext>
            </a:extLst>
          </p:cNvPr>
          <p:cNvSpPr/>
          <p:nvPr/>
        </p:nvSpPr>
        <p:spPr>
          <a:xfrm>
            <a:off x="1088649" y="865473"/>
            <a:ext cx="357989" cy="359657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37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5220D-D21F-B847-A858-8FAE43001E54}"/>
              </a:ext>
            </a:extLst>
          </p:cNvPr>
          <p:cNvSpPr/>
          <p:nvPr/>
        </p:nvSpPr>
        <p:spPr>
          <a:xfrm>
            <a:off x="734189" y="1228210"/>
            <a:ext cx="10996255" cy="2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7B75CE8-DE73-D248-A786-7A41B368805F}"/>
              </a:ext>
            </a:extLst>
          </p:cNvPr>
          <p:cNvSpPr/>
          <p:nvPr/>
        </p:nvSpPr>
        <p:spPr>
          <a:xfrm>
            <a:off x="734190" y="4086854"/>
            <a:ext cx="10996255" cy="2099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A9CB57-BC42-9549-A47F-1D9FBA66D43B}"/>
              </a:ext>
            </a:extLst>
          </p:cNvPr>
          <p:cNvSpPr/>
          <p:nvPr/>
        </p:nvSpPr>
        <p:spPr>
          <a:xfrm>
            <a:off x="1249681" y="1715589"/>
            <a:ext cx="2085702" cy="1735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4D3B640-39D8-844B-8B07-AB6D44068A34}"/>
              </a:ext>
            </a:extLst>
          </p:cNvPr>
          <p:cNvSpPr txBox="1"/>
          <p:nvPr/>
        </p:nvSpPr>
        <p:spPr>
          <a:xfrm>
            <a:off x="334090" y="480516"/>
            <a:ext cx="277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나의 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99EF-FA46-D64E-9EDA-B6D60609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2</a:t>
            </a:fld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5599D-F387-804E-B459-0C23BAB30350}"/>
              </a:ext>
            </a:extLst>
          </p:cNvPr>
          <p:cNvSpPr/>
          <p:nvPr/>
        </p:nvSpPr>
        <p:spPr>
          <a:xfrm>
            <a:off x="1314994" y="3530892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하이퍼바이저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VMWARE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ESXi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B05600-72AC-A841-A3F2-EA2613C4792B}"/>
              </a:ext>
            </a:extLst>
          </p:cNvPr>
          <p:cNvSpPr/>
          <p:nvPr/>
        </p:nvSpPr>
        <p:spPr>
          <a:xfrm>
            <a:off x="1314993" y="4162554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하드웨어 장비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HPE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39A854-DAD3-7E44-A364-035877B68A78}"/>
              </a:ext>
            </a:extLst>
          </p:cNvPr>
          <p:cNvSpPr/>
          <p:nvPr/>
        </p:nvSpPr>
        <p:spPr>
          <a:xfrm>
            <a:off x="6958149" y="3530892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하이퍼바이저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VMWARE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ESXi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7F3DF3-6B38-504B-996C-89020E782C9A}"/>
              </a:ext>
            </a:extLst>
          </p:cNvPr>
          <p:cNvSpPr/>
          <p:nvPr/>
        </p:nvSpPr>
        <p:spPr>
          <a:xfrm>
            <a:off x="6958148" y="4162554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하드웨어 장비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HPE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FA9638-2452-E246-A0D2-9ED83588B30F}"/>
              </a:ext>
            </a:extLst>
          </p:cNvPr>
          <p:cNvSpPr/>
          <p:nvPr/>
        </p:nvSpPr>
        <p:spPr>
          <a:xfrm>
            <a:off x="3425726" y="2930365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디스크 컨트롤러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2BB27-7F26-9E41-8ACB-B1EBFF2DC1C8}"/>
              </a:ext>
            </a:extLst>
          </p:cNvPr>
          <p:cNvSpPr/>
          <p:nvPr/>
        </p:nvSpPr>
        <p:spPr>
          <a:xfrm>
            <a:off x="1314994" y="2923152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가상머신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RHEL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581C1E-FDBE-E94B-B268-DE71FDE70262}"/>
              </a:ext>
            </a:extLst>
          </p:cNvPr>
          <p:cNvSpPr/>
          <p:nvPr/>
        </p:nvSpPr>
        <p:spPr>
          <a:xfrm>
            <a:off x="6958148" y="2970729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디스크 컨트롤러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CE6216-BADE-5349-B411-4A55889F881E}"/>
              </a:ext>
            </a:extLst>
          </p:cNvPr>
          <p:cNvSpPr/>
          <p:nvPr/>
        </p:nvSpPr>
        <p:spPr>
          <a:xfrm>
            <a:off x="4140925" y="5528806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SAN </a:t>
            </a:r>
            <a:r>
              <a:rPr kumimoji="1" lang="ko-KR" altLang="en-US" sz="1100" dirty="0">
                <a:solidFill>
                  <a:schemeClr val="tx1"/>
                </a:solidFill>
              </a:rPr>
              <a:t>스토리지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EB5CB2-13CD-B545-BBFD-34EED950DFA4}"/>
              </a:ext>
            </a:extLst>
          </p:cNvPr>
          <p:cNvSpPr/>
          <p:nvPr/>
        </p:nvSpPr>
        <p:spPr>
          <a:xfrm>
            <a:off x="4140925" y="5009379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SAN </a:t>
            </a:r>
            <a:r>
              <a:rPr kumimoji="1" lang="ko-KR" altLang="en-US" sz="1100" dirty="0">
                <a:solidFill>
                  <a:schemeClr val="tx1"/>
                </a:solidFill>
              </a:rPr>
              <a:t>스위치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52F281-A0CB-454D-97FD-B072B8B5BD2C}"/>
              </a:ext>
            </a:extLst>
          </p:cNvPr>
          <p:cNvSpPr/>
          <p:nvPr/>
        </p:nvSpPr>
        <p:spPr>
          <a:xfrm>
            <a:off x="1314994" y="2370913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커널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576B5C-5F29-4647-AB3C-5E7F87C282BF}"/>
              </a:ext>
            </a:extLst>
          </p:cNvPr>
          <p:cNvSpPr/>
          <p:nvPr/>
        </p:nvSpPr>
        <p:spPr>
          <a:xfrm>
            <a:off x="1314994" y="1818674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사용자 영역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A57E81-657B-3643-9894-0444114DE44D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3245040" y="3147625"/>
            <a:ext cx="180686" cy="7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A67EDFC-04FD-7141-9199-623D75B372EC}"/>
              </a:ext>
            </a:extLst>
          </p:cNvPr>
          <p:cNvCxnSpPr>
            <a:cxnSpLocks/>
            <a:stCxn id="50" idx="3"/>
            <a:endCxn id="55" idx="0"/>
          </p:cNvCxnSpPr>
          <p:nvPr/>
        </p:nvCxnSpPr>
        <p:spPr>
          <a:xfrm>
            <a:off x="5355772" y="3154838"/>
            <a:ext cx="805543" cy="18545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B56B6B-DB1E-484C-B38C-FE5B2ACED5DA}"/>
              </a:ext>
            </a:extLst>
          </p:cNvPr>
          <p:cNvSpPr txBox="1"/>
          <p:nvPr/>
        </p:nvSpPr>
        <p:spPr>
          <a:xfrm>
            <a:off x="1249681" y="1378984"/>
            <a:ext cx="306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VM COPY</a:t>
            </a:r>
            <a:endParaRPr kumimoji="1" lang="ko-KR" altLang="en-US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890EDD-9528-D343-B23B-ADDE87CC1345}"/>
              </a:ext>
            </a:extLst>
          </p:cNvPr>
          <p:cNvSpPr/>
          <p:nvPr/>
        </p:nvSpPr>
        <p:spPr>
          <a:xfrm>
            <a:off x="9012273" y="2978337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가상머신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RHEL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83C885-010C-6242-AB9F-26871B532FA5}"/>
              </a:ext>
            </a:extLst>
          </p:cNvPr>
          <p:cNvSpPr/>
          <p:nvPr/>
        </p:nvSpPr>
        <p:spPr>
          <a:xfrm>
            <a:off x="9012273" y="2408680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커널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DB4505-14EC-1647-AE5F-FF805346B637}"/>
              </a:ext>
            </a:extLst>
          </p:cNvPr>
          <p:cNvSpPr/>
          <p:nvPr/>
        </p:nvSpPr>
        <p:spPr>
          <a:xfrm>
            <a:off x="9012273" y="1856441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사용자 영역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FE01526C-2969-D443-9B66-F7B42CAB4779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 flipV="1">
            <a:off x="6392092" y="3195202"/>
            <a:ext cx="566057" cy="182347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192EF0-CC31-0D46-B2A4-F56D7E31B728}"/>
              </a:ext>
            </a:extLst>
          </p:cNvPr>
          <p:cNvSpPr txBox="1"/>
          <p:nvPr/>
        </p:nvSpPr>
        <p:spPr>
          <a:xfrm>
            <a:off x="759823" y="5862663"/>
            <a:ext cx="306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HW</a:t>
            </a:r>
            <a:endParaRPr kumimoji="1"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C5224-F08E-184D-AA84-4EFB4B4364D2}"/>
              </a:ext>
            </a:extLst>
          </p:cNvPr>
          <p:cNvSpPr txBox="1"/>
          <p:nvPr/>
        </p:nvSpPr>
        <p:spPr>
          <a:xfrm>
            <a:off x="759823" y="3760507"/>
            <a:ext cx="306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SW</a:t>
            </a:r>
            <a:endParaRPr kumimoji="1" lang="ko-KR" altLang="en-US" sz="1100" dirty="0"/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E7DDE54B-BC36-284F-A2D5-84681AF4693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281646" y="1524000"/>
            <a:ext cx="7695650" cy="332441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8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3" grpId="0" animBg="1"/>
      <p:bldP spid="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31" grpId="0"/>
      <p:bldP spid="38" grpId="0" animBg="1"/>
      <p:bldP spid="39" grpId="0" animBg="1"/>
      <p:bldP spid="40" grpId="0" animBg="1"/>
      <p:bldP spid="64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5220D-D21F-B847-A858-8FAE43001E54}"/>
              </a:ext>
            </a:extLst>
          </p:cNvPr>
          <p:cNvSpPr/>
          <p:nvPr/>
        </p:nvSpPr>
        <p:spPr>
          <a:xfrm>
            <a:off x="734189" y="1228210"/>
            <a:ext cx="10996255" cy="2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13AFBA-FD98-3248-BFC0-481BEFF81768}"/>
              </a:ext>
            </a:extLst>
          </p:cNvPr>
          <p:cNvSpPr/>
          <p:nvPr/>
        </p:nvSpPr>
        <p:spPr>
          <a:xfrm>
            <a:off x="8950233" y="1759862"/>
            <a:ext cx="2085702" cy="1735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7B75CE8-DE73-D248-A786-7A41B368805F}"/>
              </a:ext>
            </a:extLst>
          </p:cNvPr>
          <p:cNvSpPr/>
          <p:nvPr/>
        </p:nvSpPr>
        <p:spPr>
          <a:xfrm>
            <a:off x="734190" y="4086854"/>
            <a:ext cx="10996255" cy="2099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A9CB57-BC42-9549-A47F-1D9FBA66D43B}"/>
              </a:ext>
            </a:extLst>
          </p:cNvPr>
          <p:cNvSpPr/>
          <p:nvPr/>
        </p:nvSpPr>
        <p:spPr>
          <a:xfrm>
            <a:off x="1249681" y="1715589"/>
            <a:ext cx="2085702" cy="1735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4D3B640-39D8-844B-8B07-AB6D44068A34}"/>
              </a:ext>
            </a:extLst>
          </p:cNvPr>
          <p:cNvSpPr txBox="1"/>
          <p:nvPr/>
        </p:nvSpPr>
        <p:spPr>
          <a:xfrm>
            <a:off x="334090" y="480516"/>
            <a:ext cx="277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나의 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99EF-FA46-D64E-9EDA-B6D60609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5599D-F387-804E-B459-0C23BAB30350}"/>
              </a:ext>
            </a:extLst>
          </p:cNvPr>
          <p:cNvSpPr/>
          <p:nvPr/>
        </p:nvSpPr>
        <p:spPr>
          <a:xfrm>
            <a:off x="1314994" y="3530892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하이퍼바이저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VMWARE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ESXi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B05600-72AC-A841-A3F2-EA2613C4792B}"/>
              </a:ext>
            </a:extLst>
          </p:cNvPr>
          <p:cNvSpPr/>
          <p:nvPr/>
        </p:nvSpPr>
        <p:spPr>
          <a:xfrm>
            <a:off x="1314993" y="4162554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하드웨어 장비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HPE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39A854-DAD3-7E44-A364-035877B68A78}"/>
              </a:ext>
            </a:extLst>
          </p:cNvPr>
          <p:cNvSpPr/>
          <p:nvPr/>
        </p:nvSpPr>
        <p:spPr>
          <a:xfrm>
            <a:off x="6958149" y="3530892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하이퍼바이저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VMWARE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ESXi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7F3DF3-6B38-504B-996C-89020E782C9A}"/>
              </a:ext>
            </a:extLst>
          </p:cNvPr>
          <p:cNvSpPr/>
          <p:nvPr/>
        </p:nvSpPr>
        <p:spPr>
          <a:xfrm>
            <a:off x="6958148" y="4162554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하드웨어 장비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HPE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FA9638-2452-E246-A0D2-9ED83588B30F}"/>
              </a:ext>
            </a:extLst>
          </p:cNvPr>
          <p:cNvSpPr/>
          <p:nvPr/>
        </p:nvSpPr>
        <p:spPr>
          <a:xfrm>
            <a:off x="3425726" y="2930365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디스크 컨트롤러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2BB27-7F26-9E41-8ACB-B1EBFF2DC1C8}"/>
              </a:ext>
            </a:extLst>
          </p:cNvPr>
          <p:cNvSpPr/>
          <p:nvPr/>
        </p:nvSpPr>
        <p:spPr>
          <a:xfrm>
            <a:off x="1314994" y="2923152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가상머신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RHEL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581C1E-FDBE-E94B-B268-DE71FDE70262}"/>
              </a:ext>
            </a:extLst>
          </p:cNvPr>
          <p:cNvSpPr/>
          <p:nvPr/>
        </p:nvSpPr>
        <p:spPr>
          <a:xfrm>
            <a:off x="6958148" y="2970729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디스크 컨트롤러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CE6216-BADE-5349-B411-4A55889F881E}"/>
              </a:ext>
            </a:extLst>
          </p:cNvPr>
          <p:cNvSpPr/>
          <p:nvPr/>
        </p:nvSpPr>
        <p:spPr>
          <a:xfrm>
            <a:off x="4140925" y="5528806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SAN </a:t>
            </a:r>
            <a:r>
              <a:rPr kumimoji="1" lang="ko-KR" altLang="en-US" sz="1100" dirty="0">
                <a:solidFill>
                  <a:schemeClr val="tx1"/>
                </a:solidFill>
              </a:rPr>
              <a:t>스토리지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EB5CB2-13CD-B545-BBFD-34EED950DFA4}"/>
              </a:ext>
            </a:extLst>
          </p:cNvPr>
          <p:cNvSpPr/>
          <p:nvPr/>
        </p:nvSpPr>
        <p:spPr>
          <a:xfrm>
            <a:off x="4140925" y="5009379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SAN </a:t>
            </a:r>
            <a:r>
              <a:rPr kumimoji="1" lang="ko-KR" altLang="en-US" sz="1100" dirty="0">
                <a:solidFill>
                  <a:schemeClr val="tx1"/>
                </a:solidFill>
              </a:rPr>
              <a:t>스위치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52F281-A0CB-454D-97FD-B072B8B5BD2C}"/>
              </a:ext>
            </a:extLst>
          </p:cNvPr>
          <p:cNvSpPr/>
          <p:nvPr/>
        </p:nvSpPr>
        <p:spPr>
          <a:xfrm>
            <a:off x="1314994" y="2370913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커널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576B5C-5F29-4647-AB3C-5E7F87C282BF}"/>
              </a:ext>
            </a:extLst>
          </p:cNvPr>
          <p:cNvSpPr/>
          <p:nvPr/>
        </p:nvSpPr>
        <p:spPr>
          <a:xfrm>
            <a:off x="1314994" y="1818674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사용자 영역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A57E81-657B-3643-9894-0444114DE44D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3245040" y="3147625"/>
            <a:ext cx="180686" cy="7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A67EDFC-04FD-7141-9199-623D75B372EC}"/>
              </a:ext>
            </a:extLst>
          </p:cNvPr>
          <p:cNvCxnSpPr>
            <a:cxnSpLocks/>
            <a:stCxn id="50" idx="3"/>
            <a:endCxn id="55" idx="0"/>
          </p:cNvCxnSpPr>
          <p:nvPr/>
        </p:nvCxnSpPr>
        <p:spPr>
          <a:xfrm>
            <a:off x="5355772" y="3154838"/>
            <a:ext cx="805543" cy="18545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890EDD-9528-D343-B23B-ADDE87CC1345}"/>
              </a:ext>
            </a:extLst>
          </p:cNvPr>
          <p:cNvSpPr/>
          <p:nvPr/>
        </p:nvSpPr>
        <p:spPr>
          <a:xfrm>
            <a:off x="9012273" y="2978337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가상머신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RHEL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83C885-010C-6242-AB9F-26871B532FA5}"/>
              </a:ext>
            </a:extLst>
          </p:cNvPr>
          <p:cNvSpPr/>
          <p:nvPr/>
        </p:nvSpPr>
        <p:spPr>
          <a:xfrm>
            <a:off x="9012273" y="2408680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커널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DB4505-14EC-1647-AE5F-FF805346B637}"/>
              </a:ext>
            </a:extLst>
          </p:cNvPr>
          <p:cNvSpPr/>
          <p:nvPr/>
        </p:nvSpPr>
        <p:spPr>
          <a:xfrm>
            <a:off x="9012273" y="1856441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사용자 영역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C616E9-AC54-BB47-9C08-1498B89DD4FA}"/>
              </a:ext>
            </a:extLst>
          </p:cNvPr>
          <p:cNvCxnSpPr>
            <a:cxnSpLocks/>
            <a:stCxn id="38" idx="1"/>
            <a:endCxn id="52" idx="3"/>
          </p:cNvCxnSpPr>
          <p:nvPr/>
        </p:nvCxnSpPr>
        <p:spPr>
          <a:xfrm flipH="1" flipV="1">
            <a:off x="8888194" y="3195202"/>
            <a:ext cx="124079" cy="76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FE01526C-2969-D443-9B66-F7B42CAB4779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 flipV="1">
            <a:off x="6392092" y="3195202"/>
            <a:ext cx="566057" cy="18234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192EF0-CC31-0D46-B2A4-F56D7E31B728}"/>
              </a:ext>
            </a:extLst>
          </p:cNvPr>
          <p:cNvSpPr txBox="1"/>
          <p:nvPr/>
        </p:nvSpPr>
        <p:spPr>
          <a:xfrm>
            <a:off x="759823" y="5862663"/>
            <a:ext cx="306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HW</a:t>
            </a:r>
            <a:endParaRPr kumimoji="1"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C5224-F08E-184D-AA84-4EFB4B4364D2}"/>
              </a:ext>
            </a:extLst>
          </p:cNvPr>
          <p:cNvSpPr txBox="1"/>
          <p:nvPr/>
        </p:nvSpPr>
        <p:spPr>
          <a:xfrm>
            <a:off x="759823" y="3760507"/>
            <a:ext cx="306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SW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16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5220D-D21F-B847-A858-8FAE43001E54}"/>
              </a:ext>
            </a:extLst>
          </p:cNvPr>
          <p:cNvSpPr/>
          <p:nvPr/>
        </p:nvSpPr>
        <p:spPr>
          <a:xfrm>
            <a:off x="734189" y="1228210"/>
            <a:ext cx="10996255" cy="2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13AFBA-FD98-3248-BFC0-481BEFF81768}"/>
              </a:ext>
            </a:extLst>
          </p:cNvPr>
          <p:cNvSpPr/>
          <p:nvPr/>
        </p:nvSpPr>
        <p:spPr>
          <a:xfrm>
            <a:off x="8941524" y="1768571"/>
            <a:ext cx="2085702" cy="1735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7B75CE8-DE73-D248-A786-7A41B368805F}"/>
              </a:ext>
            </a:extLst>
          </p:cNvPr>
          <p:cNvSpPr/>
          <p:nvPr/>
        </p:nvSpPr>
        <p:spPr>
          <a:xfrm>
            <a:off x="734190" y="4086854"/>
            <a:ext cx="10996255" cy="2099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A9CB57-BC42-9549-A47F-1D9FBA66D43B}"/>
              </a:ext>
            </a:extLst>
          </p:cNvPr>
          <p:cNvSpPr/>
          <p:nvPr/>
        </p:nvSpPr>
        <p:spPr>
          <a:xfrm>
            <a:off x="1249681" y="1711279"/>
            <a:ext cx="2085702" cy="1740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4D3B640-39D8-844B-8B07-AB6D44068A34}"/>
              </a:ext>
            </a:extLst>
          </p:cNvPr>
          <p:cNvSpPr txBox="1"/>
          <p:nvPr/>
        </p:nvSpPr>
        <p:spPr>
          <a:xfrm>
            <a:off x="334090" y="480516"/>
            <a:ext cx="277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불편한 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99EF-FA46-D64E-9EDA-B6D60609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5599D-F387-804E-B459-0C23BAB30350}"/>
              </a:ext>
            </a:extLst>
          </p:cNvPr>
          <p:cNvSpPr/>
          <p:nvPr/>
        </p:nvSpPr>
        <p:spPr>
          <a:xfrm>
            <a:off x="1314994" y="3530892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하이퍼바이저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VMWARE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ESXi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B05600-72AC-A841-A3F2-EA2613C4792B}"/>
              </a:ext>
            </a:extLst>
          </p:cNvPr>
          <p:cNvSpPr/>
          <p:nvPr/>
        </p:nvSpPr>
        <p:spPr>
          <a:xfrm>
            <a:off x="1314993" y="4162554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하드웨어 장비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HPE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39A854-DAD3-7E44-A364-035877B68A78}"/>
              </a:ext>
            </a:extLst>
          </p:cNvPr>
          <p:cNvSpPr/>
          <p:nvPr/>
        </p:nvSpPr>
        <p:spPr>
          <a:xfrm>
            <a:off x="6958149" y="3530892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하이퍼바이저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VMWARE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ESXi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7F3DF3-6B38-504B-996C-89020E782C9A}"/>
              </a:ext>
            </a:extLst>
          </p:cNvPr>
          <p:cNvSpPr/>
          <p:nvPr/>
        </p:nvSpPr>
        <p:spPr>
          <a:xfrm>
            <a:off x="6958148" y="4162554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하드웨어 장비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HPE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FA9638-2452-E246-A0D2-9ED83588B30F}"/>
              </a:ext>
            </a:extLst>
          </p:cNvPr>
          <p:cNvSpPr/>
          <p:nvPr/>
        </p:nvSpPr>
        <p:spPr>
          <a:xfrm>
            <a:off x="3425726" y="2930365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디스크 컨트롤러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2BB27-7F26-9E41-8ACB-B1EBFF2DC1C8}"/>
              </a:ext>
            </a:extLst>
          </p:cNvPr>
          <p:cNvSpPr/>
          <p:nvPr/>
        </p:nvSpPr>
        <p:spPr>
          <a:xfrm>
            <a:off x="1314994" y="2923152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가상머신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RHEL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581C1E-FDBE-E94B-B268-DE71FDE70262}"/>
              </a:ext>
            </a:extLst>
          </p:cNvPr>
          <p:cNvSpPr/>
          <p:nvPr/>
        </p:nvSpPr>
        <p:spPr>
          <a:xfrm>
            <a:off x="6958148" y="2970729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디스크 컨트롤러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CE6216-BADE-5349-B411-4A55889F881E}"/>
              </a:ext>
            </a:extLst>
          </p:cNvPr>
          <p:cNvSpPr/>
          <p:nvPr/>
        </p:nvSpPr>
        <p:spPr>
          <a:xfrm>
            <a:off x="4140925" y="5528806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SAN </a:t>
            </a:r>
            <a:r>
              <a:rPr kumimoji="1" lang="ko-KR" altLang="en-US" sz="1100" dirty="0">
                <a:solidFill>
                  <a:schemeClr val="tx1"/>
                </a:solidFill>
              </a:rPr>
              <a:t>스토리지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EB5CB2-13CD-B545-BBFD-34EED950DFA4}"/>
              </a:ext>
            </a:extLst>
          </p:cNvPr>
          <p:cNvSpPr/>
          <p:nvPr/>
        </p:nvSpPr>
        <p:spPr>
          <a:xfrm>
            <a:off x="4140925" y="5009379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SAN </a:t>
            </a:r>
            <a:r>
              <a:rPr kumimoji="1" lang="ko-KR" altLang="en-US" sz="1100" dirty="0">
                <a:solidFill>
                  <a:schemeClr val="tx1"/>
                </a:solidFill>
              </a:rPr>
              <a:t>스위치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52F281-A0CB-454D-97FD-B072B8B5BD2C}"/>
              </a:ext>
            </a:extLst>
          </p:cNvPr>
          <p:cNvSpPr/>
          <p:nvPr/>
        </p:nvSpPr>
        <p:spPr>
          <a:xfrm>
            <a:off x="1314994" y="2370913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커널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576B5C-5F29-4647-AB3C-5E7F87C282BF}"/>
              </a:ext>
            </a:extLst>
          </p:cNvPr>
          <p:cNvSpPr/>
          <p:nvPr/>
        </p:nvSpPr>
        <p:spPr>
          <a:xfrm>
            <a:off x="1314994" y="1818674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사용자 영역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A57E81-657B-3643-9894-0444114DE44D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3245040" y="3147625"/>
            <a:ext cx="180686" cy="7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A67EDFC-04FD-7141-9199-623D75B372EC}"/>
              </a:ext>
            </a:extLst>
          </p:cNvPr>
          <p:cNvCxnSpPr>
            <a:cxnSpLocks/>
            <a:stCxn id="50" idx="3"/>
            <a:endCxn id="55" idx="0"/>
          </p:cNvCxnSpPr>
          <p:nvPr/>
        </p:nvCxnSpPr>
        <p:spPr>
          <a:xfrm>
            <a:off x="5355772" y="3154838"/>
            <a:ext cx="805543" cy="18545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890EDD-9528-D343-B23B-ADDE87CC1345}"/>
              </a:ext>
            </a:extLst>
          </p:cNvPr>
          <p:cNvSpPr/>
          <p:nvPr/>
        </p:nvSpPr>
        <p:spPr>
          <a:xfrm>
            <a:off x="9012273" y="2978337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가상머신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RHEL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83C885-010C-6242-AB9F-26871B532FA5}"/>
              </a:ext>
            </a:extLst>
          </p:cNvPr>
          <p:cNvSpPr/>
          <p:nvPr/>
        </p:nvSpPr>
        <p:spPr>
          <a:xfrm>
            <a:off x="9012273" y="2408680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커널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DB4505-14EC-1647-AE5F-FF805346B637}"/>
              </a:ext>
            </a:extLst>
          </p:cNvPr>
          <p:cNvSpPr/>
          <p:nvPr/>
        </p:nvSpPr>
        <p:spPr>
          <a:xfrm>
            <a:off x="9003564" y="1865150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사용자 영역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C616E9-AC54-BB47-9C08-1498B89DD4FA}"/>
              </a:ext>
            </a:extLst>
          </p:cNvPr>
          <p:cNvCxnSpPr>
            <a:cxnSpLocks/>
            <a:stCxn id="38" idx="1"/>
            <a:endCxn id="52" idx="3"/>
          </p:cNvCxnSpPr>
          <p:nvPr/>
        </p:nvCxnSpPr>
        <p:spPr>
          <a:xfrm flipH="1" flipV="1">
            <a:off x="8888194" y="3195202"/>
            <a:ext cx="124079" cy="76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FE01526C-2969-D443-9B66-F7B42CAB4779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 flipV="1">
            <a:off x="6392092" y="3195202"/>
            <a:ext cx="566057" cy="18234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192EF0-CC31-0D46-B2A4-F56D7E31B728}"/>
              </a:ext>
            </a:extLst>
          </p:cNvPr>
          <p:cNvSpPr txBox="1"/>
          <p:nvPr/>
        </p:nvSpPr>
        <p:spPr>
          <a:xfrm>
            <a:off x="759823" y="5862663"/>
            <a:ext cx="306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HW</a:t>
            </a:r>
            <a:endParaRPr kumimoji="1"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C5224-F08E-184D-AA84-4EFB4B4364D2}"/>
              </a:ext>
            </a:extLst>
          </p:cNvPr>
          <p:cNvSpPr txBox="1"/>
          <p:nvPr/>
        </p:nvSpPr>
        <p:spPr>
          <a:xfrm>
            <a:off x="759823" y="3760507"/>
            <a:ext cx="306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SW</a:t>
            </a:r>
            <a:endParaRPr kumimoji="1" lang="ko-KR" altLang="en-US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ACCEC4-A013-844A-A7F6-54B5EB94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4280">
            <a:off x="5606415" y="1633283"/>
            <a:ext cx="1109798" cy="1083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07B4C-CC55-CD4F-86B3-C2DB6226691A}"/>
              </a:ext>
            </a:extLst>
          </p:cNvPr>
          <p:cNvSpPr txBox="1"/>
          <p:nvPr/>
        </p:nvSpPr>
        <p:spPr>
          <a:xfrm>
            <a:off x="3744685" y="635725"/>
            <a:ext cx="20378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서버복제하고</a:t>
            </a:r>
            <a:endParaRPr kumimoji="1" lang="en-US" altLang="ko-KR" sz="1100" dirty="0"/>
          </a:p>
          <a:p>
            <a:r>
              <a:rPr kumimoji="1" lang="ko-KR" altLang="en-US" sz="1100" dirty="0"/>
              <a:t>커널 업데이트 하고</a:t>
            </a:r>
            <a:endParaRPr kumimoji="1" lang="en-US" altLang="ko-KR" sz="1100" dirty="0"/>
          </a:p>
          <a:p>
            <a:r>
              <a:rPr kumimoji="1" lang="ko-KR" altLang="en-US" sz="1100" dirty="0"/>
              <a:t>보안프로그램 깔고</a:t>
            </a:r>
            <a:endParaRPr kumimoji="1" lang="en-US" altLang="ko-KR" sz="1100" dirty="0"/>
          </a:p>
          <a:p>
            <a:r>
              <a:rPr kumimoji="1" lang="ko-KR" altLang="en-US" sz="1100" dirty="0"/>
              <a:t>백업솔루션 설치하고</a:t>
            </a:r>
            <a:endParaRPr kumimoji="1" lang="en-US" altLang="ko-KR" sz="1100" dirty="0"/>
          </a:p>
          <a:p>
            <a:r>
              <a:rPr kumimoji="1" lang="ko-KR" altLang="en-US" sz="1100" dirty="0"/>
              <a:t>관제 추가하고</a:t>
            </a:r>
            <a:endParaRPr kumimoji="1" lang="en-US" altLang="ko-KR" sz="1100" dirty="0"/>
          </a:p>
          <a:p>
            <a:endParaRPr kumimoji="1" lang="en-US" altLang="ko-KR" sz="300" dirty="0"/>
          </a:p>
          <a:p>
            <a:r>
              <a:rPr kumimoji="1" lang="ko-KR" altLang="en-US" sz="1100" dirty="0"/>
              <a:t>이걸 백대를 언제 다해</a:t>
            </a:r>
            <a:endParaRPr kumimoji="1" lang="en-US" altLang="ko-KR" sz="1100" dirty="0"/>
          </a:p>
          <a:p>
            <a:r>
              <a:rPr kumimoji="1" lang="ko-KR" altLang="en-US" sz="1100" dirty="0"/>
              <a:t>다 쏴버리겟다</a:t>
            </a:r>
          </a:p>
        </p:txBody>
      </p:sp>
    </p:spTree>
    <p:extLst>
      <p:ext uri="{BB962C8B-B14F-4D97-AF65-F5344CB8AC3E}">
        <p14:creationId xmlns:p14="http://schemas.microsoft.com/office/powerpoint/2010/main" val="1017457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61">
            <a:extLst>
              <a:ext uri="{FF2B5EF4-FFF2-40B4-BE49-F238E27FC236}">
                <a16:creationId xmlns:a16="http://schemas.microsoft.com/office/drawing/2014/main" id="{49F5220D-D21F-B847-A858-8FAE43001E54}"/>
              </a:ext>
            </a:extLst>
          </p:cNvPr>
          <p:cNvSpPr/>
          <p:nvPr/>
        </p:nvSpPr>
        <p:spPr>
          <a:xfrm>
            <a:off x="734189" y="1228210"/>
            <a:ext cx="10996255" cy="2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13AFBA-FD98-3248-BFC0-481BEFF81768}"/>
              </a:ext>
            </a:extLst>
          </p:cNvPr>
          <p:cNvSpPr/>
          <p:nvPr/>
        </p:nvSpPr>
        <p:spPr>
          <a:xfrm>
            <a:off x="8941524" y="1768571"/>
            <a:ext cx="2085702" cy="1735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7B75CE8-DE73-D248-A786-7A41B368805F}"/>
              </a:ext>
            </a:extLst>
          </p:cNvPr>
          <p:cNvSpPr/>
          <p:nvPr/>
        </p:nvSpPr>
        <p:spPr>
          <a:xfrm>
            <a:off x="734190" y="4086854"/>
            <a:ext cx="10996255" cy="2099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A9CB57-BC42-9549-A47F-1D9FBA66D43B}"/>
              </a:ext>
            </a:extLst>
          </p:cNvPr>
          <p:cNvSpPr/>
          <p:nvPr/>
        </p:nvSpPr>
        <p:spPr>
          <a:xfrm>
            <a:off x="1249681" y="1392145"/>
            <a:ext cx="2085702" cy="2059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499EF-FA46-D64E-9EDA-B6D60609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5599D-F387-804E-B459-0C23BAB30350}"/>
              </a:ext>
            </a:extLst>
          </p:cNvPr>
          <p:cNvSpPr/>
          <p:nvPr/>
        </p:nvSpPr>
        <p:spPr>
          <a:xfrm>
            <a:off x="1314994" y="3530892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하이퍼바이저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VMWARE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ESXi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9B05600-72AC-A841-A3F2-EA2613C4792B}"/>
              </a:ext>
            </a:extLst>
          </p:cNvPr>
          <p:cNvSpPr/>
          <p:nvPr/>
        </p:nvSpPr>
        <p:spPr>
          <a:xfrm>
            <a:off x="1314993" y="4162554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하드웨어 장비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HPE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239A854-DAD3-7E44-A364-035877B68A78}"/>
              </a:ext>
            </a:extLst>
          </p:cNvPr>
          <p:cNvSpPr/>
          <p:nvPr/>
        </p:nvSpPr>
        <p:spPr>
          <a:xfrm>
            <a:off x="6958149" y="3530892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하이퍼바이저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VMWARE </a:t>
            </a:r>
            <a:r>
              <a:rPr kumimoji="1" lang="en-US" altLang="ko-KR" sz="1100" dirty="0" err="1">
                <a:solidFill>
                  <a:schemeClr val="tx1"/>
                </a:solidFill>
              </a:rPr>
              <a:t>ESXi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67F3DF3-6B38-504B-996C-89020E782C9A}"/>
              </a:ext>
            </a:extLst>
          </p:cNvPr>
          <p:cNvSpPr/>
          <p:nvPr/>
        </p:nvSpPr>
        <p:spPr>
          <a:xfrm>
            <a:off x="6958148" y="4162554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하드웨어 장비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HPE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BFA9638-2452-E246-A0D2-9ED83588B30F}"/>
              </a:ext>
            </a:extLst>
          </p:cNvPr>
          <p:cNvSpPr/>
          <p:nvPr/>
        </p:nvSpPr>
        <p:spPr>
          <a:xfrm>
            <a:off x="3425726" y="2930365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디스크 컨트롤러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F92BB27-7F26-9E41-8ACB-B1EBFF2DC1C8}"/>
              </a:ext>
            </a:extLst>
          </p:cNvPr>
          <p:cNvSpPr/>
          <p:nvPr/>
        </p:nvSpPr>
        <p:spPr>
          <a:xfrm>
            <a:off x="1314994" y="2923152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가상머신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RHEL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E581C1E-FDBE-E94B-B268-DE71FDE70262}"/>
              </a:ext>
            </a:extLst>
          </p:cNvPr>
          <p:cNvSpPr/>
          <p:nvPr/>
        </p:nvSpPr>
        <p:spPr>
          <a:xfrm>
            <a:off x="6958148" y="2970729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디스크 컨트롤러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6CE6216-BADE-5349-B411-4A55889F881E}"/>
              </a:ext>
            </a:extLst>
          </p:cNvPr>
          <p:cNvSpPr/>
          <p:nvPr/>
        </p:nvSpPr>
        <p:spPr>
          <a:xfrm>
            <a:off x="4140925" y="5528806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SAN </a:t>
            </a:r>
            <a:r>
              <a:rPr kumimoji="1" lang="ko-KR" altLang="en-US" sz="1100" dirty="0">
                <a:solidFill>
                  <a:schemeClr val="tx1"/>
                </a:solidFill>
              </a:rPr>
              <a:t>스토리지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5EB5CB2-13CD-B545-BBFD-34EED950DFA4}"/>
              </a:ext>
            </a:extLst>
          </p:cNvPr>
          <p:cNvSpPr/>
          <p:nvPr/>
        </p:nvSpPr>
        <p:spPr>
          <a:xfrm>
            <a:off x="4140925" y="5009379"/>
            <a:ext cx="4040779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SAN </a:t>
            </a:r>
            <a:r>
              <a:rPr kumimoji="1" lang="ko-KR" altLang="en-US" sz="1100" dirty="0">
                <a:solidFill>
                  <a:schemeClr val="tx1"/>
                </a:solidFill>
              </a:rPr>
              <a:t>스위치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952F281-A0CB-454D-97FD-B072B8B5BD2C}"/>
              </a:ext>
            </a:extLst>
          </p:cNvPr>
          <p:cNvSpPr/>
          <p:nvPr/>
        </p:nvSpPr>
        <p:spPr>
          <a:xfrm>
            <a:off x="1314994" y="2370913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커널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576B5C-5F29-4647-AB3C-5E7F87C282BF}"/>
              </a:ext>
            </a:extLst>
          </p:cNvPr>
          <p:cNvSpPr/>
          <p:nvPr/>
        </p:nvSpPr>
        <p:spPr>
          <a:xfrm>
            <a:off x="1314994" y="1818674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사용자 영역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DA57E81-657B-3643-9894-0444114DE44D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3245040" y="3147625"/>
            <a:ext cx="180686" cy="72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DA67EDFC-04FD-7141-9199-623D75B372EC}"/>
              </a:ext>
            </a:extLst>
          </p:cNvPr>
          <p:cNvCxnSpPr>
            <a:cxnSpLocks/>
            <a:stCxn id="50" idx="3"/>
            <a:endCxn id="55" idx="0"/>
          </p:cNvCxnSpPr>
          <p:nvPr/>
        </p:nvCxnSpPr>
        <p:spPr>
          <a:xfrm>
            <a:off x="5355772" y="3154838"/>
            <a:ext cx="805543" cy="185454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F890EDD-9528-D343-B23B-ADDE87CC1345}"/>
              </a:ext>
            </a:extLst>
          </p:cNvPr>
          <p:cNvSpPr/>
          <p:nvPr/>
        </p:nvSpPr>
        <p:spPr>
          <a:xfrm>
            <a:off x="9012273" y="2978337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 err="1">
                <a:solidFill>
                  <a:schemeClr val="tx1"/>
                </a:solidFill>
              </a:rPr>
              <a:t>가상머신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:</a:t>
            </a:r>
            <a:r>
              <a:rPr kumimoji="1" lang="ko-KR" altLang="en-US" sz="1100" dirty="0">
                <a:solidFill>
                  <a:schemeClr val="tx1"/>
                </a:solidFill>
              </a:rPr>
              <a:t> </a:t>
            </a:r>
            <a:r>
              <a:rPr kumimoji="1" lang="en-US" altLang="ko-KR" sz="1100" dirty="0">
                <a:solidFill>
                  <a:schemeClr val="tx1"/>
                </a:solidFill>
              </a:rPr>
              <a:t>RHEL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83C885-010C-6242-AB9F-26871B532FA5}"/>
              </a:ext>
            </a:extLst>
          </p:cNvPr>
          <p:cNvSpPr/>
          <p:nvPr/>
        </p:nvSpPr>
        <p:spPr>
          <a:xfrm>
            <a:off x="9012273" y="2408680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커널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DB4505-14EC-1647-AE5F-FF805346B637}"/>
              </a:ext>
            </a:extLst>
          </p:cNvPr>
          <p:cNvSpPr/>
          <p:nvPr/>
        </p:nvSpPr>
        <p:spPr>
          <a:xfrm>
            <a:off x="9003564" y="1865150"/>
            <a:ext cx="1930046" cy="448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사용자 영역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4C616E9-AC54-BB47-9C08-1498B89DD4FA}"/>
              </a:ext>
            </a:extLst>
          </p:cNvPr>
          <p:cNvCxnSpPr>
            <a:cxnSpLocks/>
            <a:stCxn id="38" idx="1"/>
            <a:endCxn id="52" idx="3"/>
          </p:cNvCxnSpPr>
          <p:nvPr/>
        </p:nvCxnSpPr>
        <p:spPr>
          <a:xfrm flipH="1" flipV="1">
            <a:off x="8888194" y="3195202"/>
            <a:ext cx="124079" cy="760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FE01526C-2969-D443-9B66-F7B42CAB4779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 flipV="1">
            <a:off x="6392092" y="3195202"/>
            <a:ext cx="566057" cy="182347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192EF0-CC31-0D46-B2A4-F56D7E31B728}"/>
              </a:ext>
            </a:extLst>
          </p:cNvPr>
          <p:cNvSpPr txBox="1"/>
          <p:nvPr/>
        </p:nvSpPr>
        <p:spPr>
          <a:xfrm>
            <a:off x="759823" y="5862663"/>
            <a:ext cx="306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HW</a:t>
            </a:r>
            <a:endParaRPr kumimoji="1"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C5224-F08E-184D-AA84-4EFB4B4364D2}"/>
              </a:ext>
            </a:extLst>
          </p:cNvPr>
          <p:cNvSpPr txBox="1"/>
          <p:nvPr/>
        </p:nvSpPr>
        <p:spPr>
          <a:xfrm>
            <a:off x="759823" y="3760507"/>
            <a:ext cx="306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SW</a:t>
            </a:r>
            <a:endParaRPr kumimoji="1" lang="ko-KR" altLang="en-US" sz="11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BF42A9-15FA-FC4B-B4E9-86A999EC0FC8}"/>
              </a:ext>
            </a:extLst>
          </p:cNvPr>
          <p:cNvSpPr/>
          <p:nvPr/>
        </p:nvSpPr>
        <p:spPr>
          <a:xfrm>
            <a:off x="2117279" y="1460121"/>
            <a:ext cx="1127761" cy="299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>
                <a:solidFill>
                  <a:schemeClr val="tx1"/>
                </a:solidFill>
              </a:rPr>
              <a:t>/</a:t>
            </a:r>
            <a:r>
              <a:rPr kumimoji="1" lang="en-US" altLang="ko-KR" sz="1100" b="1" dirty="0" err="1">
                <a:solidFill>
                  <a:schemeClr val="tx1"/>
                </a:solidFill>
              </a:rPr>
              <a:t>etc</a:t>
            </a:r>
            <a:r>
              <a:rPr kumimoji="1" lang="en-US" altLang="ko-KR" sz="1100" b="1" dirty="0">
                <a:solidFill>
                  <a:schemeClr val="tx1"/>
                </a:solidFill>
              </a:rPr>
              <a:t>/passwd</a:t>
            </a:r>
            <a:endParaRPr kumimoji="1" lang="ko-KR" altLang="en-US" sz="1100" b="1" dirty="0">
              <a:solidFill>
                <a:schemeClr val="tx1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F7EF176-2B22-8048-A845-81E23B0D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63" y="265483"/>
            <a:ext cx="756204" cy="9204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3904F2-A12F-2D43-ADD8-B150DE760549}"/>
              </a:ext>
            </a:extLst>
          </p:cNvPr>
          <p:cNvSpPr txBox="1"/>
          <p:nvPr/>
        </p:nvSpPr>
        <p:spPr>
          <a:xfrm>
            <a:off x="4321267" y="523304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종석아 서버 멈췄다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4B56F1-ED8A-1C43-9C69-EB6E0392ADAC}"/>
              </a:ext>
            </a:extLst>
          </p:cNvPr>
          <p:cNvSpPr/>
          <p:nvPr/>
        </p:nvSpPr>
        <p:spPr>
          <a:xfrm>
            <a:off x="3444784" y="1451736"/>
            <a:ext cx="3713662" cy="1080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00" b="1" dirty="0">
                <a:solidFill>
                  <a:schemeClr val="tx1"/>
                </a:solidFill>
              </a:rPr>
              <a:t>vi /</a:t>
            </a:r>
            <a:r>
              <a:rPr kumimoji="1" lang="en-US" altLang="ko-KR" sz="1000" b="1" dirty="0" err="1">
                <a:solidFill>
                  <a:schemeClr val="tx1"/>
                </a:solidFill>
              </a:rPr>
              <a:t>etc</a:t>
            </a:r>
            <a:r>
              <a:rPr kumimoji="1" lang="en-US" altLang="ko-KR" sz="1000" b="1" dirty="0">
                <a:solidFill>
                  <a:schemeClr val="tx1"/>
                </a:solidFill>
              </a:rPr>
              <a:t>/passwd</a:t>
            </a:r>
          </a:p>
          <a:p>
            <a:r>
              <a:rPr kumimoji="1" lang="en-US" altLang="ko-KR" sz="1000" b="1" dirty="0">
                <a:solidFill>
                  <a:schemeClr val="tx1"/>
                </a:solidFill>
              </a:rPr>
              <a:t>----</a:t>
            </a:r>
          </a:p>
          <a:p>
            <a:r>
              <a:rPr kumimoji="1" lang="en-US" altLang="ko-KR" sz="1000" b="1" dirty="0" err="1">
                <a:solidFill>
                  <a:schemeClr val="tx1"/>
                </a:solidFill>
              </a:rPr>
              <a:t>wasuser</a:t>
            </a:r>
            <a:r>
              <a:rPr kumimoji="1" lang="en-US" altLang="ko-KR" sz="1000" b="1" dirty="0">
                <a:solidFill>
                  <a:schemeClr val="tx1"/>
                </a:solidFill>
              </a:rPr>
              <a:t> : password : </a:t>
            </a:r>
            <a:r>
              <a:rPr kumimoji="1" lang="en-US" altLang="ko-KR" sz="1000" b="1" dirty="0">
                <a:solidFill>
                  <a:srgbClr val="C00000"/>
                </a:solidFill>
              </a:rPr>
              <a:t>UID</a:t>
            </a:r>
            <a:r>
              <a:rPr kumimoji="1" lang="en-US" altLang="ko-KR" sz="1000" b="1" dirty="0">
                <a:solidFill>
                  <a:schemeClr val="tx1"/>
                </a:solidFill>
              </a:rPr>
              <a:t> : </a:t>
            </a:r>
            <a:r>
              <a:rPr kumimoji="1" lang="en-US" altLang="ko-KR" sz="1000" b="1" dirty="0">
                <a:solidFill>
                  <a:srgbClr val="C00000"/>
                </a:solidFill>
              </a:rPr>
              <a:t>GID</a:t>
            </a:r>
            <a:r>
              <a:rPr kumimoji="1" lang="en-US" altLang="ko-KR" sz="1000" b="1" dirty="0">
                <a:solidFill>
                  <a:schemeClr val="tx1"/>
                </a:solidFill>
              </a:rPr>
              <a:t> : directory : shell </a:t>
            </a:r>
            <a:endParaRPr kumimoji="1"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B106AB-3196-6244-81F2-C3726E3140AB}"/>
              </a:ext>
            </a:extLst>
          </p:cNvPr>
          <p:cNvSpPr txBox="1"/>
          <p:nvPr/>
        </p:nvSpPr>
        <p:spPr>
          <a:xfrm>
            <a:off x="334090" y="480516"/>
            <a:ext cx="277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u="sng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불편한 점</a:t>
            </a:r>
          </a:p>
        </p:txBody>
      </p:sp>
    </p:spTree>
    <p:extLst>
      <p:ext uri="{BB962C8B-B14F-4D97-AF65-F5344CB8AC3E}">
        <p14:creationId xmlns:p14="http://schemas.microsoft.com/office/powerpoint/2010/main" val="131647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D21DA2-B307-6344-BDFC-829446C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6</a:t>
            </a:fld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1CAB3D-879A-EC49-9C8C-ECDC684F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67" y="1074363"/>
            <a:ext cx="3915777" cy="4709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F937F9-A579-3D40-93AD-4D56499DB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35834" flipH="1">
            <a:off x="8299271" y="3087452"/>
            <a:ext cx="1051833" cy="1083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076827-69AB-F945-A6C5-A51FC472F1E6}"/>
              </a:ext>
            </a:extLst>
          </p:cNvPr>
          <p:cNvSpPr txBox="1"/>
          <p:nvPr/>
        </p:nvSpPr>
        <p:spPr>
          <a:xfrm>
            <a:off x="7823562" y="2530654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bootc</a:t>
            </a:r>
            <a:r>
              <a:rPr kumimoji="1" lang="ko-KR" altLang="en-US" dirty="0"/>
              <a:t>가 뭔가요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2ECEB1-8058-434B-861D-B0FE26F3D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75760" y="1375954"/>
            <a:ext cx="466336" cy="567622"/>
          </a:xfrm>
          <a:prstGeom prst="rect">
            <a:avLst/>
          </a:prstGeom>
        </p:spPr>
      </p:pic>
      <p:sp>
        <p:nvSpPr>
          <p:cNvPr id="4" name="도넛[D] 3">
            <a:extLst>
              <a:ext uri="{FF2B5EF4-FFF2-40B4-BE49-F238E27FC236}">
                <a16:creationId xmlns:a16="http://schemas.microsoft.com/office/drawing/2014/main" id="{EEA81640-B092-C845-A508-571938DA60AF}"/>
              </a:ext>
            </a:extLst>
          </p:cNvPr>
          <p:cNvSpPr/>
          <p:nvPr/>
        </p:nvSpPr>
        <p:spPr>
          <a:xfrm>
            <a:off x="10769442" y="1297577"/>
            <a:ext cx="478972" cy="174171"/>
          </a:xfrm>
          <a:prstGeom prst="don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FB276-5E9A-4341-A22E-846DD6AA89EB}"/>
              </a:ext>
            </a:extLst>
          </p:cNvPr>
          <p:cNvSpPr txBox="1"/>
          <p:nvPr/>
        </p:nvSpPr>
        <p:spPr>
          <a:xfrm rot="6030385">
            <a:off x="10801406" y="1940759"/>
            <a:ext cx="4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~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418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D21DA2-B307-6344-BDFC-829446C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35972-BE46-FB4A-959A-F239832AC7DF}"/>
              </a:ext>
            </a:extLst>
          </p:cNvPr>
          <p:cNvSpPr txBox="1"/>
          <p:nvPr/>
        </p:nvSpPr>
        <p:spPr>
          <a:xfrm>
            <a:off x="307964" y="611144"/>
            <a:ext cx="277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BootC</a:t>
            </a:r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란</a:t>
            </a:r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kumimoji="1" lang="ko-KR" altLang="en-US" sz="12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25E7B9-4874-3B46-820A-4349CEEFA5FF}"/>
              </a:ext>
            </a:extLst>
          </p:cNvPr>
          <p:cNvSpPr/>
          <p:nvPr/>
        </p:nvSpPr>
        <p:spPr>
          <a:xfrm>
            <a:off x="421523" y="947152"/>
            <a:ext cx="4838454" cy="5594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Bootable Container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로 운영체제까지 컨테이너화하여 배포 및 관리</a:t>
            </a:r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9A3BB205-C596-974B-AC36-41089CD2493E}"/>
              </a:ext>
            </a:extLst>
          </p:cNvPr>
          <p:cNvCxnSpPr/>
          <p:nvPr/>
        </p:nvCxnSpPr>
        <p:spPr>
          <a:xfrm>
            <a:off x="6096000" y="461554"/>
            <a:ext cx="0" cy="570411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BB3983-0A29-D24F-840A-3382E710311A}"/>
              </a:ext>
            </a:extLst>
          </p:cNvPr>
          <p:cNvSpPr txBox="1"/>
          <p:nvPr/>
        </p:nvSpPr>
        <p:spPr>
          <a:xfrm>
            <a:off x="307964" y="1946636"/>
            <a:ext cx="277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BootC </a:t>
            </a:r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특징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636E84-8E34-6046-BC3E-F750BF3F2AA0}"/>
              </a:ext>
            </a:extLst>
          </p:cNvPr>
          <p:cNvSpPr/>
          <p:nvPr/>
        </p:nvSpPr>
        <p:spPr>
          <a:xfrm>
            <a:off x="421523" y="2282644"/>
            <a:ext cx="4838454" cy="11820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핵심 시스템 파일은 읽기 전용으로 </a:t>
            </a:r>
            <a:r>
              <a:rPr kumimoji="1" lang="ko-KR" altLang="en-US" sz="1050" b="1" dirty="0">
                <a:solidFill>
                  <a:schemeClr val="bg2">
                    <a:lumMod val="25000"/>
                  </a:schemeClr>
                </a:solidFill>
              </a:rPr>
              <a:t>수정 불가</a:t>
            </a:r>
            <a:endParaRPr kumimoji="1" lang="en-US" altLang="ko-KR" sz="1050" b="1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105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050" dirty="0" err="1">
                <a:solidFill>
                  <a:schemeClr val="bg2">
                    <a:lumMod val="25000"/>
                  </a:schemeClr>
                </a:solidFill>
              </a:rPr>
              <a:t>베어메탈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1050" dirty="0" err="1">
                <a:solidFill>
                  <a:schemeClr val="bg2">
                    <a:lumMod val="25000"/>
                  </a:schemeClr>
                </a:solidFill>
              </a:rPr>
              <a:t>가상머신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1050" dirty="0" err="1">
                <a:solidFill>
                  <a:schemeClr val="bg2">
                    <a:lumMod val="25000"/>
                  </a:schemeClr>
                </a:solidFill>
              </a:rPr>
              <a:t>클라우드에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OS</a:t>
            </a:r>
            <a:r>
              <a:rPr kumimoji="1" lang="ko-KR" altLang="en-US" sz="1050" dirty="0" err="1">
                <a:solidFill>
                  <a:schemeClr val="bg2">
                    <a:lumMod val="25000"/>
                  </a:schemeClr>
                </a:solidFill>
              </a:rPr>
              <a:t>를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 배포 및 버전 관리하여 </a:t>
            </a:r>
            <a:r>
              <a:rPr kumimoji="1" lang="ko-KR" altLang="en-US" sz="1050" b="1" dirty="0">
                <a:solidFill>
                  <a:schemeClr val="bg2">
                    <a:lumMod val="25000"/>
                  </a:schemeClr>
                </a:solidFill>
              </a:rPr>
              <a:t>롤백 가능</a:t>
            </a:r>
            <a:endParaRPr kumimoji="1" lang="en-US" altLang="ko-KR" sz="1050" b="1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105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이미지 기반 업데이트 및 배포로 </a:t>
            </a:r>
            <a:r>
              <a:rPr kumimoji="1" lang="ko-KR" altLang="en-US" sz="1050" b="1" dirty="0">
                <a:solidFill>
                  <a:schemeClr val="bg2">
                    <a:lumMod val="25000"/>
                  </a:schemeClr>
                </a:solidFill>
              </a:rPr>
              <a:t>이미지 교체 방식</a:t>
            </a:r>
            <a:endParaRPr kumimoji="1" lang="en-US" altLang="ko-KR" sz="105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3FD9C5-0CE8-0049-907E-718D64BB21ED}"/>
              </a:ext>
            </a:extLst>
          </p:cNvPr>
          <p:cNvSpPr txBox="1"/>
          <p:nvPr/>
        </p:nvSpPr>
        <p:spPr>
          <a:xfrm>
            <a:off x="6573217" y="1020766"/>
            <a:ext cx="277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물리장비에</a:t>
            </a:r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적용한다면</a:t>
            </a:r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kumimoji="1" lang="ko-KR" altLang="en-US" sz="12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539F45-9A84-8546-B75B-14DFE862E624}"/>
              </a:ext>
            </a:extLst>
          </p:cNvPr>
          <p:cNvSpPr/>
          <p:nvPr/>
        </p:nvSpPr>
        <p:spPr>
          <a:xfrm>
            <a:off x="6686776" y="1356774"/>
            <a:ext cx="4838454" cy="10032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많이 어렵지 않을까요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endParaRPr kumimoji="1" lang="en-US" altLang="ko-KR" sz="105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물리 장비의 운영체제까지 밀어버리는데</a:t>
            </a:r>
            <a:endParaRPr kumimoji="1" lang="en-US" altLang="ko-KR" sz="105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bootc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로 </a:t>
            </a:r>
            <a:r>
              <a:rPr kumimoji="1" lang="ko-KR" altLang="en-US" sz="1050" dirty="0" err="1">
                <a:solidFill>
                  <a:schemeClr val="bg2">
                    <a:lumMod val="25000"/>
                  </a:schemeClr>
                </a:solidFill>
              </a:rPr>
              <a:t>부터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 이미지를 받도록 통신 주체가 없어지지 않을까요</a:t>
            </a:r>
            <a:endParaRPr kumimoji="1" lang="en-US" altLang="ko-KR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069C38-FECC-DD4E-8208-603BD299270B}"/>
              </a:ext>
            </a:extLst>
          </p:cNvPr>
          <p:cNvSpPr txBox="1"/>
          <p:nvPr/>
        </p:nvSpPr>
        <p:spPr>
          <a:xfrm>
            <a:off x="6573216" y="2703827"/>
            <a:ext cx="3607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클라우드</a:t>
            </a:r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/</a:t>
            </a:r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가상화솔루션에 적용한다면</a:t>
            </a:r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kumimoji="1" lang="ko-KR" altLang="en-US" sz="12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4A1520-C4F9-7049-B380-13D27CC2C53F}"/>
              </a:ext>
            </a:extLst>
          </p:cNvPr>
          <p:cNvSpPr/>
          <p:nvPr/>
        </p:nvSpPr>
        <p:spPr>
          <a:xfrm>
            <a:off x="6686776" y="3039835"/>
            <a:ext cx="4838454" cy="19066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매우 유용할 듯 합니다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kumimoji="1" lang="en-US" altLang="ko-KR" sz="105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다수의 운영체제를 관리한다면 편리성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통일성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kumimoji="1" lang="ko-KR" altLang="en-US" sz="1050" dirty="0" err="1">
                <a:solidFill>
                  <a:schemeClr val="bg2">
                    <a:lumMod val="25000"/>
                  </a:schemeClr>
                </a:solidFill>
              </a:rPr>
              <a:t>보안성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 측면에 좋아 보입니다</a:t>
            </a:r>
            <a:r>
              <a:rPr kumimoji="1" lang="en-US" altLang="ko-KR" sz="105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kumimoji="1"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1000" b="1" dirty="0">
                <a:solidFill>
                  <a:schemeClr val="bg2">
                    <a:lumMod val="25000"/>
                  </a:schemeClr>
                </a:solidFill>
              </a:rPr>
              <a:t>편리성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한번에 제어가 가능하고 롤백 버전 관리가 용이함</a:t>
            </a:r>
            <a:endParaRPr kumimoji="1"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1000" b="1" dirty="0">
                <a:solidFill>
                  <a:schemeClr val="bg2">
                    <a:lumMod val="25000"/>
                  </a:schemeClr>
                </a:solidFill>
              </a:rPr>
              <a:t>통일성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운영체제 및 상위 서비스 데이터까지 동일하게 관리 가능</a:t>
            </a:r>
            <a:endParaRPr kumimoji="1" lang="en-US" altLang="ko-K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보안성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kumimoji="1" lang="ko-KR" altLang="en-US" sz="1000" dirty="0">
                <a:solidFill>
                  <a:schemeClr val="bg2">
                    <a:lumMod val="25000"/>
                  </a:schemeClr>
                </a:solidFill>
              </a:rPr>
              <a:t> 읽기 전용으로 누군가가 직접 수정 불가하니 접근이 어려움</a:t>
            </a:r>
            <a:endParaRPr kumimoji="1" lang="en-US" altLang="ko-KR" sz="1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4E982A-12D7-6643-9010-B180959368C8}"/>
              </a:ext>
            </a:extLst>
          </p:cNvPr>
          <p:cNvSpPr txBox="1"/>
          <p:nvPr/>
        </p:nvSpPr>
        <p:spPr>
          <a:xfrm>
            <a:off x="307964" y="3888918"/>
            <a:ext cx="2778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BootC </a:t>
            </a:r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단점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ED6344-B51F-FA47-A986-6353C6F4D8F6}"/>
              </a:ext>
            </a:extLst>
          </p:cNvPr>
          <p:cNvSpPr/>
          <p:nvPr/>
        </p:nvSpPr>
        <p:spPr>
          <a:xfrm>
            <a:off x="421523" y="4224926"/>
            <a:ext cx="4838454" cy="11820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운영체제부터 배포를 해에 </a:t>
            </a:r>
            <a:r>
              <a:rPr kumimoji="1" lang="ko-KR" altLang="en-US" sz="1050" b="1" dirty="0">
                <a:solidFill>
                  <a:schemeClr val="bg2">
                    <a:lumMod val="25000"/>
                  </a:schemeClr>
                </a:solidFill>
              </a:rPr>
              <a:t>재부팅 필요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하며 이는 다운타임 발생 가능</a:t>
            </a:r>
            <a:endParaRPr kumimoji="1" lang="en-US" altLang="ko-KR" sz="1050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1050" b="1" dirty="0">
              <a:solidFill>
                <a:schemeClr val="bg2">
                  <a:lumMod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신규 도입 프로젝트가 아닌 </a:t>
            </a:r>
            <a:r>
              <a:rPr kumimoji="1" lang="ko-KR" altLang="en-US" sz="1050" dirty="0" err="1">
                <a:solidFill>
                  <a:schemeClr val="bg2">
                    <a:lumMod val="25000"/>
                  </a:schemeClr>
                </a:solidFill>
              </a:rPr>
              <a:t>레거시</a:t>
            </a:r>
            <a:r>
              <a:rPr kumimoji="1" lang="ko-KR" altLang="en-US" sz="1050" dirty="0">
                <a:solidFill>
                  <a:schemeClr val="bg2">
                    <a:lumMod val="25000"/>
                  </a:schemeClr>
                </a:solidFill>
              </a:rPr>
              <a:t> 서비스라면 전환은 어려워 보임</a:t>
            </a:r>
            <a:endParaRPr kumimoji="1" lang="en-US" altLang="ko-KR" sz="10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24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D21DA2-B307-6344-BDFC-829446C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35972-BE46-FB4A-959A-F239832AC7DF}"/>
              </a:ext>
            </a:extLst>
          </p:cNvPr>
          <p:cNvSpPr txBox="1"/>
          <p:nvPr/>
        </p:nvSpPr>
        <p:spPr>
          <a:xfrm>
            <a:off x="307963" y="611144"/>
            <a:ext cx="3428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나는 어떻게 </a:t>
            </a:r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Bootc</a:t>
            </a:r>
            <a:r>
              <a:rPr kumimoji="1"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를</a:t>
            </a:r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활용할 수 있을까</a:t>
            </a:r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?</a:t>
            </a:r>
            <a:endParaRPr kumimoji="1" lang="ko-KR" altLang="en-US" sz="12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B77FC1-F1BF-2D47-9EE2-B61A49673D7A}"/>
              </a:ext>
            </a:extLst>
          </p:cNvPr>
          <p:cNvSpPr/>
          <p:nvPr/>
        </p:nvSpPr>
        <p:spPr>
          <a:xfrm>
            <a:off x="759823" y="1263397"/>
            <a:ext cx="10996255" cy="4754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432735-9464-9046-935B-6E51689E5AF1}"/>
              </a:ext>
            </a:extLst>
          </p:cNvPr>
          <p:cNvSpPr/>
          <p:nvPr/>
        </p:nvSpPr>
        <p:spPr>
          <a:xfrm>
            <a:off x="1314994" y="3554580"/>
            <a:ext cx="4040779" cy="21582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</a:rPr>
              <a:t>AWS</a:t>
            </a:r>
            <a:endParaRPr kumimoji="1"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83BE93-8136-BD45-9659-4C55117F5989}"/>
              </a:ext>
            </a:extLst>
          </p:cNvPr>
          <p:cNvSpPr/>
          <p:nvPr/>
        </p:nvSpPr>
        <p:spPr>
          <a:xfrm>
            <a:off x="1314994" y="2481943"/>
            <a:ext cx="1045029" cy="8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리눅스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0629C8-2DB9-BB44-9606-07F5CD694C36}"/>
              </a:ext>
            </a:extLst>
          </p:cNvPr>
          <p:cNvSpPr/>
          <p:nvPr/>
        </p:nvSpPr>
        <p:spPr>
          <a:xfrm>
            <a:off x="2812868" y="2476798"/>
            <a:ext cx="1045029" cy="8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리눅스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CBFDB7-CDC0-B943-ACA9-709CAA7E9BC6}"/>
              </a:ext>
            </a:extLst>
          </p:cNvPr>
          <p:cNvSpPr/>
          <p:nvPr/>
        </p:nvSpPr>
        <p:spPr>
          <a:xfrm>
            <a:off x="4310744" y="2476797"/>
            <a:ext cx="1045029" cy="8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윈도우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C089888-C4E1-E241-BEA8-3BBDA70741BB}"/>
              </a:ext>
            </a:extLst>
          </p:cNvPr>
          <p:cNvSpPr/>
          <p:nvPr/>
        </p:nvSpPr>
        <p:spPr>
          <a:xfrm>
            <a:off x="7266808" y="3195431"/>
            <a:ext cx="3143795" cy="8901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dirty="0">
                <a:solidFill>
                  <a:schemeClr val="tx1"/>
                </a:solidFill>
              </a:rPr>
              <a:t>노트북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863B057-135A-2E4A-B8A2-E9FAFEDC7521}"/>
              </a:ext>
            </a:extLst>
          </p:cNvPr>
          <p:cNvCxnSpPr>
            <a:endCxn id="35" idx="3"/>
          </p:cNvCxnSpPr>
          <p:nvPr/>
        </p:nvCxnSpPr>
        <p:spPr>
          <a:xfrm flipH="1" flipV="1">
            <a:off x="2360023" y="2927021"/>
            <a:ext cx="4868091" cy="71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47D6F88-1056-E940-BCB7-678D2185D67D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3857897" y="2921876"/>
            <a:ext cx="3370217" cy="703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EBBA183-3D4A-2046-BD1E-6F8DFDE918E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 flipV="1">
            <a:off x="5355773" y="2921875"/>
            <a:ext cx="1872341" cy="6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8ED6F0A-89F5-4345-ABCF-58153A216A4D}"/>
              </a:ext>
            </a:extLst>
          </p:cNvPr>
          <p:cNvSpPr txBox="1"/>
          <p:nvPr/>
        </p:nvSpPr>
        <p:spPr>
          <a:xfrm>
            <a:off x="5826036" y="1607670"/>
            <a:ext cx="3428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zabbix</a:t>
            </a:r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에이전트가 설치된 운영체제를 말아</a:t>
            </a:r>
            <a:endParaRPr kumimoji="1" lang="en-US" altLang="ko-KR" sz="12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한번에 배포하고</a:t>
            </a:r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...</a:t>
            </a:r>
          </a:p>
          <a:p>
            <a:endParaRPr kumimoji="1" lang="en-US" altLang="ko-KR" sz="12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신규 버전으로 업그레이드 </a:t>
            </a:r>
            <a:r>
              <a:rPr kumimoji="1" lang="ko-KR" altLang="en-US" sz="12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한다음에</a:t>
            </a:r>
            <a:endParaRPr kumimoji="1" lang="en-US" altLang="ko-KR" sz="12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또 배포하고</a:t>
            </a:r>
            <a:r>
              <a:rPr kumimoji="1" lang="en-US" altLang="ko-KR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...</a:t>
            </a:r>
          </a:p>
          <a:p>
            <a:endParaRPr kumimoji="1" lang="en-US" altLang="ko-KR" sz="12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r>
              <a:rPr kumimoji="1" lang="ko-KR" altLang="en-US" sz="12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롤백도 해본다</a:t>
            </a:r>
          </a:p>
        </p:txBody>
      </p:sp>
    </p:spTree>
    <p:extLst>
      <p:ext uri="{BB962C8B-B14F-4D97-AF65-F5344CB8AC3E}">
        <p14:creationId xmlns:p14="http://schemas.microsoft.com/office/powerpoint/2010/main" val="2942406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1FE549-1601-0C4A-B513-117FB6FE3E0B}"/>
              </a:ext>
            </a:extLst>
          </p:cNvPr>
          <p:cNvSpPr/>
          <p:nvPr/>
        </p:nvSpPr>
        <p:spPr>
          <a:xfrm>
            <a:off x="6161316" y="6700154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B88476-A2F1-5C4E-B552-FA9291B3CDEF}"/>
              </a:ext>
            </a:extLst>
          </p:cNvPr>
          <p:cNvSpPr/>
          <p:nvPr/>
        </p:nvSpPr>
        <p:spPr>
          <a:xfrm>
            <a:off x="0" y="6487886"/>
            <a:ext cx="6041571" cy="1415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E77AFB-9C07-D141-BDBE-6D85FAAB04F1}"/>
              </a:ext>
            </a:extLst>
          </p:cNvPr>
          <p:cNvSpPr/>
          <p:nvPr/>
        </p:nvSpPr>
        <p:spPr>
          <a:xfrm>
            <a:off x="6161315" y="15241"/>
            <a:ext cx="6041571" cy="141516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69E6E07-41CD-2148-9A16-664803BBA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873" y="986064"/>
            <a:ext cx="4713323" cy="4885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0885DF-95CA-FC47-81FE-145EF0D3854A}"/>
              </a:ext>
            </a:extLst>
          </p:cNvPr>
          <p:cNvSpPr txBox="1"/>
          <p:nvPr/>
        </p:nvSpPr>
        <p:spPr>
          <a:xfrm>
            <a:off x="7492260" y="3130388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본 강의에서 뵙겠습니다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.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FA39C7-359E-9D4E-8F19-F5C4989A89A6}"/>
              </a:ext>
            </a:extLst>
          </p:cNvPr>
          <p:cNvSpPr/>
          <p:nvPr/>
        </p:nvSpPr>
        <p:spPr>
          <a:xfrm>
            <a:off x="1063727" y="5774419"/>
            <a:ext cx="4323613" cy="141062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D21DA2-B307-6344-BDFC-829446C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020E7-72A5-6042-AFC1-DB5A20D5829B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D2CCBB-9217-7C47-BB6B-2EE0C1253AA7}"/>
              </a:ext>
            </a:extLst>
          </p:cNvPr>
          <p:cNvSpPr/>
          <p:nvPr/>
        </p:nvSpPr>
        <p:spPr>
          <a:xfrm>
            <a:off x="770005" y="806235"/>
            <a:ext cx="357989" cy="359657"/>
          </a:xfrm>
          <a:prstGeom prst="rect">
            <a:avLst/>
          </a:prstGeom>
          <a:solidFill>
            <a:srgbClr val="B90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579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396</Words>
  <Application>Microsoft Macintosh PowerPoint</Application>
  <PresentationFormat>와이드스크린</PresentationFormat>
  <Paragraphs>136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BM HANNA Air OTF</vt:lpstr>
      <vt:lpstr>Arial</vt:lpstr>
      <vt:lpstr>맑은 고딕</vt:lpstr>
      <vt:lpstr>BM DoHyeon OTF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104</cp:revision>
  <dcterms:created xsi:type="dcterms:W3CDTF">2025-01-01T11:18:58Z</dcterms:created>
  <dcterms:modified xsi:type="dcterms:W3CDTF">2025-05-15T13:08:46Z</dcterms:modified>
</cp:coreProperties>
</file>