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45507e7fa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45507e7f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45507e7fa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45507e7f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45507e7fa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45507e7f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45507e7fa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45507e7f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45507e7fa_0_2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45507e7f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45507e7fa_0_3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45507e7f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45507e7fa_0_3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45507e7f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45507e7fa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45507e7f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45507e7fa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45507e7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45507e7fa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45507e7f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45507e7fa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45507e7f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5507e7fa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5507e7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45507e7fa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45507e7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45507e7fa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45507e7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45507e7fa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45507e7f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1" name="Google Shape;151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3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3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CC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8E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539E4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ctrTitle"/>
          </p:nvPr>
        </p:nvSpPr>
        <p:spPr>
          <a:xfrm>
            <a:off x="1149650" y="3581225"/>
            <a:ext cx="7552500" cy="7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How to become a web developer</a:t>
            </a:r>
            <a:endParaRPr sz="6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5" y="1378375"/>
            <a:ext cx="8839204" cy="2386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>
            <p:ph type="ctrTitle"/>
          </p:nvPr>
        </p:nvSpPr>
        <p:spPr>
          <a:xfrm>
            <a:off x="943025" y="2967550"/>
            <a:ext cx="7552500" cy="7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How websites work</a:t>
            </a:r>
            <a:endParaRPr sz="6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ctrTitle"/>
          </p:nvPr>
        </p:nvSpPr>
        <p:spPr>
          <a:xfrm>
            <a:off x="6151225" y="1567725"/>
            <a:ext cx="2431500" cy="1303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Server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https://dogs.com</a:t>
            </a:r>
            <a:endParaRPr sz="1800"/>
          </a:p>
        </p:txBody>
      </p:sp>
      <p:sp>
        <p:nvSpPr>
          <p:cNvPr id="230" name="Google Shape;230;p48"/>
          <p:cNvSpPr txBox="1"/>
          <p:nvPr>
            <p:ph type="ctrTitle"/>
          </p:nvPr>
        </p:nvSpPr>
        <p:spPr>
          <a:xfrm>
            <a:off x="7072675" y="2799875"/>
            <a:ext cx="1874100" cy="1303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/>
              <a:t> </a:t>
            </a:r>
            <a:endParaRPr sz="1800"/>
          </a:p>
        </p:txBody>
      </p:sp>
      <p:sp>
        <p:nvSpPr>
          <p:cNvPr id="231" name="Google Shape;231;p48"/>
          <p:cNvSpPr txBox="1"/>
          <p:nvPr>
            <p:ph type="ctrTitle"/>
          </p:nvPr>
        </p:nvSpPr>
        <p:spPr>
          <a:xfrm>
            <a:off x="677775" y="421125"/>
            <a:ext cx="2431500" cy="1843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 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232" name="Google Shape;232;p48"/>
          <p:cNvSpPr txBox="1"/>
          <p:nvPr>
            <p:ph type="ctrTitle"/>
          </p:nvPr>
        </p:nvSpPr>
        <p:spPr>
          <a:xfrm>
            <a:off x="3978475" y="323725"/>
            <a:ext cx="38745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600"/>
              <a:t>JS on the Server</a:t>
            </a:r>
            <a:endParaRPr sz="2900"/>
          </a:p>
        </p:txBody>
      </p:sp>
      <p:sp>
        <p:nvSpPr>
          <p:cNvPr id="233" name="Google Shape;233;p48"/>
          <p:cNvSpPr txBox="1"/>
          <p:nvPr>
            <p:ph type="ctrTitle"/>
          </p:nvPr>
        </p:nvSpPr>
        <p:spPr>
          <a:xfrm>
            <a:off x="683350" y="3156250"/>
            <a:ext cx="4440900" cy="1549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Client </a:t>
            </a:r>
            <a:endParaRPr sz="3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(Browser)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234" name="Google Shape;234;p48"/>
          <p:cNvSpPr/>
          <p:nvPr/>
        </p:nvSpPr>
        <p:spPr>
          <a:xfrm rot="-1596124">
            <a:off x="3955391" y="2149968"/>
            <a:ext cx="2076860" cy="10223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request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235" name="Google Shape;2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25" y="599925"/>
            <a:ext cx="1461574" cy="14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8"/>
          <p:cNvSpPr/>
          <p:nvPr/>
        </p:nvSpPr>
        <p:spPr>
          <a:xfrm flipH="1" rot="-5400000">
            <a:off x="1484200" y="2319548"/>
            <a:ext cx="676200" cy="7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237" name="Google Shape;23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700" y="3499444"/>
            <a:ext cx="1556602" cy="86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925" y="2991024"/>
            <a:ext cx="1506025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ctrTitle"/>
          </p:nvPr>
        </p:nvSpPr>
        <p:spPr>
          <a:xfrm>
            <a:off x="6151225" y="1567725"/>
            <a:ext cx="2431500" cy="1303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Server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https://dogs.com</a:t>
            </a:r>
            <a:endParaRPr sz="1800"/>
          </a:p>
        </p:txBody>
      </p:sp>
      <p:sp>
        <p:nvSpPr>
          <p:cNvPr id="244" name="Google Shape;244;p49"/>
          <p:cNvSpPr txBox="1"/>
          <p:nvPr>
            <p:ph type="ctrTitle"/>
          </p:nvPr>
        </p:nvSpPr>
        <p:spPr>
          <a:xfrm>
            <a:off x="7072675" y="2799875"/>
            <a:ext cx="1874100" cy="1303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/>
              <a:t> </a:t>
            </a:r>
            <a:endParaRPr sz="1800"/>
          </a:p>
        </p:txBody>
      </p:sp>
      <p:sp>
        <p:nvSpPr>
          <p:cNvPr id="245" name="Google Shape;245;p49"/>
          <p:cNvSpPr txBox="1"/>
          <p:nvPr>
            <p:ph type="ctrTitle"/>
          </p:nvPr>
        </p:nvSpPr>
        <p:spPr>
          <a:xfrm>
            <a:off x="677775" y="421125"/>
            <a:ext cx="2431500" cy="1843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 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246" name="Google Shape;246;p49"/>
          <p:cNvSpPr txBox="1"/>
          <p:nvPr>
            <p:ph type="ctrTitle"/>
          </p:nvPr>
        </p:nvSpPr>
        <p:spPr>
          <a:xfrm>
            <a:off x="683350" y="3156250"/>
            <a:ext cx="4440900" cy="1549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Client </a:t>
            </a:r>
            <a:endParaRPr sz="3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(Browser)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247" name="Google Shape;247;p49"/>
          <p:cNvSpPr/>
          <p:nvPr/>
        </p:nvSpPr>
        <p:spPr>
          <a:xfrm flipH="1" rot="-1595630">
            <a:off x="3861504" y="865135"/>
            <a:ext cx="3205314" cy="19589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Response</a:t>
            </a:r>
            <a:endParaRPr b="1" sz="2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(HTML Page)</a:t>
            </a:r>
            <a:endParaRPr b="1" sz="2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8" name="Google Shape;2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25" y="599925"/>
            <a:ext cx="1461574" cy="14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/>
          <p:nvPr/>
        </p:nvSpPr>
        <p:spPr>
          <a:xfrm flipH="1" rot="-5400000">
            <a:off x="1484200" y="2319548"/>
            <a:ext cx="676200" cy="7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250" name="Google Shape;2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700" y="3499444"/>
            <a:ext cx="1556602" cy="86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925" y="2991024"/>
            <a:ext cx="1506025" cy="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>
            <p:ph type="ctrTitle"/>
          </p:nvPr>
        </p:nvSpPr>
        <p:spPr>
          <a:xfrm>
            <a:off x="1162725" y="291675"/>
            <a:ext cx="8403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😊</a:t>
            </a:r>
            <a:endParaRPr sz="5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type="ctrTitle"/>
          </p:nvPr>
        </p:nvSpPr>
        <p:spPr>
          <a:xfrm>
            <a:off x="2480500" y="1823150"/>
            <a:ext cx="2431500" cy="1303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Server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https://dogs.com</a:t>
            </a:r>
            <a:endParaRPr sz="1800"/>
          </a:p>
        </p:txBody>
      </p:sp>
      <p:sp>
        <p:nvSpPr>
          <p:cNvPr id="258" name="Google Shape;258;p50"/>
          <p:cNvSpPr txBox="1"/>
          <p:nvPr>
            <p:ph type="ctrTitle"/>
          </p:nvPr>
        </p:nvSpPr>
        <p:spPr>
          <a:xfrm>
            <a:off x="3401950" y="3055300"/>
            <a:ext cx="1874100" cy="1303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/>
              <a:t> </a:t>
            </a:r>
            <a:endParaRPr sz="1800"/>
          </a:p>
        </p:txBody>
      </p:sp>
      <p:sp>
        <p:nvSpPr>
          <p:cNvPr id="259" name="Google Shape;259;p50"/>
          <p:cNvSpPr/>
          <p:nvPr/>
        </p:nvSpPr>
        <p:spPr>
          <a:xfrm flipH="1" rot="-1595630">
            <a:off x="190779" y="1120560"/>
            <a:ext cx="3205314" cy="19589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Response</a:t>
            </a:r>
            <a:endParaRPr b="1" sz="2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(HTML Page)</a:t>
            </a:r>
            <a:endParaRPr b="1" sz="2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0" name="Google Shape;2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200" y="3246449"/>
            <a:ext cx="1506025" cy="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0"/>
          <p:cNvSpPr txBox="1"/>
          <p:nvPr>
            <p:ph type="ctrTitle"/>
          </p:nvPr>
        </p:nvSpPr>
        <p:spPr>
          <a:xfrm>
            <a:off x="6274425" y="711075"/>
            <a:ext cx="2431500" cy="853200"/>
          </a:xfrm>
          <a:prstGeom prst="rect">
            <a:avLst/>
          </a:prstGeom>
          <a:solidFill>
            <a:srgbClr val="539E4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/>
              <a:t>Database</a:t>
            </a:r>
            <a:endParaRPr sz="1800"/>
          </a:p>
        </p:txBody>
      </p:sp>
      <p:sp>
        <p:nvSpPr>
          <p:cNvPr id="262" name="Google Shape;262;p50"/>
          <p:cNvSpPr/>
          <p:nvPr/>
        </p:nvSpPr>
        <p:spPr>
          <a:xfrm rot="-1595755">
            <a:off x="4713827" y="1562383"/>
            <a:ext cx="1743597" cy="4533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3" name="Google Shape;263;p50"/>
          <p:cNvSpPr txBox="1"/>
          <p:nvPr>
            <p:ph type="ctrTitle"/>
          </p:nvPr>
        </p:nvSpPr>
        <p:spPr>
          <a:xfrm>
            <a:off x="6274425" y="1718550"/>
            <a:ext cx="2431500" cy="751800"/>
          </a:xfrm>
          <a:prstGeom prst="rect">
            <a:avLst/>
          </a:prstGeom>
          <a:solidFill>
            <a:srgbClr val="539E4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Authenticate</a:t>
            </a:r>
            <a:endParaRPr sz="900"/>
          </a:p>
        </p:txBody>
      </p:sp>
      <p:sp>
        <p:nvSpPr>
          <p:cNvPr id="264" name="Google Shape;264;p50"/>
          <p:cNvSpPr txBox="1"/>
          <p:nvPr>
            <p:ph type="ctrTitle"/>
          </p:nvPr>
        </p:nvSpPr>
        <p:spPr>
          <a:xfrm>
            <a:off x="6274425" y="2624625"/>
            <a:ext cx="2431500" cy="751800"/>
          </a:xfrm>
          <a:prstGeom prst="rect">
            <a:avLst/>
          </a:prstGeom>
          <a:solidFill>
            <a:srgbClr val="539E4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Validate Input</a:t>
            </a:r>
            <a:endParaRPr sz="900"/>
          </a:p>
        </p:txBody>
      </p:sp>
      <p:sp>
        <p:nvSpPr>
          <p:cNvPr id="265" name="Google Shape;265;p50"/>
          <p:cNvSpPr txBox="1"/>
          <p:nvPr>
            <p:ph type="ctrTitle"/>
          </p:nvPr>
        </p:nvSpPr>
        <p:spPr>
          <a:xfrm>
            <a:off x="6274425" y="3530700"/>
            <a:ext cx="2431500" cy="751800"/>
          </a:xfrm>
          <a:prstGeom prst="rect">
            <a:avLst/>
          </a:prstGeom>
          <a:solidFill>
            <a:srgbClr val="539E4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Business Logic</a:t>
            </a:r>
            <a:endParaRPr sz="900"/>
          </a:p>
        </p:txBody>
      </p:sp>
      <p:sp>
        <p:nvSpPr>
          <p:cNvPr id="266" name="Google Shape;266;p50"/>
          <p:cNvSpPr/>
          <p:nvPr/>
        </p:nvSpPr>
        <p:spPr>
          <a:xfrm rot="-243757">
            <a:off x="4798177" y="1876518"/>
            <a:ext cx="1490545" cy="4532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7" name="Google Shape;267;p50"/>
          <p:cNvSpPr/>
          <p:nvPr/>
        </p:nvSpPr>
        <p:spPr>
          <a:xfrm rot="1845052">
            <a:off x="4733139" y="2320829"/>
            <a:ext cx="1661627" cy="4533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8" name="Google Shape;268;p50"/>
          <p:cNvSpPr/>
          <p:nvPr/>
        </p:nvSpPr>
        <p:spPr>
          <a:xfrm rot="3150748">
            <a:off x="4361661" y="2773830"/>
            <a:ext cx="2404580" cy="4533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B7FE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ctrTitle"/>
          </p:nvPr>
        </p:nvSpPr>
        <p:spPr>
          <a:xfrm>
            <a:off x="1358300" y="2439725"/>
            <a:ext cx="7552500" cy="7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Course overview - Hello Coding 4.0</a:t>
            </a:r>
            <a:endParaRPr sz="2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4" name="Google Shape;2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00" y="108450"/>
            <a:ext cx="8758402" cy="492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1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24375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625" y="152400"/>
            <a:ext cx="558311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62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313" y="619500"/>
            <a:ext cx="6383376" cy="39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