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824AB-CAC4-4BB0-8D2F-23F60457BE43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4DB49-8586-4BD1-AB9E-E3FB25097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1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49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09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02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90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14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2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6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53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2693-8509-4465-9AE1-E65404DCA6B9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E3B3-0645-4E71-9798-CB24B580E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6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DaysChart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63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トップ画面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2843808" y="1484784"/>
            <a:ext cx="3528392" cy="5115713"/>
            <a:chOff x="2843808" y="1484784"/>
            <a:chExt cx="3528392" cy="5115713"/>
          </a:xfrm>
        </p:grpSpPr>
        <p:sp>
          <p:nvSpPr>
            <p:cNvPr id="4" name="正方形/長方形 3"/>
            <p:cNvSpPr/>
            <p:nvPr/>
          </p:nvSpPr>
          <p:spPr>
            <a:xfrm>
              <a:off x="2843808" y="1484784"/>
              <a:ext cx="3528392" cy="51125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987824" y="170080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2843808" y="2204864"/>
              <a:ext cx="3528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3419872" y="1660738"/>
              <a:ext cx="2808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 smtClean="0"/>
                <a:t>DaysChart</a:t>
              </a:r>
              <a:r>
                <a:rPr kumimoji="1" lang="en-US" altLang="ja-JP" sz="2000" dirty="0" smtClean="0"/>
                <a:t> at 10</a:t>
              </a:r>
              <a:r>
                <a:rPr lang="en-US" altLang="ja-JP" sz="2000" dirty="0" smtClean="0"/>
                <a:t>/</a:t>
              </a:r>
              <a:r>
                <a:rPr kumimoji="1" lang="en-US" altLang="ja-JP" sz="2000" dirty="0" smtClean="0"/>
                <a:t>13</a:t>
              </a:r>
              <a:endParaRPr kumimoji="1" lang="ja-JP" altLang="en-US" sz="2000" dirty="0"/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2843808" y="5949280"/>
              <a:ext cx="3528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4499992" y="5952425"/>
              <a:ext cx="0" cy="648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2987824" y="6137273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Home</a:t>
              </a:r>
              <a:endParaRPr kumimoji="1" lang="ja-JP" altLang="en-US" b="1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734474" y="613742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Days</a:t>
              </a:r>
              <a:endParaRPr kumimoji="1" lang="ja-JP" altLang="en-US" dirty="0"/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2843808" y="3645024"/>
            <a:ext cx="3528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635896" y="2529975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Welcome !</a:t>
            </a:r>
          </a:p>
          <a:p>
            <a:r>
              <a:rPr lang="en-US" altLang="ja-JP" dirty="0" smtClean="0"/>
              <a:t>How do </a:t>
            </a:r>
            <a:r>
              <a:rPr lang="en-US" altLang="ja-JP" dirty="0" err="1" smtClean="0"/>
              <a:t>yo</a:t>
            </a:r>
            <a:r>
              <a:rPr lang="en-US" altLang="ja-JP" dirty="0" smtClean="0"/>
              <a:t> do ?</a:t>
            </a:r>
          </a:p>
          <a:p>
            <a:r>
              <a:rPr kumimoji="1" lang="en-US" altLang="ja-JP" dirty="0" smtClean="0"/>
              <a:t>19:02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7824" y="3789040"/>
            <a:ext cx="324036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六法ゲット</a:t>
            </a:r>
            <a:r>
              <a:rPr kumimoji="1" lang="en-US" altLang="ja-JP" dirty="0" smtClean="0"/>
              <a:t>|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987824" y="5085184"/>
            <a:ext cx="151216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Good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4572000" y="5085184"/>
            <a:ext cx="151216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98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過去ログ画面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843808" y="1484784"/>
            <a:ext cx="3528392" cy="5115713"/>
            <a:chOff x="2843808" y="1484784"/>
            <a:chExt cx="3528392" cy="5115713"/>
          </a:xfrm>
        </p:grpSpPr>
        <p:sp>
          <p:nvSpPr>
            <p:cNvPr id="5" name="正方形/長方形 4"/>
            <p:cNvSpPr/>
            <p:nvPr/>
          </p:nvSpPr>
          <p:spPr>
            <a:xfrm>
              <a:off x="2843808" y="1484784"/>
              <a:ext cx="3528392" cy="51125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987824" y="170080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2843808" y="2204864"/>
              <a:ext cx="3528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3419872" y="1660738"/>
              <a:ext cx="2808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 smtClean="0"/>
                <a:t>DaysChart</a:t>
              </a:r>
              <a:r>
                <a:rPr kumimoji="1" lang="en-US" altLang="ja-JP" sz="2000" dirty="0" smtClean="0"/>
                <a:t> at 10</a:t>
              </a:r>
              <a:r>
                <a:rPr lang="en-US" altLang="ja-JP" sz="2000" dirty="0" smtClean="0"/>
                <a:t>/</a:t>
              </a:r>
              <a:r>
                <a:rPr kumimoji="1" lang="en-US" altLang="ja-JP" sz="2000" dirty="0" smtClean="0"/>
                <a:t>13</a:t>
              </a:r>
              <a:endParaRPr kumimoji="1" lang="ja-JP" altLang="en-US" sz="2000" dirty="0"/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2843808" y="5949280"/>
              <a:ext cx="3528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4499992" y="5952425"/>
              <a:ext cx="0" cy="648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2987824" y="6137273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Home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734474" y="613742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Days</a:t>
              </a:r>
              <a:endParaRPr kumimoji="1" lang="ja-JP" altLang="en-US" b="1" dirty="0"/>
            </a:p>
          </p:txBody>
        </p:sp>
      </p:grpSp>
      <p:cxnSp>
        <p:nvCxnSpPr>
          <p:cNvPr id="13" name="直線コネクタ 12"/>
          <p:cNvCxnSpPr/>
          <p:nvPr/>
        </p:nvCxnSpPr>
        <p:spPr>
          <a:xfrm>
            <a:off x="2843808" y="3717032"/>
            <a:ext cx="3528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843808" y="4365104"/>
            <a:ext cx="3528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843808" y="5013176"/>
            <a:ext cx="3528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843808" y="2204864"/>
            <a:ext cx="3528392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カギ線コネクタ 23"/>
          <p:cNvCxnSpPr/>
          <p:nvPr/>
        </p:nvCxnSpPr>
        <p:spPr>
          <a:xfrm rot="5400000" flipH="1" flipV="1">
            <a:off x="2879812" y="2456892"/>
            <a:ext cx="864096" cy="648072"/>
          </a:xfrm>
          <a:prstGeom prst="bentConnector3">
            <a:avLst>
              <a:gd name="adj1" fmla="val 56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3635896" y="2348880"/>
            <a:ext cx="972108" cy="720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/>
          <p:nvPr/>
        </p:nvCxnSpPr>
        <p:spPr>
          <a:xfrm flipV="1">
            <a:off x="4608004" y="2420888"/>
            <a:ext cx="914400" cy="648072"/>
          </a:xfrm>
          <a:prstGeom prst="bentConnector3">
            <a:avLst>
              <a:gd name="adj1" fmla="val 37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522404" y="2420888"/>
            <a:ext cx="45720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987824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10/10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010561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10/11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58916" y="3324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10/12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023828" y="38564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10/12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23828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10/11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041637" y="52292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10/10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4824028" y="3856402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4824028" y="4509120"/>
            <a:ext cx="369332" cy="369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4824028" y="5261169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14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DaysChart</vt:lpstr>
      <vt:lpstr>トップ画面</vt:lpstr>
      <vt:lpstr>過去ログ画面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DaysChart</dc:title>
  <dc:creator>jskny</dc:creator>
  <cp:lastModifiedBy>jskny</cp:lastModifiedBy>
  <cp:revision>4</cp:revision>
  <dcterms:created xsi:type="dcterms:W3CDTF">2017-10-13T09:55:58Z</dcterms:created>
  <dcterms:modified xsi:type="dcterms:W3CDTF">2017-10-13T10:08:29Z</dcterms:modified>
</cp:coreProperties>
</file>