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DE3A7-509E-462A-BED3-86DF8887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77B35-BCF0-411D-8782-4712437E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A4C1-0D20-460B-855D-C05573CF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D0A7C-B4A6-49D0-AB5A-D9A5D8CE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A77A4-90D3-4372-8DB9-3B441603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7589C-A313-429E-87E1-05E37986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B796D-28BD-4A88-BA6F-DCDA44692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474B0-1485-4AF0-B0BA-9BC0F569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6E730-FB49-413D-8F60-8267D9CF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D3FF1-F6D2-49C1-B89C-6C8AF735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C106E-3DB5-4A8B-A88E-3F1F2255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D8684-E3D0-4806-A61D-E716F0341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5324-90D7-4038-85BA-84C32215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B4DFC-DB82-4A1F-B3E0-5749F799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0B931-FCBD-4989-A5C2-1220601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F77AA-FF29-4B72-BB16-24E73CD2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AD2A-5D56-4ECB-A754-A9E85A19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BE434-24DC-4DC0-A3E0-77549D8F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76B09-751D-4B54-8ADD-81E10767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6980C-30B3-4017-B9B3-93D3DE3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0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241E7-0BF8-4A42-BF4F-3F73B835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C7FC5-293A-4DEA-959B-D2F9454A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BD80E-538C-462D-9B86-3580236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7D1CF-2DF5-44F9-9B8E-B1EE857E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95BD-B5CD-4259-B009-8E90FBCC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CE744-3811-497F-9380-DA884F1D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4F56D-FEB1-455D-876E-15C785132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A5AF3-3CF1-4981-BCE2-69E6CDFC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46817-153E-42F7-8091-36C54730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C477D-9F63-4A0F-8BD4-E3A9D016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DAAFD-2A4C-4A05-90DE-A06A2D1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4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0636C-457C-479F-AFD7-CC0999E5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C9E79-22B1-45BE-8FC4-C1B826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3DD90-0754-4C80-8860-C80D0914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79787-DC60-4226-B5A5-3BCD8529E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FE9DC-7490-40D5-B431-A5C90618B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7A7CF-3DDA-4001-87CC-1661A50C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6653E9-060B-443D-941F-B6F7576C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5FF65A-3BF4-4EA2-8A4F-84FF9080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9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7686-49C0-41D6-B789-023271E9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54F33-D5BB-48F1-ABCA-99BAEF9F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5E6A7D-64E3-4DB6-823B-AA8605C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4E159-675D-4BC4-B515-F8CD8785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96C475-4BB2-48C1-9058-3BE5E2DB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49F821-468F-4C0E-ACCD-D30A8654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AF0FD-5D18-4D28-B31A-9BC53BCD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1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B6AD-AD48-4A33-AE9B-AFA2918B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D4B47-9DC0-4574-9693-4B2386BA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26835-03A5-4E9C-9879-C81119099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964A5-88D9-4922-AFC4-8EA0E18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63628-1B8A-4F2E-9B0A-1E2870CD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36F6A-CBE7-484E-B8DB-EC1B4D4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8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4F69-2389-4A5A-8F63-633269A8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3463D-4576-4B3C-9727-45A248F87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F704A-F852-4C89-B844-189B9516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8D83B-D1AB-4E70-A357-5C5EB05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985EA-7551-44E6-A976-473DF82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E3963-FF17-4649-A540-55824DE0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72592C-D119-4220-95E2-CB0583F8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7C214-8D20-40B0-A0CA-80086BE7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827E1-047E-48E0-BDAB-17D31DCAB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E91D-7183-4301-B2CA-AD3A53D7D4CF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B97AB-0303-4EF6-B968-B76D89A30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8FF2-0F80-4622-9329-7AC04B53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AD60-40BC-4559-99C8-EDF34A1A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8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72E6-4EA5-4BF1-A05A-97CDDC541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i="0" dirty="0">
                <a:effectLst/>
                <a:latin typeface="-apple-system"/>
              </a:rPr>
              <a:t>爵银龙的常见招式派生解读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46269-2CE1-48A9-9577-CD3106D8C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 dirty="0"/>
              <a:t>https://www.bilibili.com/video/BV1JF411c7f7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6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8128-0A3E-4E82-811F-2C799D0E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状态划分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3FFD6-DB45-4D35-9286-21B389D3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普通未怒</a:t>
            </a:r>
            <a:endParaRPr lang="en-US" altLang="zh-CN" dirty="0"/>
          </a:p>
          <a:p>
            <a:r>
              <a:rPr lang="zh-CN" altLang="en-US" dirty="0"/>
              <a:t>普通怒</a:t>
            </a:r>
            <a:endParaRPr lang="en-US" altLang="zh-CN" dirty="0"/>
          </a:p>
          <a:p>
            <a:r>
              <a:rPr lang="zh-CN" altLang="en-US" dirty="0"/>
              <a:t>劫血怒</a:t>
            </a:r>
            <a:endParaRPr lang="en-US" altLang="zh-CN" dirty="0"/>
          </a:p>
          <a:p>
            <a:r>
              <a:rPr lang="zh-CN" altLang="en-US" dirty="0"/>
              <a:t>劫血未怒</a:t>
            </a:r>
          </a:p>
        </p:txBody>
      </p:sp>
    </p:spTree>
    <p:extLst>
      <p:ext uri="{BB962C8B-B14F-4D97-AF65-F5344CB8AC3E}">
        <p14:creationId xmlns:p14="http://schemas.microsoft.com/office/powerpoint/2010/main" val="324169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546D-5DBE-4347-A394-197650D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前要说明：和猎人位置相关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5C514-B742-4316-991E-CE5C6F2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猎人失位：</a:t>
            </a:r>
            <a:endParaRPr lang="en-US" altLang="zh-CN" dirty="0"/>
          </a:p>
          <a:p>
            <a:pPr lvl="1"/>
            <a:r>
              <a:rPr lang="zh-CN" altLang="en-US" dirty="0"/>
              <a:t>可以修正：调整位置（</a:t>
            </a:r>
            <a:r>
              <a:rPr lang="en-US" altLang="zh-CN" dirty="0"/>
              <a:t>【</a:t>
            </a:r>
            <a:r>
              <a:rPr lang="zh-CN" altLang="en-US" dirty="0"/>
              <a:t>小跳步</a:t>
            </a:r>
            <a:r>
              <a:rPr lang="en-US" altLang="zh-CN" dirty="0"/>
              <a:t>】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短龙车</a:t>
            </a:r>
            <a:r>
              <a:rPr lang="en-US" altLang="zh-CN" dirty="0"/>
              <a:t>】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无法修正：结束固定连段，释放其他招式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吼叫等体术单招结束后：</a:t>
            </a:r>
            <a:endParaRPr lang="en-US" altLang="zh-CN" dirty="0"/>
          </a:p>
          <a:p>
            <a:pPr lvl="1"/>
            <a:r>
              <a:rPr lang="zh-CN" altLang="en-US" dirty="0"/>
              <a:t>猎人在尾巴后可以引出</a:t>
            </a:r>
            <a:r>
              <a:rPr lang="en-US" altLang="zh-CN" dirty="0"/>
              <a:t>【</a:t>
            </a:r>
            <a:r>
              <a:rPr lang="zh-CN" altLang="en-US" dirty="0"/>
              <a:t>尾刺转头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7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BF9B-7B50-4F80-BF25-2CB17E0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普通未怒（</a:t>
            </a:r>
            <a:r>
              <a:rPr lang="en-US" altLang="zh-CN" dirty="0"/>
              <a:t>6</a:t>
            </a:r>
            <a:r>
              <a:rPr lang="zh-CN" altLang="en-US" dirty="0"/>
              <a:t>攻击、</a:t>
            </a:r>
            <a:r>
              <a:rPr lang="en-US" altLang="zh-CN" dirty="0"/>
              <a:t>3</a:t>
            </a:r>
            <a:r>
              <a:rPr lang="zh-CN" altLang="en-US" dirty="0"/>
              <a:t>位移）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5F068-A19D-4A2F-B6EA-DABFB80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三血球</a:t>
            </a:r>
            <a:r>
              <a:rPr lang="en-US" altLang="zh-CN" dirty="0"/>
              <a:t>】+【</a:t>
            </a:r>
            <a:r>
              <a:rPr lang="zh-CN" altLang="en-US" dirty="0"/>
              <a:t>尾巴突刺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长侧飞</a:t>
            </a:r>
            <a:r>
              <a:rPr lang="en-US" altLang="zh-CN" dirty="0"/>
              <a:t>】+【</a:t>
            </a:r>
            <a:r>
              <a:rPr lang="zh-CN" altLang="en-US" dirty="0"/>
              <a:t>地裂吐息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螺旋冲锋</a:t>
            </a:r>
            <a:r>
              <a:rPr lang="en-US" altLang="zh-CN" dirty="0"/>
              <a:t>】+【</a:t>
            </a:r>
            <a:r>
              <a:rPr lang="zh-CN" altLang="en-US" dirty="0"/>
              <a:t>翅扇地裂炮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小挥手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前扑</a:t>
            </a:r>
            <a:r>
              <a:rPr lang="en-US" altLang="zh-CN" dirty="0"/>
              <a:t>】+【 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螺旋飞</a:t>
            </a:r>
            <a:r>
              <a:rPr lang="en-US" altLang="zh-CN" dirty="0"/>
              <a:t>】+【</a:t>
            </a:r>
            <a:r>
              <a:rPr lang="zh-CN" altLang="en-US" dirty="0"/>
              <a:t>尾巴突刺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17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BF9B-7B50-4F80-BF25-2CB17E0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普通怒（多</a:t>
            </a:r>
            <a:r>
              <a:rPr lang="en-US" altLang="zh-CN" dirty="0"/>
              <a:t>1</a:t>
            </a:r>
            <a:r>
              <a:rPr lang="zh-CN" altLang="en-US" dirty="0"/>
              <a:t>攻击）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5F068-A19D-4A2F-B6EA-DABFB80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螺旋冲锋</a:t>
            </a:r>
            <a:r>
              <a:rPr lang="en-US" altLang="zh-CN" dirty="0"/>
              <a:t>】</a:t>
            </a:r>
            <a:r>
              <a:rPr lang="zh-CN" altLang="en-US" dirty="0"/>
              <a:t>（近） </a:t>
            </a:r>
            <a:r>
              <a:rPr lang="en-US" altLang="zh-CN" dirty="0"/>
              <a:t>+【</a:t>
            </a:r>
            <a:r>
              <a:rPr lang="zh-CN" altLang="en-US" dirty="0"/>
              <a:t>三血球</a:t>
            </a:r>
            <a:r>
              <a:rPr lang="en-US" altLang="zh-CN" dirty="0"/>
              <a:t>】+【</a:t>
            </a:r>
            <a:r>
              <a:rPr lang="zh-CN" altLang="en-US" dirty="0"/>
              <a:t>尾巴突刺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螺旋冲锋</a:t>
            </a:r>
            <a:r>
              <a:rPr lang="en-US" altLang="zh-CN" dirty="0"/>
              <a:t>】</a:t>
            </a:r>
            <a:r>
              <a:rPr lang="zh-CN" altLang="en-US" dirty="0"/>
              <a:t>（远） </a:t>
            </a:r>
            <a:r>
              <a:rPr lang="en-US" altLang="zh-CN" dirty="0"/>
              <a:t>+【</a:t>
            </a:r>
            <a:r>
              <a:rPr lang="zh-CN" altLang="en-US" dirty="0"/>
              <a:t>飞扑砸地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长侧飞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31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BF9B-7B50-4F80-BF25-2CB17E0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普通状态下选择性（多</a:t>
            </a:r>
            <a:r>
              <a:rPr lang="en-US" altLang="zh-CN" dirty="0"/>
              <a:t>8</a:t>
            </a:r>
            <a:r>
              <a:rPr lang="zh-CN" altLang="en-US" dirty="0"/>
              <a:t>攻击）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5F068-A19D-4A2F-B6EA-DABFB80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侧咬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翼爪挥击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二连弧形车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原地腾空翅砸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尾挥血痰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飞扑砸地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迅捷扇风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捕食</a:t>
            </a:r>
            <a:r>
              <a:rPr lang="en-US" altLang="zh-CN" dirty="0"/>
              <a:t>】+【</a:t>
            </a:r>
            <a:r>
              <a:rPr lang="zh-CN" altLang="en-US" dirty="0"/>
              <a:t>地裂吐息</a:t>
            </a:r>
            <a:r>
              <a:rPr lang="en-US" altLang="zh-CN" dirty="0"/>
              <a:t>】</a:t>
            </a:r>
            <a:r>
              <a:rPr lang="zh-CN" altLang="en-US" dirty="0"/>
              <a:t>（劫血</a:t>
            </a:r>
            <a:r>
              <a:rPr lang="en-US" altLang="zh-CN" dirty="0"/>
              <a:t>【</a:t>
            </a:r>
            <a:r>
              <a:rPr lang="zh-CN" altLang="en-US" dirty="0"/>
              <a:t>瞬移尾砸</a:t>
            </a:r>
            <a:r>
              <a:rPr lang="en-US" altLang="zh-CN" dirty="0"/>
              <a:t>】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06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BF9B-7B50-4F80-BF25-2CB17E0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劫血状态下瞬移连段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5F068-A19D-4A2F-B6EA-DABFB80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瞬移</a:t>
            </a:r>
            <a:r>
              <a:rPr lang="en-US" altLang="zh-CN" dirty="0"/>
              <a:t>】+【</a:t>
            </a:r>
            <a:r>
              <a:rPr lang="zh-CN" altLang="en-US" dirty="0"/>
              <a:t>瞬移尾砸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瞬移</a:t>
            </a:r>
            <a:r>
              <a:rPr lang="en-US" altLang="zh-CN" dirty="0"/>
              <a:t>】+【</a:t>
            </a:r>
            <a:r>
              <a:rPr lang="zh-CN" altLang="en-US" dirty="0"/>
              <a:t>瞬移尾砸</a:t>
            </a:r>
            <a:r>
              <a:rPr lang="en-US" altLang="zh-CN" dirty="0"/>
              <a:t>】+【</a:t>
            </a:r>
            <a:r>
              <a:rPr lang="zh-CN" altLang="en-US" dirty="0"/>
              <a:t>尾巴突刺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瞬移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】+【</a:t>
            </a:r>
            <a:r>
              <a:rPr lang="zh-CN" altLang="en-US" dirty="0"/>
              <a:t>翅膀砸地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瞬移</a:t>
            </a:r>
            <a:r>
              <a:rPr lang="en-US" altLang="zh-CN" dirty="0"/>
              <a:t>】+ 【</a:t>
            </a:r>
            <a:r>
              <a:rPr lang="zh-CN" altLang="en-US" dirty="0"/>
              <a:t>尾刺转头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前咬</a:t>
            </a:r>
            <a:r>
              <a:rPr lang="en-US" altLang="zh-CN" dirty="0"/>
              <a:t>】+【</a:t>
            </a:r>
            <a:r>
              <a:rPr lang="zh-CN" altLang="en-US" dirty="0"/>
              <a:t>瞬移</a:t>
            </a:r>
            <a:r>
              <a:rPr lang="en-US" altLang="zh-CN" dirty="0"/>
              <a:t>】+【</a:t>
            </a:r>
            <a:r>
              <a:rPr lang="zh-CN" altLang="en-US" dirty="0"/>
              <a:t>前咬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09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324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爵银龙的常见招式派生解读</vt:lpstr>
      <vt:lpstr>状态划分</vt:lpstr>
      <vt:lpstr>前要说明：和猎人位置相关</vt:lpstr>
      <vt:lpstr>普通未怒（6攻击、3位移）</vt:lpstr>
      <vt:lpstr>普通怒（多1攻击）</vt:lpstr>
      <vt:lpstr>普通状态下选择性（多8攻击）</vt:lpstr>
      <vt:lpstr>劫血状态下瞬移连段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爵银龙的常见招式派生解读</dc:title>
  <dc:creator>jskyhuang(黄锦添)</dc:creator>
  <cp:lastModifiedBy>jskyhuang(黄锦添)</cp:lastModifiedBy>
  <cp:revision>27</cp:revision>
  <dcterms:created xsi:type="dcterms:W3CDTF">2022-06-29T07:41:08Z</dcterms:created>
  <dcterms:modified xsi:type="dcterms:W3CDTF">2022-06-30T01:51:02Z</dcterms:modified>
</cp:coreProperties>
</file>