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7" r:id="rId4"/>
    <p:sldId id="258" r:id="rId5"/>
    <p:sldId id="259" r:id="rId6"/>
    <p:sldId id="260" r:id="rId7"/>
    <p:sldId id="265" r:id="rId8"/>
    <p:sldId id="263" r:id="rId9"/>
    <p:sldId id="264" r:id="rId10"/>
    <p:sldId id="266" r:id="rId11"/>
    <p:sldId id="271" r:id="rId12"/>
    <p:sldId id="272" r:id="rId13"/>
    <p:sldId id="273" r:id="rId14"/>
    <p:sldId id="274" r:id="rId15"/>
    <p:sldId id="275" r:id="rId16"/>
    <p:sldId id="276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79" r:id="rId25"/>
    <p:sldId id="278" r:id="rId26"/>
    <p:sldId id="277" r:id="rId27"/>
    <p:sldId id="268" r:id="rId28"/>
    <p:sldId id="269" r:id="rId29"/>
    <p:sldId id="27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 autoAdjust="0"/>
    <p:restoredTop sz="92411" autoAdjust="0"/>
  </p:normalViewPr>
  <p:slideViewPr>
    <p:cSldViewPr snapToGrid="0">
      <p:cViewPr varScale="1">
        <p:scale>
          <a:sx n="86" d="100"/>
          <a:sy n="86" d="100"/>
        </p:scale>
        <p:origin x="72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EC86C-774D-43E3-9BC2-1969D116E12C}" type="doc">
      <dgm:prSet loTypeId="urn:microsoft.com/office/officeart/2005/8/layout/process4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8CA432A-844E-49EB-98A9-73EF0EC92D95}">
      <dgm:prSet phldrT="[文本]"/>
      <dgm:spPr/>
      <dgm:t>
        <a:bodyPr/>
        <a:lstStyle/>
        <a:p>
          <a:r>
            <a:rPr lang="zh-CN" altLang="en-US" dirty="0"/>
            <a:t>原文</a:t>
          </a:r>
        </a:p>
      </dgm:t>
    </dgm:pt>
    <dgm:pt modelId="{420CABD4-33BA-44A0-9F2B-039D23DA46B8}" type="parTrans" cxnId="{1EEC29C7-2779-46D7-9A52-8B889B7C07C4}">
      <dgm:prSet/>
      <dgm:spPr/>
      <dgm:t>
        <a:bodyPr/>
        <a:lstStyle/>
        <a:p>
          <a:endParaRPr lang="zh-CN" altLang="en-US"/>
        </a:p>
      </dgm:t>
    </dgm:pt>
    <dgm:pt modelId="{D8515519-59C4-45C2-BBAE-79DBBD2A6374}" type="sibTrans" cxnId="{1EEC29C7-2779-46D7-9A52-8B889B7C07C4}">
      <dgm:prSet/>
      <dgm:spPr/>
      <dgm:t>
        <a:bodyPr/>
        <a:lstStyle/>
        <a:p>
          <a:endParaRPr lang="zh-CN" altLang="en-US"/>
        </a:p>
      </dgm:t>
    </dgm:pt>
    <dgm:pt modelId="{2486783A-E4F0-4E2A-BAB2-1C1D9157B110}">
      <dgm:prSet phldrT="[文本]"/>
      <dgm:spPr/>
      <dgm:t>
        <a:bodyPr/>
        <a:lstStyle/>
        <a:p>
          <a:r>
            <a:rPr lang="zh-CN" altLang="en-US" dirty="0"/>
            <a:t>复杂</a:t>
          </a:r>
          <a:br>
            <a:rPr lang="en-US" altLang="zh-CN" dirty="0"/>
          </a:br>
          <a:r>
            <a:rPr lang="zh-CN" altLang="en-US" dirty="0"/>
            <a:t>结构</a:t>
          </a:r>
        </a:p>
      </dgm:t>
    </dgm:pt>
    <dgm:pt modelId="{B7A5A2E2-C8BF-4C10-BCE4-8E8F343188B1}" type="parTrans" cxnId="{B13F39E0-AD9E-470A-8F4B-F5FC0A3AA162}">
      <dgm:prSet/>
      <dgm:spPr/>
      <dgm:t>
        <a:bodyPr/>
        <a:lstStyle/>
        <a:p>
          <a:endParaRPr lang="zh-CN" altLang="en-US"/>
        </a:p>
      </dgm:t>
    </dgm:pt>
    <dgm:pt modelId="{B7BF88E9-711D-4B2A-9642-51BF007E6410}" type="sibTrans" cxnId="{B13F39E0-AD9E-470A-8F4B-F5FC0A3AA162}">
      <dgm:prSet/>
      <dgm:spPr/>
      <dgm:t>
        <a:bodyPr/>
        <a:lstStyle/>
        <a:p>
          <a:endParaRPr lang="zh-CN" altLang="en-US"/>
        </a:p>
      </dgm:t>
    </dgm:pt>
    <dgm:pt modelId="{7A5AF066-C897-4096-8D5E-DB7336B75739}">
      <dgm:prSet phldrT="[文本]"/>
      <dgm:spPr/>
      <dgm:t>
        <a:bodyPr/>
        <a:lstStyle/>
        <a:p>
          <a:r>
            <a:rPr lang="zh-CN" altLang="en-US" dirty="0"/>
            <a:t>诸多</a:t>
          </a:r>
          <a:br>
            <a:rPr lang="en-US" altLang="zh-CN" dirty="0"/>
          </a:br>
          <a:r>
            <a:rPr lang="zh-CN" altLang="en-US" dirty="0"/>
            <a:t>细节</a:t>
          </a:r>
        </a:p>
      </dgm:t>
    </dgm:pt>
    <dgm:pt modelId="{293AC62E-203D-4075-8B73-395D86790895}" type="parTrans" cxnId="{AD478C94-2EBD-4860-AFBC-5976173A1AB9}">
      <dgm:prSet/>
      <dgm:spPr/>
      <dgm:t>
        <a:bodyPr/>
        <a:lstStyle/>
        <a:p>
          <a:endParaRPr lang="zh-CN" altLang="en-US"/>
        </a:p>
      </dgm:t>
    </dgm:pt>
    <dgm:pt modelId="{F81619B9-AEA8-441E-AFD4-85F8295E56FE}" type="sibTrans" cxnId="{AD478C94-2EBD-4860-AFBC-5976173A1AB9}">
      <dgm:prSet/>
      <dgm:spPr/>
      <dgm:t>
        <a:bodyPr/>
        <a:lstStyle/>
        <a:p>
          <a:endParaRPr lang="zh-CN" altLang="en-US"/>
        </a:p>
      </dgm:t>
    </dgm:pt>
    <dgm:pt modelId="{7D0D726E-E648-446E-B798-E2CFC003AB1A}">
      <dgm:prSet phldrT="[文本]"/>
      <dgm:spPr/>
      <dgm:t>
        <a:bodyPr/>
        <a:lstStyle/>
        <a:p>
          <a:r>
            <a:rPr lang="zh-CN" altLang="en-US" dirty="0"/>
            <a:t>本文</a:t>
          </a:r>
        </a:p>
      </dgm:t>
    </dgm:pt>
    <dgm:pt modelId="{C8301F1F-8103-4212-A51B-4BC5E5B051ED}" type="parTrans" cxnId="{03E8EC04-AED6-42A7-82B1-D8C86C8082E3}">
      <dgm:prSet/>
      <dgm:spPr/>
      <dgm:t>
        <a:bodyPr/>
        <a:lstStyle/>
        <a:p>
          <a:endParaRPr lang="zh-CN" altLang="en-US"/>
        </a:p>
      </dgm:t>
    </dgm:pt>
    <dgm:pt modelId="{4C2174BF-B0D0-4D3F-A46F-A961C59AEBB5}" type="sibTrans" cxnId="{03E8EC04-AED6-42A7-82B1-D8C86C8082E3}">
      <dgm:prSet/>
      <dgm:spPr/>
      <dgm:t>
        <a:bodyPr/>
        <a:lstStyle/>
        <a:p>
          <a:endParaRPr lang="zh-CN" altLang="en-US"/>
        </a:p>
      </dgm:t>
    </dgm:pt>
    <dgm:pt modelId="{840F5915-DC06-440A-AC26-0EBABFF6CFCA}">
      <dgm:prSet phldrT="[文本]"/>
      <dgm:spPr/>
      <dgm:t>
        <a:bodyPr/>
        <a:lstStyle/>
        <a:p>
          <a:r>
            <a:rPr lang="zh-CN" altLang="en-US" dirty="0"/>
            <a:t>简要</a:t>
          </a:r>
          <a:br>
            <a:rPr lang="en-US" altLang="zh-CN" dirty="0"/>
          </a:br>
          <a:r>
            <a:rPr lang="zh-CN" altLang="en-US" dirty="0"/>
            <a:t>概述</a:t>
          </a:r>
        </a:p>
      </dgm:t>
    </dgm:pt>
    <dgm:pt modelId="{EC60E6B9-C281-4054-B83F-58077805E53C}" type="parTrans" cxnId="{1A26DE68-D1D2-4A9C-B4A3-F5CA99A4B598}">
      <dgm:prSet/>
      <dgm:spPr/>
      <dgm:t>
        <a:bodyPr/>
        <a:lstStyle/>
        <a:p>
          <a:endParaRPr lang="zh-CN" altLang="en-US"/>
        </a:p>
      </dgm:t>
    </dgm:pt>
    <dgm:pt modelId="{D471CD20-11FB-417C-A1ED-A9340A11260A}" type="sibTrans" cxnId="{1A26DE68-D1D2-4A9C-B4A3-F5CA99A4B598}">
      <dgm:prSet/>
      <dgm:spPr/>
      <dgm:t>
        <a:bodyPr/>
        <a:lstStyle/>
        <a:p>
          <a:endParaRPr lang="zh-CN" altLang="en-US"/>
        </a:p>
      </dgm:t>
    </dgm:pt>
    <dgm:pt modelId="{5B135EBD-40D6-4C83-B32E-F6910FA921F7}">
      <dgm:prSet phldrT="[文本]"/>
      <dgm:spPr/>
      <dgm:t>
        <a:bodyPr/>
        <a:lstStyle/>
        <a:p>
          <a:r>
            <a:rPr lang="zh-CN" altLang="en-US" dirty="0"/>
            <a:t>记录</a:t>
          </a:r>
          <a:br>
            <a:rPr lang="en-US" altLang="zh-CN" dirty="0"/>
          </a:br>
          <a:r>
            <a:rPr lang="zh-CN" altLang="en-US" dirty="0"/>
            <a:t>要点</a:t>
          </a:r>
        </a:p>
      </dgm:t>
    </dgm:pt>
    <dgm:pt modelId="{FB1CF30D-B650-4438-91D9-97975BC757C8}" type="parTrans" cxnId="{DE2C9591-8796-43F1-9E1F-E25B631DCCFF}">
      <dgm:prSet/>
      <dgm:spPr/>
      <dgm:t>
        <a:bodyPr/>
        <a:lstStyle/>
        <a:p>
          <a:endParaRPr lang="zh-CN" altLang="en-US"/>
        </a:p>
      </dgm:t>
    </dgm:pt>
    <dgm:pt modelId="{9CE91D26-5AE6-4D2D-A936-2EC3E79A3180}" type="sibTrans" cxnId="{DE2C9591-8796-43F1-9E1F-E25B631DCCFF}">
      <dgm:prSet/>
      <dgm:spPr/>
      <dgm:t>
        <a:bodyPr/>
        <a:lstStyle/>
        <a:p>
          <a:endParaRPr lang="zh-CN" altLang="en-US"/>
        </a:p>
      </dgm:t>
    </dgm:pt>
    <dgm:pt modelId="{13CED4ED-6D7A-4ADA-972D-2E26B73896BF}" type="pres">
      <dgm:prSet presAssocID="{9BEEC86C-774D-43E3-9BC2-1969D116E12C}" presName="Name0" presStyleCnt="0">
        <dgm:presLayoutVars>
          <dgm:dir/>
          <dgm:animLvl val="lvl"/>
          <dgm:resizeHandles val="exact"/>
        </dgm:presLayoutVars>
      </dgm:prSet>
      <dgm:spPr/>
    </dgm:pt>
    <dgm:pt modelId="{56EB1471-1248-407B-9620-566F2E8776E2}" type="pres">
      <dgm:prSet presAssocID="{7D0D726E-E648-446E-B798-E2CFC003AB1A}" presName="boxAndChildren" presStyleCnt="0"/>
      <dgm:spPr/>
    </dgm:pt>
    <dgm:pt modelId="{65469785-FF44-4BBC-9696-F01BC100E0F5}" type="pres">
      <dgm:prSet presAssocID="{7D0D726E-E648-446E-B798-E2CFC003AB1A}" presName="parentTextBox" presStyleLbl="node1" presStyleIdx="0" presStyleCnt="2"/>
      <dgm:spPr/>
    </dgm:pt>
    <dgm:pt modelId="{6213D449-FF2F-4899-BDB3-098818282641}" type="pres">
      <dgm:prSet presAssocID="{7D0D726E-E648-446E-B798-E2CFC003AB1A}" presName="entireBox" presStyleLbl="node1" presStyleIdx="0" presStyleCnt="2"/>
      <dgm:spPr/>
    </dgm:pt>
    <dgm:pt modelId="{49592FDB-3C25-4AA1-BCBD-AA7311C0890B}" type="pres">
      <dgm:prSet presAssocID="{7D0D726E-E648-446E-B798-E2CFC003AB1A}" presName="descendantBox" presStyleCnt="0"/>
      <dgm:spPr/>
    </dgm:pt>
    <dgm:pt modelId="{02E1DAE0-EDC1-43FD-BA6A-602BCAE5E38B}" type="pres">
      <dgm:prSet presAssocID="{840F5915-DC06-440A-AC26-0EBABFF6CFCA}" presName="childTextBox" presStyleLbl="fgAccFollowNode1" presStyleIdx="0" presStyleCnt="4">
        <dgm:presLayoutVars>
          <dgm:bulletEnabled val="1"/>
        </dgm:presLayoutVars>
      </dgm:prSet>
      <dgm:spPr/>
    </dgm:pt>
    <dgm:pt modelId="{96E06781-BF35-45CB-9A78-BDA0D8B0B65C}" type="pres">
      <dgm:prSet presAssocID="{5B135EBD-40D6-4C83-B32E-F6910FA921F7}" presName="childTextBox" presStyleLbl="fgAccFollowNode1" presStyleIdx="1" presStyleCnt="4">
        <dgm:presLayoutVars>
          <dgm:bulletEnabled val="1"/>
        </dgm:presLayoutVars>
      </dgm:prSet>
      <dgm:spPr/>
    </dgm:pt>
    <dgm:pt modelId="{646EF8D8-58A7-49E2-9B26-DFBBAEFF42A0}" type="pres">
      <dgm:prSet presAssocID="{D8515519-59C4-45C2-BBAE-79DBBD2A6374}" presName="sp" presStyleCnt="0"/>
      <dgm:spPr/>
    </dgm:pt>
    <dgm:pt modelId="{A27EDC8F-DEF5-4403-A604-4A5E2BACF804}" type="pres">
      <dgm:prSet presAssocID="{F8CA432A-844E-49EB-98A9-73EF0EC92D95}" presName="arrowAndChildren" presStyleCnt="0"/>
      <dgm:spPr/>
    </dgm:pt>
    <dgm:pt modelId="{B879AE16-E881-4F29-B3F1-7E96FF4EA667}" type="pres">
      <dgm:prSet presAssocID="{F8CA432A-844E-49EB-98A9-73EF0EC92D95}" presName="parentTextArrow" presStyleLbl="node1" presStyleIdx="0" presStyleCnt="2"/>
      <dgm:spPr/>
    </dgm:pt>
    <dgm:pt modelId="{2B468CA4-2232-4BD7-A787-3F6C0D36FF81}" type="pres">
      <dgm:prSet presAssocID="{F8CA432A-844E-49EB-98A9-73EF0EC92D95}" presName="arrow" presStyleLbl="node1" presStyleIdx="1" presStyleCnt="2"/>
      <dgm:spPr/>
    </dgm:pt>
    <dgm:pt modelId="{44358A07-CE0A-4277-B580-6C6ABC15EF09}" type="pres">
      <dgm:prSet presAssocID="{F8CA432A-844E-49EB-98A9-73EF0EC92D95}" presName="descendantArrow" presStyleCnt="0"/>
      <dgm:spPr/>
    </dgm:pt>
    <dgm:pt modelId="{76B9D5CF-5EE6-4191-93E0-8FD75E3587EF}" type="pres">
      <dgm:prSet presAssocID="{2486783A-E4F0-4E2A-BAB2-1C1D9157B110}" presName="childTextArrow" presStyleLbl="fgAccFollowNode1" presStyleIdx="2" presStyleCnt="4">
        <dgm:presLayoutVars>
          <dgm:bulletEnabled val="1"/>
        </dgm:presLayoutVars>
      </dgm:prSet>
      <dgm:spPr/>
    </dgm:pt>
    <dgm:pt modelId="{1C1A142D-51B1-4591-94F2-DE28848CD812}" type="pres">
      <dgm:prSet presAssocID="{7A5AF066-C897-4096-8D5E-DB7336B75739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03E8EC04-AED6-42A7-82B1-D8C86C8082E3}" srcId="{9BEEC86C-774D-43E3-9BC2-1969D116E12C}" destId="{7D0D726E-E648-446E-B798-E2CFC003AB1A}" srcOrd="1" destOrd="0" parTransId="{C8301F1F-8103-4212-A51B-4BC5E5B051ED}" sibTransId="{4C2174BF-B0D0-4D3F-A46F-A961C59AEBB5}"/>
    <dgm:cxn modelId="{2DFE6312-EB5F-4DF2-ADEE-FA2B4E329AAE}" type="presOf" srcId="{7D0D726E-E648-446E-B798-E2CFC003AB1A}" destId="{6213D449-FF2F-4899-BDB3-098818282641}" srcOrd="1" destOrd="0" presId="urn:microsoft.com/office/officeart/2005/8/layout/process4"/>
    <dgm:cxn modelId="{D427DE2D-D71A-4733-90FE-1A6BAD012D7B}" type="presOf" srcId="{7D0D726E-E648-446E-B798-E2CFC003AB1A}" destId="{65469785-FF44-4BBC-9696-F01BC100E0F5}" srcOrd="0" destOrd="0" presId="urn:microsoft.com/office/officeart/2005/8/layout/process4"/>
    <dgm:cxn modelId="{DA5B753D-E5A5-4899-ADB0-D35B56FC545E}" type="presOf" srcId="{840F5915-DC06-440A-AC26-0EBABFF6CFCA}" destId="{02E1DAE0-EDC1-43FD-BA6A-602BCAE5E38B}" srcOrd="0" destOrd="0" presId="urn:microsoft.com/office/officeart/2005/8/layout/process4"/>
    <dgm:cxn modelId="{1A26DE68-D1D2-4A9C-B4A3-F5CA99A4B598}" srcId="{7D0D726E-E648-446E-B798-E2CFC003AB1A}" destId="{840F5915-DC06-440A-AC26-0EBABFF6CFCA}" srcOrd="0" destOrd="0" parTransId="{EC60E6B9-C281-4054-B83F-58077805E53C}" sibTransId="{D471CD20-11FB-417C-A1ED-A9340A11260A}"/>
    <dgm:cxn modelId="{DE2C9591-8796-43F1-9E1F-E25B631DCCFF}" srcId="{7D0D726E-E648-446E-B798-E2CFC003AB1A}" destId="{5B135EBD-40D6-4C83-B32E-F6910FA921F7}" srcOrd="1" destOrd="0" parTransId="{FB1CF30D-B650-4438-91D9-97975BC757C8}" sibTransId="{9CE91D26-5AE6-4D2D-A936-2EC3E79A3180}"/>
    <dgm:cxn modelId="{AD478C94-2EBD-4860-AFBC-5976173A1AB9}" srcId="{F8CA432A-844E-49EB-98A9-73EF0EC92D95}" destId="{7A5AF066-C897-4096-8D5E-DB7336B75739}" srcOrd="1" destOrd="0" parTransId="{293AC62E-203D-4075-8B73-395D86790895}" sibTransId="{F81619B9-AEA8-441E-AFD4-85F8295E56FE}"/>
    <dgm:cxn modelId="{1FBEB895-24EF-41CF-B0FE-123B8452F515}" type="presOf" srcId="{5B135EBD-40D6-4C83-B32E-F6910FA921F7}" destId="{96E06781-BF35-45CB-9A78-BDA0D8B0B65C}" srcOrd="0" destOrd="0" presId="urn:microsoft.com/office/officeart/2005/8/layout/process4"/>
    <dgm:cxn modelId="{A7E428BA-C252-4A6E-8353-2F2F5DBE85B0}" type="presOf" srcId="{2486783A-E4F0-4E2A-BAB2-1C1D9157B110}" destId="{76B9D5CF-5EE6-4191-93E0-8FD75E3587EF}" srcOrd="0" destOrd="0" presId="urn:microsoft.com/office/officeart/2005/8/layout/process4"/>
    <dgm:cxn modelId="{4D4F7DC1-E9C4-4B33-9762-FF9C76DD4528}" type="presOf" srcId="{F8CA432A-844E-49EB-98A9-73EF0EC92D95}" destId="{2B468CA4-2232-4BD7-A787-3F6C0D36FF81}" srcOrd="1" destOrd="0" presId="urn:microsoft.com/office/officeart/2005/8/layout/process4"/>
    <dgm:cxn modelId="{1EEC29C7-2779-46D7-9A52-8B889B7C07C4}" srcId="{9BEEC86C-774D-43E3-9BC2-1969D116E12C}" destId="{F8CA432A-844E-49EB-98A9-73EF0EC92D95}" srcOrd="0" destOrd="0" parTransId="{420CABD4-33BA-44A0-9F2B-039D23DA46B8}" sibTransId="{D8515519-59C4-45C2-BBAE-79DBBD2A6374}"/>
    <dgm:cxn modelId="{B13F39E0-AD9E-470A-8F4B-F5FC0A3AA162}" srcId="{F8CA432A-844E-49EB-98A9-73EF0EC92D95}" destId="{2486783A-E4F0-4E2A-BAB2-1C1D9157B110}" srcOrd="0" destOrd="0" parTransId="{B7A5A2E2-C8BF-4C10-BCE4-8E8F343188B1}" sibTransId="{B7BF88E9-711D-4B2A-9642-51BF007E6410}"/>
    <dgm:cxn modelId="{0171CCE7-F25E-495C-98BE-D332BB2F3649}" type="presOf" srcId="{9BEEC86C-774D-43E3-9BC2-1969D116E12C}" destId="{13CED4ED-6D7A-4ADA-972D-2E26B73896BF}" srcOrd="0" destOrd="0" presId="urn:microsoft.com/office/officeart/2005/8/layout/process4"/>
    <dgm:cxn modelId="{31A78CE8-6DAE-4B7F-B51A-6A2C27D47E64}" type="presOf" srcId="{F8CA432A-844E-49EB-98A9-73EF0EC92D95}" destId="{B879AE16-E881-4F29-B3F1-7E96FF4EA667}" srcOrd="0" destOrd="0" presId="urn:microsoft.com/office/officeart/2005/8/layout/process4"/>
    <dgm:cxn modelId="{46DA2CFC-2D9D-43EA-B152-3F057805B5BC}" type="presOf" srcId="{7A5AF066-C897-4096-8D5E-DB7336B75739}" destId="{1C1A142D-51B1-4591-94F2-DE28848CD812}" srcOrd="0" destOrd="0" presId="urn:microsoft.com/office/officeart/2005/8/layout/process4"/>
    <dgm:cxn modelId="{AFBA5CAB-6BF3-477F-87B0-EA00769E8073}" type="presParOf" srcId="{13CED4ED-6D7A-4ADA-972D-2E26B73896BF}" destId="{56EB1471-1248-407B-9620-566F2E8776E2}" srcOrd="0" destOrd="0" presId="urn:microsoft.com/office/officeart/2005/8/layout/process4"/>
    <dgm:cxn modelId="{0AE2EE8A-EA45-44F3-868C-00939D73166B}" type="presParOf" srcId="{56EB1471-1248-407B-9620-566F2E8776E2}" destId="{65469785-FF44-4BBC-9696-F01BC100E0F5}" srcOrd="0" destOrd="0" presId="urn:microsoft.com/office/officeart/2005/8/layout/process4"/>
    <dgm:cxn modelId="{07ED887E-66A1-43B2-B225-74C63D9AE7B6}" type="presParOf" srcId="{56EB1471-1248-407B-9620-566F2E8776E2}" destId="{6213D449-FF2F-4899-BDB3-098818282641}" srcOrd="1" destOrd="0" presId="urn:microsoft.com/office/officeart/2005/8/layout/process4"/>
    <dgm:cxn modelId="{1DE33F1D-15BE-4EB3-98DF-06A15D8482E7}" type="presParOf" srcId="{56EB1471-1248-407B-9620-566F2E8776E2}" destId="{49592FDB-3C25-4AA1-BCBD-AA7311C0890B}" srcOrd="2" destOrd="0" presId="urn:microsoft.com/office/officeart/2005/8/layout/process4"/>
    <dgm:cxn modelId="{9BA3F4AB-0144-44BB-BF18-3E8DC8B9970C}" type="presParOf" srcId="{49592FDB-3C25-4AA1-BCBD-AA7311C0890B}" destId="{02E1DAE0-EDC1-43FD-BA6A-602BCAE5E38B}" srcOrd="0" destOrd="0" presId="urn:microsoft.com/office/officeart/2005/8/layout/process4"/>
    <dgm:cxn modelId="{2E7A4A69-EF73-4011-8269-AE0E95ED73F5}" type="presParOf" srcId="{49592FDB-3C25-4AA1-BCBD-AA7311C0890B}" destId="{96E06781-BF35-45CB-9A78-BDA0D8B0B65C}" srcOrd="1" destOrd="0" presId="urn:microsoft.com/office/officeart/2005/8/layout/process4"/>
    <dgm:cxn modelId="{7B966684-142C-4A00-88CE-CB4EE438C2DF}" type="presParOf" srcId="{13CED4ED-6D7A-4ADA-972D-2E26B73896BF}" destId="{646EF8D8-58A7-49E2-9B26-DFBBAEFF42A0}" srcOrd="1" destOrd="0" presId="urn:microsoft.com/office/officeart/2005/8/layout/process4"/>
    <dgm:cxn modelId="{CD01C840-98B5-4F26-ACEC-0B2AE927DF69}" type="presParOf" srcId="{13CED4ED-6D7A-4ADA-972D-2E26B73896BF}" destId="{A27EDC8F-DEF5-4403-A604-4A5E2BACF804}" srcOrd="2" destOrd="0" presId="urn:microsoft.com/office/officeart/2005/8/layout/process4"/>
    <dgm:cxn modelId="{5D2F9162-88B6-4862-9689-E2E8CAF0BBAE}" type="presParOf" srcId="{A27EDC8F-DEF5-4403-A604-4A5E2BACF804}" destId="{B879AE16-E881-4F29-B3F1-7E96FF4EA667}" srcOrd="0" destOrd="0" presId="urn:microsoft.com/office/officeart/2005/8/layout/process4"/>
    <dgm:cxn modelId="{5CB191DB-5B39-49D1-8DB8-43978F852A9D}" type="presParOf" srcId="{A27EDC8F-DEF5-4403-A604-4A5E2BACF804}" destId="{2B468CA4-2232-4BD7-A787-3F6C0D36FF81}" srcOrd="1" destOrd="0" presId="urn:microsoft.com/office/officeart/2005/8/layout/process4"/>
    <dgm:cxn modelId="{22AB3DE8-8AA6-499B-A2BD-81222C7A5B0D}" type="presParOf" srcId="{A27EDC8F-DEF5-4403-A604-4A5E2BACF804}" destId="{44358A07-CE0A-4277-B580-6C6ABC15EF09}" srcOrd="2" destOrd="0" presId="urn:microsoft.com/office/officeart/2005/8/layout/process4"/>
    <dgm:cxn modelId="{817BDAEE-45AA-4910-8ED9-5EFA272E008E}" type="presParOf" srcId="{44358A07-CE0A-4277-B580-6C6ABC15EF09}" destId="{76B9D5CF-5EE6-4191-93E0-8FD75E3587EF}" srcOrd="0" destOrd="0" presId="urn:microsoft.com/office/officeart/2005/8/layout/process4"/>
    <dgm:cxn modelId="{3A3EFC5D-E035-4023-AB38-486EE5851BAD}" type="presParOf" srcId="{44358A07-CE0A-4277-B580-6C6ABC15EF09}" destId="{1C1A142D-51B1-4591-94F2-DE28848CD81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BFE8BC-953D-4BD7-AFAC-0F0CDC76540F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26EDBAD-D3D3-4F32-81A6-85F376E3E611}">
      <dgm:prSet phldrT="[文本]"/>
      <dgm:spPr/>
      <dgm:t>
        <a:bodyPr/>
        <a:lstStyle/>
        <a:p>
          <a:r>
            <a:rPr lang="zh-CN" altLang="en-US" b="0" i="0" dirty="0"/>
            <a:t>人类士兵</a:t>
          </a:r>
          <a:endParaRPr lang="zh-CN" altLang="en-US" dirty="0"/>
        </a:p>
      </dgm:t>
    </dgm:pt>
    <dgm:pt modelId="{508E0DF2-EB02-4D73-BEEC-3257974B2A33}" type="parTrans" cxnId="{AC609CB9-C9A8-478F-B8B5-197608BB796D}">
      <dgm:prSet/>
      <dgm:spPr/>
      <dgm:t>
        <a:bodyPr/>
        <a:lstStyle/>
        <a:p>
          <a:endParaRPr lang="zh-CN" altLang="en-US"/>
        </a:p>
      </dgm:t>
    </dgm:pt>
    <dgm:pt modelId="{19ACC4E9-5DB4-44A9-A6D3-5D0346014E5F}" type="sibTrans" cxnId="{AC609CB9-C9A8-478F-B8B5-197608BB796D}">
      <dgm:prSet/>
      <dgm:spPr/>
      <dgm:t>
        <a:bodyPr/>
        <a:lstStyle/>
        <a:p>
          <a:endParaRPr lang="zh-CN" altLang="en-US"/>
        </a:p>
      </dgm:t>
    </dgm:pt>
    <dgm:pt modelId="{EEAF1142-4E16-42FA-9CF4-5B129518EA6A}">
      <dgm:prSet/>
      <dgm:spPr/>
      <dgm:t>
        <a:bodyPr/>
        <a:lstStyle/>
        <a:p>
          <a:r>
            <a:rPr lang="zh-CN" altLang="en-US" b="0" i="0" dirty="0"/>
            <a:t>队友受伤时</a:t>
          </a:r>
          <a:endParaRPr lang="zh-CN" altLang="en-US" dirty="0"/>
        </a:p>
      </dgm:t>
    </dgm:pt>
    <dgm:pt modelId="{03254E77-516C-4963-B4A4-718581DF6851}" type="parTrans" cxnId="{31F6DA6C-39A0-4493-96E8-2BE517159542}">
      <dgm:prSet/>
      <dgm:spPr/>
      <dgm:t>
        <a:bodyPr/>
        <a:lstStyle/>
        <a:p>
          <a:endParaRPr lang="zh-CN" altLang="en-US"/>
        </a:p>
      </dgm:t>
    </dgm:pt>
    <dgm:pt modelId="{F0D1A961-6685-46B2-A306-B48BE21057F1}" type="sibTrans" cxnId="{31F6DA6C-39A0-4493-96E8-2BE517159542}">
      <dgm:prSet/>
      <dgm:spPr/>
      <dgm:t>
        <a:bodyPr/>
        <a:lstStyle/>
        <a:p>
          <a:endParaRPr lang="zh-CN" altLang="en-US" dirty="0"/>
        </a:p>
      </dgm:t>
    </dgm:pt>
    <dgm:pt modelId="{ED6E861D-B193-46A5-8405-8208A2CC3DF1}">
      <dgm:prSet/>
      <dgm:spPr/>
      <dgm:t>
        <a:bodyPr/>
        <a:lstStyle/>
        <a:p>
          <a:r>
            <a:rPr lang="zh-CN" altLang="en-US" b="0" i="0" dirty="0"/>
            <a:t>发现敌人时</a:t>
          </a:r>
          <a:endParaRPr lang="zh-CN" altLang="en-US" dirty="0"/>
        </a:p>
      </dgm:t>
    </dgm:pt>
    <dgm:pt modelId="{F41971C0-A523-4D83-B3D9-AE9002FA9EBF}" type="parTrans" cxnId="{EFD08396-26CB-48C8-BA88-E9007003A7D0}">
      <dgm:prSet/>
      <dgm:spPr/>
      <dgm:t>
        <a:bodyPr/>
        <a:lstStyle/>
        <a:p>
          <a:endParaRPr lang="zh-CN" altLang="en-US"/>
        </a:p>
      </dgm:t>
    </dgm:pt>
    <dgm:pt modelId="{10558A94-034A-4CEB-9B26-E152F0F9CBCB}" type="sibTrans" cxnId="{EFD08396-26CB-48C8-BA88-E9007003A7D0}">
      <dgm:prSet/>
      <dgm:spPr/>
      <dgm:t>
        <a:bodyPr/>
        <a:lstStyle/>
        <a:p>
          <a:endParaRPr lang="zh-CN" altLang="en-US"/>
        </a:p>
      </dgm:t>
    </dgm:pt>
    <dgm:pt modelId="{6F955CE3-F9A4-4CF4-838E-20D8085A206C}">
      <dgm:prSet/>
      <dgm:spPr/>
      <dgm:t>
        <a:bodyPr/>
        <a:lstStyle/>
        <a:p>
          <a:r>
            <a:rPr lang="zh-CN" altLang="en-US" b="0" i="0" dirty="0"/>
            <a:t>使用治疗技能来治愈他</a:t>
          </a:r>
          <a:endParaRPr lang="zh-CN" altLang="en-US" dirty="0"/>
        </a:p>
      </dgm:t>
    </dgm:pt>
    <dgm:pt modelId="{ECD676C3-E998-421C-A12A-147E404269A9}" type="parTrans" cxnId="{A33B3FF4-2C8D-4B7A-86C4-8C7F5B3BDD7B}">
      <dgm:prSet/>
      <dgm:spPr/>
      <dgm:t>
        <a:bodyPr/>
        <a:lstStyle/>
        <a:p>
          <a:endParaRPr lang="zh-CN" altLang="en-US"/>
        </a:p>
      </dgm:t>
    </dgm:pt>
    <dgm:pt modelId="{1D13D7B9-756E-4872-AC67-930125E544A3}" type="sibTrans" cxnId="{A33B3FF4-2C8D-4B7A-86C4-8C7F5B3BDD7B}">
      <dgm:prSet/>
      <dgm:spPr/>
      <dgm:t>
        <a:bodyPr/>
        <a:lstStyle/>
        <a:p>
          <a:endParaRPr lang="zh-CN" altLang="en-US"/>
        </a:p>
      </dgm:t>
    </dgm:pt>
    <dgm:pt modelId="{95F4D525-F391-4EF9-8A2D-8CB791292CB2}">
      <dgm:prSet/>
      <dgm:spPr/>
      <dgm:t>
        <a:bodyPr/>
        <a:lstStyle/>
        <a:p>
          <a:r>
            <a:rPr lang="zh-CN" altLang="en-US" b="0" i="0" dirty="0"/>
            <a:t>使用攻击技能来协助击败目标</a:t>
          </a:r>
          <a:endParaRPr lang="zh-CN" altLang="en-US" dirty="0"/>
        </a:p>
      </dgm:t>
    </dgm:pt>
    <dgm:pt modelId="{967CB689-FB41-4F71-B336-4C51DC9BDF03}" type="parTrans" cxnId="{B4DF0DD7-D3F9-4773-A7BE-D3CBA4FD8D8F}">
      <dgm:prSet/>
      <dgm:spPr/>
      <dgm:t>
        <a:bodyPr/>
        <a:lstStyle/>
        <a:p>
          <a:endParaRPr lang="zh-CN" altLang="en-US"/>
        </a:p>
      </dgm:t>
    </dgm:pt>
    <dgm:pt modelId="{7E566F0F-F75D-483C-B715-9984246863F1}" type="sibTrans" cxnId="{B4DF0DD7-D3F9-4773-A7BE-D3CBA4FD8D8F}">
      <dgm:prSet/>
      <dgm:spPr/>
      <dgm:t>
        <a:bodyPr/>
        <a:lstStyle/>
        <a:p>
          <a:endParaRPr lang="zh-CN" altLang="en-US"/>
        </a:p>
      </dgm:t>
    </dgm:pt>
    <dgm:pt modelId="{3A3B16BC-A0FD-4192-8124-284558B40C0C}" type="pres">
      <dgm:prSet presAssocID="{B1BFE8BC-953D-4BD7-AFAC-0F0CDC7654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16BF7D-1DE8-4517-B6FD-4D72EE9325CF}" type="pres">
      <dgm:prSet presAssocID="{226EDBAD-D3D3-4F32-81A6-85F376E3E611}" presName="hierRoot1" presStyleCnt="0">
        <dgm:presLayoutVars>
          <dgm:hierBranch val="init"/>
        </dgm:presLayoutVars>
      </dgm:prSet>
      <dgm:spPr/>
    </dgm:pt>
    <dgm:pt modelId="{1C594307-9621-47D2-A2FE-C5086BB2BC28}" type="pres">
      <dgm:prSet presAssocID="{226EDBAD-D3D3-4F32-81A6-85F376E3E611}" presName="rootComposite1" presStyleCnt="0"/>
      <dgm:spPr/>
    </dgm:pt>
    <dgm:pt modelId="{A003E140-C03C-4E5E-A3DF-C3A140A7FBCC}" type="pres">
      <dgm:prSet presAssocID="{226EDBAD-D3D3-4F32-81A6-85F376E3E611}" presName="rootText1" presStyleLbl="node0" presStyleIdx="0" presStyleCnt="1">
        <dgm:presLayoutVars>
          <dgm:chPref val="3"/>
        </dgm:presLayoutVars>
      </dgm:prSet>
      <dgm:spPr/>
    </dgm:pt>
    <dgm:pt modelId="{80ECF5A2-83C1-4440-BD8B-AD7D5BE44CDA}" type="pres">
      <dgm:prSet presAssocID="{226EDBAD-D3D3-4F32-81A6-85F376E3E611}" presName="rootConnector1" presStyleLbl="node1" presStyleIdx="0" presStyleCnt="0"/>
      <dgm:spPr/>
    </dgm:pt>
    <dgm:pt modelId="{83053888-245B-4489-A303-88645ADE0422}" type="pres">
      <dgm:prSet presAssocID="{226EDBAD-D3D3-4F32-81A6-85F376E3E611}" presName="hierChild2" presStyleCnt="0"/>
      <dgm:spPr/>
    </dgm:pt>
    <dgm:pt modelId="{1AC197F3-E7F5-465F-A465-6938388105D1}" type="pres">
      <dgm:prSet presAssocID="{03254E77-516C-4963-B4A4-718581DF6851}" presName="Name37" presStyleLbl="parChTrans1D2" presStyleIdx="0" presStyleCnt="2"/>
      <dgm:spPr/>
    </dgm:pt>
    <dgm:pt modelId="{0D67384D-C48D-4D65-8683-D661C1F74F69}" type="pres">
      <dgm:prSet presAssocID="{EEAF1142-4E16-42FA-9CF4-5B129518EA6A}" presName="hierRoot2" presStyleCnt="0">
        <dgm:presLayoutVars>
          <dgm:hierBranch val="init"/>
        </dgm:presLayoutVars>
      </dgm:prSet>
      <dgm:spPr/>
    </dgm:pt>
    <dgm:pt modelId="{8299E720-F513-4941-85B5-07CB8EBB1436}" type="pres">
      <dgm:prSet presAssocID="{EEAF1142-4E16-42FA-9CF4-5B129518EA6A}" presName="rootComposite" presStyleCnt="0"/>
      <dgm:spPr/>
    </dgm:pt>
    <dgm:pt modelId="{FFB4583E-0CC7-40BD-BF57-4390E621F97B}" type="pres">
      <dgm:prSet presAssocID="{EEAF1142-4E16-42FA-9CF4-5B129518EA6A}" presName="rootText" presStyleLbl="node2" presStyleIdx="0" presStyleCnt="2">
        <dgm:presLayoutVars>
          <dgm:chPref val="3"/>
        </dgm:presLayoutVars>
      </dgm:prSet>
      <dgm:spPr/>
    </dgm:pt>
    <dgm:pt modelId="{0D7C242E-C052-4A25-812F-E8211E7D1006}" type="pres">
      <dgm:prSet presAssocID="{EEAF1142-4E16-42FA-9CF4-5B129518EA6A}" presName="rootConnector" presStyleLbl="node2" presStyleIdx="0" presStyleCnt="2"/>
      <dgm:spPr/>
    </dgm:pt>
    <dgm:pt modelId="{AFDA1D26-F88F-44C7-9BBB-76E39C298740}" type="pres">
      <dgm:prSet presAssocID="{EEAF1142-4E16-42FA-9CF4-5B129518EA6A}" presName="hierChild4" presStyleCnt="0"/>
      <dgm:spPr/>
    </dgm:pt>
    <dgm:pt modelId="{AD311EA8-05CC-4B85-8645-7C6F37601B26}" type="pres">
      <dgm:prSet presAssocID="{ECD676C3-E998-421C-A12A-147E404269A9}" presName="Name37" presStyleLbl="parChTrans1D3" presStyleIdx="0" presStyleCnt="2"/>
      <dgm:spPr/>
    </dgm:pt>
    <dgm:pt modelId="{FE460952-577A-490B-B98A-B0C395D65C94}" type="pres">
      <dgm:prSet presAssocID="{6F955CE3-F9A4-4CF4-838E-20D8085A206C}" presName="hierRoot2" presStyleCnt="0">
        <dgm:presLayoutVars>
          <dgm:hierBranch val="init"/>
        </dgm:presLayoutVars>
      </dgm:prSet>
      <dgm:spPr/>
    </dgm:pt>
    <dgm:pt modelId="{E1E0C753-F6B3-458B-9FDB-8A66CB0B98E3}" type="pres">
      <dgm:prSet presAssocID="{6F955CE3-F9A4-4CF4-838E-20D8085A206C}" presName="rootComposite" presStyleCnt="0"/>
      <dgm:spPr/>
    </dgm:pt>
    <dgm:pt modelId="{9EB55F3F-23ED-45AD-9E05-4CCEA6CD2763}" type="pres">
      <dgm:prSet presAssocID="{6F955CE3-F9A4-4CF4-838E-20D8085A206C}" presName="rootText" presStyleLbl="node3" presStyleIdx="0" presStyleCnt="2">
        <dgm:presLayoutVars>
          <dgm:chPref val="3"/>
        </dgm:presLayoutVars>
      </dgm:prSet>
      <dgm:spPr/>
    </dgm:pt>
    <dgm:pt modelId="{4A771044-AD1E-4C2D-8382-03F5791D6C7D}" type="pres">
      <dgm:prSet presAssocID="{6F955CE3-F9A4-4CF4-838E-20D8085A206C}" presName="rootConnector" presStyleLbl="node3" presStyleIdx="0" presStyleCnt="2"/>
      <dgm:spPr/>
    </dgm:pt>
    <dgm:pt modelId="{FD0376E2-3AB3-4E28-987E-61A08735439C}" type="pres">
      <dgm:prSet presAssocID="{6F955CE3-F9A4-4CF4-838E-20D8085A206C}" presName="hierChild4" presStyleCnt="0"/>
      <dgm:spPr/>
    </dgm:pt>
    <dgm:pt modelId="{9F28ED8C-0943-42A7-A5EC-D87C51A9B1E5}" type="pres">
      <dgm:prSet presAssocID="{6F955CE3-F9A4-4CF4-838E-20D8085A206C}" presName="hierChild5" presStyleCnt="0"/>
      <dgm:spPr/>
    </dgm:pt>
    <dgm:pt modelId="{2226AFE3-96E7-404A-999B-AEAA3EB29493}" type="pres">
      <dgm:prSet presAssocID="{EEAF1142-4E16-42FA-9CF4-5B129518EA6A}" presName="hierChild5" presStyleCnt="0"/>
      <dgm:spPr/>
    </dgm:pt>
    <dgm:pt modelId="{9EF04F7B-7BE4-490C-BC36-3C3EE6BBA592}" type="pres">
      <dgm:prSet presAssocID="{F41971C0-A523-4D83-B3D9-AE9002FA9EBF}" presName="Name37" presStyleLbl="parChTrans1D2" presStyleIdx="1" presStyleCnt="2"/>
      <dgm:spPr/>
    </dgm:pt>
    <dgm:pt modelId="{7C4FDCCC-C453-46BA-851F-C593A1F8C258}" type="pres">
      <dgm:prSet presAssocID="{ED6E861D-B193-46A5-8405-8208A2CC3DF1}" presName="hierRoot2" presStyleCnt="0">
        <dgm:presLayoutVars>
          <dgm:hierBranch val="init"/>
        </dgm:presLayoutVars>
      </dgm:prSet>
      <dgm:spPr/>
    </dgm:pt>
    <dgm:pt modelId="{D22EC268-042C-4012-9F26-7BF1562C45E4}" type="pres">
      <dgm:prSet presAssocID="{ED6E861D-B193-46A5-8405-8208A2CC3DF1}" presName="rootComposite" presStyleCnt="0"/>
      <dgm:spPr/>
    </dgm:pt>
    <dgm:pt modelId="{5D654ED3-0C1E-483D-B226-54FADE892FDF}" type="pres">
      <dgm:prSet presAssocID="{ED6E861D-B193-46A5-8405-8208A2CC3DF1}" presName="rootText" presStyleLbl="node2" presStyleIdx="1" presStyleCnt="2">
        <dgm:presLayoutVars>
          <dgm:chPref val="3"/>
        </dgm:presLayoutVars>
      </dgm:prSet>
      <dgm:spPr/>
    </dgm:pt>
    <dgm:pt modelId="{AA0DBA45-9864-4318-A790-3CA78D5A191C}" type="pres">
      <dgm:prSet presAssocID="{ED6E861D-B193-46A5-8405-8208A2CC3DF1}" presName="rootConnector" presStyleLbl="node2" presStyleIdx="1" presStyleCnt="2"/>
      <dgm:spPr/>
    </dgm:pt>
    <dgm:pt modelId="{E9090500-FDB9-43A6-A669-57BDCB1BB160}" type="pres">
      <dgm:prSet presAssocID="{ED6E861D-B193-46A5-8405-8208A2CC3DF1}" presName="hierChild4" presStyleCnt="0"/>
      <dgm:spPr/>
    </dgm:pt>
    <dgm:pt modelId="{17CEFFB6-B2D3-4E20-BECE-74F159DBF952}" type="pres">
      <dgm:prSet presAssocID="{967CB689-FB41-4F71-B336-4C51DC9BDF03}" presName="Name37" presStyleLbl="parChTrans1D3" presStyleIdx="1" presStyleCnt="2"/>
      <dgm:spPr/>
    </dgm:pt>
    <dgm:pt modelId="{C9CB41BC-EDB3-411C-A3AB-79F83C22E32C}" type="pres">
      <dgm:prSet presAssocID="{95F4D525-F391-4EF9-8A2D-8CB791292CB2}" presName="hierRoot2" presStyleCnt="0">
        <dgm:presLayoutVars>
          <dgm:hierBranch val="init"/>
        </dgm:presLayoutVars>
      </dgm:prSet>
      <dgm:spPr/>
    </dgm:pt>
    <dgm:pt modelId="{29529DAF-28EB-48A2-A28E-02EB3B60D14F}" type="pres">
      <dgm:prSet presAssocID="{95F4D525-F391-4EF9-8A2D-8CB791292CB2}" presName="rootComposite" presStyleCnt="0"/>
      <dgm:spPr/>
    </dgm:pt>
    <dgm:pt modelId="{745DA49E-EA61-4E7E-BF6F-B133FBBAEFE3}" type="pres">
      <dgm:prSet presAssocID="{95F4D525-F391-4EF9-8A2D-8CB791292CB2}" presName="rootText" presStyleLbl="node3" presStyleIdx="1" presStyleCnt="2">
        <dgm:presLayoutVars>
          <dgm:chPref val="3"/>
        </dgm:presLayoutVars>
      </dgm:prSet>
      <dgm:spPr/>
    </dgm:pt>
    <dgm:pt modelId="{40A3BA37-18D3-4427-A6B7-20D3507C2B02}" type="pres">
      <dgm:prSet presAssocID="{95F4D525-F391-4EF9-8A2D-8CB791292CB2}" presName="rootConnector" presStyleLbl="node3" presStyleIdx="1" presStyleCnt="2"/>
      <dgm:spPr/>
    </dgm:pt>
    <dgm:pt modelId="{666488B9-3FED-4BF3-80C3-D9638B2932C4}" type="pres">
      <dgm:prSet presAssocID="{95F4D525-F391-4EF9-8A2D-8CB791292CB2}" presName="hierChild4" presStyleCnt="0"/>
      <dgm:spPr/>
    </dgm:pt>
    <dgm:pt modelId="{CC065AF9-D090-43D4-9146-D139AD7EFF8F}" type="pres">
      <dgm:prSet presAssocID="{95F4D525-F391-4EF9-8A2D-8CB791292CB2}" presName="hierChild5" presStyleCnt="0"/>
      <dgm:spPr/>
    </dgm:pt>
    <dgm:pt modelId="{BDEF78B2-6709-417D-B024-357E57888B6F}" type="pres">
      <dgm:prSet presAssocID="{ED6E861D-B193-46A5-8405-8208A2CC3DF1}" presName="hierChild5" presStyleCnt="0"/>
      <dgm:spPr/>
    </dgm:pt>
    <dgm:pt modelId="{8C78F883-F390-4745-AC6A-F3B306B51479}" type="pres">
      <dgm:prSet presAssocID="{226EDBAD-D3D3-4F32-81A6-85F376E3E611}" presName="hierChild3" presStyleCnt="0"/>
      <dgm:spPr/>
    </dgm:pt>
  </dgm:ptLst>
  <dgm:cxnLst>
    <dgm:cxn modelId="{B0929B09-7B06-4E54-843A-064D52D88433}" type="presOf" srcId="{ECD676C3-E998-421C-A12A-147E404269A9}" destId="{AD311EA8-05CC-4B85-8645-7C6F37601B26}" srcOrd="0" destOrd="0" presId="urn:microsoft.com/office/officeart/2005/8/layout/orgChart1"/>
    <dgm:cxn modelId="{3FCBBD13-13F2-4BE5-9399-AC3742B7BFAB}" type="presOf" srcId="{967CB689-FB41-4F71-B336-4C51DC9BDF03}" destId="{17CEFFB6-B2D3-4E20-BECE-74F159DBF952}" srcOrd="0" destOrd="0" presId="urn:microsoft.com/office/officeart/2005/8/layout/orgChart1"/>
    <dgm:cxn modelId="{83306D1B-B566-4940-BEA1-4F330261282D}" type="presOf" srcId="{95F4D525-F391-4EF9-8A2D-8CB791292CB2}" destId="{40A3BA37-18D3-4427-A6B7-20D3507C2B02}" srcOrd="1" destOrd="0" presId="urn:microsoft.com/office/officeart/2005/8/layout/orgChart1"/>
    <dgm:cxn modelId="{23891B22-8094-4B77-B5E7-0B28AE0A2EAE}" type="presOf" srcId="{226EDBAD-D3D3-4F32-81A6-85F376E3E611}" destId="{A003E140-C03C-4E5E-A3DF-C3A140A7FBCC}" srcOrd="0" destOrd="0" presId="urn:microsoft.com/office/officeart/2005/8/layout/orgChart1"/>
    <dgm:cxn modelId="{897FA230-456B-4B2A-8CE3-8A0B7DC6D8F2}" type="presOf" srcId="{226EDBAD-D3D3-4F32-81A6-85F376E3E611}" destId="{80ECF5A2-83C1-4440-BD8B-AD7D5BE44CDA}" srcOrd="1" destOrd="0" presId="urn:microsoft.com/office/officeart/2005/8/layout/orgChart1"/>
    <dgm:cxn modelId="{477C4635-C8AF-4F6A-B839-EB60BA4581F7}" type="presOf" srcId="{95F4D525-F391-4EF9-8A2D-8CB791292CB2}" destId="{745DA49E-EA61-4E7E-BF6F-B133FBBAEFE3}" srcOrd="0" destOrd="0" presId="urn:microsoft.com/office/officeart/2005/8/layout/orgChart1"/>
    <dgm:cxn modelId="{2BD23D40-127A-44B3-961F-FEA3C1009E81}" type="presOf" srcId="{6F955CE3-F9A4-4CF4-838E-20D8085A206C}" destId="{4A771044-AD1E-4C2D-8382-03F5791D6C7D}" srcOrd="1" destOrd="0" presId="urn:microsoft.com/office/officeart/2005/8/layout/orgChart1"/>
    <dgm:cxn modelId="{B3E66840-F77F-403F-9933-6D471CA9BCEA}" type="presOf" srcId="{EEAF1142-4E16-42FA-9CF4-5B129518EA6A}" destId="{0D7C242E-C052-4A25-812F-E8211E7D1006}" srcOrd="1" destOrd="0" presId="urn:microsoft.com/office/officeart/2005/8/layout/orgChart1"/>
    <dgm:cxn modelId="{3744674B-245E-49A3-A5E2-421CF6E99D6D}" type="presOf" srcId="{ED6E861D-B193-46A5-8405-8208A2CC3DF1}" destId="{AA0DBA45-9864-4318-A790-3CA78D5A191C}" srcOrd="1" destOrd="0" presId="urn:microsoft.com/office/officeart/2005/8/layout/orgChart1"/>
    <dgm:cxn modelId="{31F6DA6C-39A0-4493-96E8-2BE517159542}" srcId="{226EDBAD-D3D3-4F32-81A6-85F376E3E611}" destId="{EEAF1142-4E16-42FA-9CF4-5B129518EA6A}" srcOrd="0" destOrd="0" parTransId="{03254E77-516C-4963-B4A4-718581DF6851}" sibTransId="{F0D1A961-6685-46B2-A306-B48BE21057F1}"/>
    <dgm:cxn modelId="{2354597A-4BD5-4326-90B5-797B1A85E196}" type="presOf" srcId="{F41971C0-A523-4D83-B3D9-AE9002FA9EBF}" destId="{9EF04F7B-7BE4-490C-BC36-3C3EE6BBA592}" srcOrd="0" destOrd="0" presId="urn:microsoft.com/office/officeart/2005/8/layout/orgChart1"/>
    <dgm:cxn modelId="{4C5E417E-C77C-451A-A538-0160DFD4A5B9}" type="presOf" srcId="{6F955CE3-F9A4-4CF4-838E-20D8085A206C}" destId="{9EB55F3F-23ED-45AD-9E05-4CCEA6CD2763}" srcOrd="0" destOrd="0" presId="urn:microsoft.com/office/officeart/2005/8/layout/orgChart1"/>
    <dgm:cxn modelId="{39A30F83-2F7C-449B-946E-1889A8791F30}" type="presOf" srcId="{ED6E861D-B193-46A5-8405-8208A2CC3DF1}" destId="{5D654ED3-0C1E-483D-B226-54FADE892FDF}" srcOrd="0" destOrd="0" presId="urn:microsoft.com/office/officeart/2005/8/layout/orgChart1"/>
    <dgm:cxn modelId="{EFD08396-26CB-48C8-BA88-E9007003A7D0}" srcId="{226EDBAD-D3D3-4F32-81A6-85F376E3E611}" destId="{ED6E861D-B193-46A5-8405-8208A2CC3DF1}" srcOrd="1" destOrd="0" parTransId="{F41971C0-A523-4D83-B3D9-AE9002FA9EBF}" sibTransId="{10558A94-034A-4CEB-9B26-E152F0F9CBCB}"/>
    <dgm:cxn modelId="{5532739C-E4EC-42CC-A916-5F6391630C1A}" type="presOf" srcId="{B1BFE8BC-953D-4BD7-AFAC-0F0CDC76540F}" destId="{3A3B16BC-A0FD-4192-8124-284558B40C0C}" srcOrd="0" destOrd="0" presId="urn:microsoft.com/office/officeart/2005/8/layout/orgChart1"/>
    <dgm:cxn modelId="{D5CBE2A5-2FC4-423F-B8AF-7AE1676E0AFD}" type="presOf" srcId="{03254E77-516C-4963-B4A4-718581DF6851}" destId="{1AC197F3-E7F5-465F-A465-6938388105D1}" srcOrd="0" destOrd="0" presId="urn:microsoft.com/office/officeart/2005/8/layout/orgChart1"/>
    <dgm:cxn modelId="{AC609CB9-C9A8-478F-B8B5-197608BB796D}" srcId="{B1BFE8BC-953D-4BD7-AFAC-0F0CDC76540F}" destId="{226EDBAD-D3D3-4F32-81A6-85F376E3E611}" srcOrd="0" destOrd="0" parTransId="{508E0DF2-EB02-4D73-BEEC-3257974B2A33}" sibTransId="{19ACC4E9-5DB4-44A9-A6D3-5D0346014E5F}"/>
    <dgm:cxn modelId="{B4DF0DD7-D3F9-4773-A7BE-D3CBA4FD8D8F}" srcId="{ED6E861D-B193-46A5-8405-8208A2CC3DF1}" destId="{95F4D525-F391-4EF9-8A2D-8CB791292CB2}" srcOrd="0" destOrd="0" parTransId="{967CB689-FB41-4F71-B336-4C51DC9BDF03}" sibTransId="{7E566F0F-F75D-483C-B715-9984246863F1}"/>
    <dgm:cxn modelId="{A33B3FF4-2C8D-4B7A-86C4-8C7F5B3BDD7B}" srcId="{EEAF1142-4E16-42FA-9CF4-5B129518EA6A}" destId="{6F955CE3-F9A4-4CF4-838E-20D8085A206C}" srcOrd="0" destOrd="0" parTransId="{ECD676C3-E998-421C-A12A-147E404269A9}" sibTransId="{1D13D7B9-756E-4872-AC67-930125E544A3}"/>
    <dgm:cxn modelId="{8421A9F6-9681-484E-8E8A-F1B0A71D23F2}" type="presOf" srcId="{EEAF1142-4E16-42FA-9CF4-5B129518EA6A}" destId="{FFB4583E-0CC7-40BD-BF57-4390E621F97B}" srcOrd="0" destOrd="0" presId="urn:microsoft.com/office/officeart/2005/8/layout/orgChart1"/>
    <dgm:cxn modelId="{D53DB453-093A-47A9-BA6C-28486950CF7E}" type="presParOf" srcId="{3A3B16BC-A0FD-4192-8124-284558B40C0C}" destId="{C416BF7D-1DE8-4517-B6FD-4D72EE9325CF}" srcOrd="0" destOrd="0" presId="urn:microsoft.com/office/officeart/2005/8/layout/orgChart1"/>
    <dgm:cxn modelId="{1DEBA72D-E401-412E-988E-C4B1B36D8FEA}" type="presParOf" srcId="{C416BF7D-1DE8-4517-B6FD-4D72EE9325CF}" destId="{1C594307-9621-47D2-A2FE-C5086BB2BC28}" srcOrd="0" destOrd="0" presId="urn:microsoft.com/office/officeart/2005/8/layout/orgChart1"/>
    <dgm:cxn modelId="{879EF207-7CCC-4ACD-9341-EE4E2B80D9D1}" type="presParOf" srcId="{1C594307-9621-47D2-A2FE-C5086BB2BC28}" destId="{A003E140-C03C-4E5E-A3DF-C3A140A7FBCC}" srcOrd="0" destOrd="0" presId="urn:microsoft.com/office/officeart/2005/8/layout/orgChart1"/>
    <dgm:cxn modelId="{53E459AC-3406-422E-A120-049A3FCEE7AC}" type="presParOf" srcId="{1C594307-9621-47D2-A2FE-C5086BB2BC28}" destId="{80ECF5A2-83C1-4440-BD8B-AD7D5BE44CDA}" srcOrd="1" destOrd="0" presId="urn:microsoft.com/office/officeart/2005/8/layout/orgChart1"/>
    <dgm:cxn modelId="{759383B8-16AE-468D-92B1-D9B62412E2B4}" type="presParOf" srcId="{C416BF7D-1DE8-4517-B6FD-4D72EE9325CF}" destId="{83053888-245B-4489-A303-88645ADE0422}" srcOrd="1" destOrd="0" presId="urn:microsoft.com/office/officeart/2005/8/layout/orgChart1"/>
    <dgm:cxn modelId="{494E8421-1867-4EB6-845F-3A0993A1040D}" type="presParOf" srcId="{83053888-245B-4489-A303-88645ADE0422}" destId="{1AC197F3-E7F5-465F-A465-6938388105D1}" srcOrd="0" destOrd="0" presId="urn:microsoft.com/office/officeart/2005/8/layout/orgChart1"/>
    <dgm:cxn modelId="{8B91CF53-0D57-4C53-96C9-1D4A7CA5E559}" type="presParOf" srcId="{83053888-245B-4489-A303-88645ADE0422}" destId="{0D67384D-C48D-4D65-8683-D661C1F74F69}" srcOrd="1" destOrd="0" presId="urn:microsoft.com/office/officeart/2005/8/layout/orgChart1"/>
    <dgm:cxn modelId="{C5B4EDA9-6F4C-4FE7-95F8-949D33664776}" type="presParOf" srcId="{0D67384D-C48D-4D65-8683-D661C1F74F69}" destId="{8299E720-F513-4941-85B5-07CB8EBB1436}" srcOrd="0" destOrd="0" presId="urn:microsoft.com/office/officeart/2005/8/layout/orgChart1"/>
    <dgm:cxn modelId="{B999B647-F1B5-4B16-BA54-26BB17BB11F3}" type="presParOf" srcId="{8299E720-F513-4941-85B5-07CB8EBB1436}" destId="{FFB4583E-0CC7-40BD-BF57-4390E621F97B}" srcOrd="0" destOrd="0" presId="urn:microsoft.com/office/officeart/2005/8/layout/orgChart1"/>
    <dgm:cxn modelId="{32149B25-38E9-496F-87D1-6259CD0AB605}" type="presParOf" srcId="{8299E720-F513-4941-85B5-07CB8EBB1436}" destId="{0D7C242E-C052-4A25-812F-E8211E7D1006}" srcOrd="1" destOrd="0" presId="urn:microsoft.com/office/officeart/2005/8/layout/orgChart1"/>
    <dgm:cxn modelId="{97BE972A-D8C5-4252-84BE-D28A41D08766}" type="presParOf" srcId="{0D67384D-C48D-4D65-8683-D661C1F74F69}" destId="{AFDA1D26-F88F-44C7-9BBB-76E39C298740}" srcOrd="1" destOrd="0" presId="urn:microsoft.com/office/officeart/2005/8/layout/orgChart1"/>
    <dgm:cxn modelId="{6839170C-45BE-4275-A1F9-259F3AF95B7B}" type="presParOf" srcId="{AFDA1D26-F88F-44C7-9BBB-76E39C298740}" destId="{AD311EA8-05CC-4B85-8645-7C6F37601B26}" srcOrd="0" destOrd="0" presId="urn:microsoft.com/office/officeart/2005/8/layout/orgChart1"/>
    <dgm:cxn modelId="{DA21B4D3-3F0E-4438-BAFB-27C5001229DD}" type="presParOf" srcId="{AFDA1D26-F88F-44C7-9BBB-76E39C298740}" destId="{FE460952-577A-490B-B98A-B0C395D65C94}" srcOrd="1" destOrd="0" presId="urn:microsoft.com/office/officeart/2005/8/layout/orgChart1"/>
    <dgm:cxn modelId="{9A83A1A4-D2AE-4D9F-B2EF-375B3E602636}" type="presParOf" srcId="{FE460952-577A-490B-B98A-B0C395D65C94}" destId="{E1E0C753-F6B3-458B-9FDB-8A66CB0B98E3}" srcOrd="0" destOrd="0" presId="urn:microsoft.com/office/officeart/2005/8/layout/orgChart1"/>
    <dgm:cxn modelId="{D22F5BE2-905A-4745-86D0-666AD23B6C1A}" type="presParOf" srcId="{E1E0C753-F6B3-458B-9FDB-8A66CB0B98E3}" destId="{9EB55F3F-23ED-45AD-9E05-4CCEA6CD2763}" srcOrd="0" destOrd="0" presId="urn:microsoft.com/office/officeart/2005/8/layout/orgChart1"/>
    <dgm:cxn modelId="{972208A7-EBAF-450F-8A8C-A55192F05A12}" type="presParOf" srcId="{E1E0C753-F6B3-458B-9FDB-8A66CB0B98E3}" destId="{4A771044-AD1E-4C2D-8382-03F5791D6C7D}" srcOrd="1" destOrd="0" presId="urn:microsoft.com/office/officeart/2005/8/layout/orgChart1"/>
    <dgm:cxn modelId="{212E440B-B69D-4E2B-A08D-28FB6425D3D5}" type="presParOf" srcId="{FE460952-577A-490B-B98A-B0C395D65C94}" destId="{FD0376E2-3AB3-4E28-987E-61A08735439C}" srcOrd="1" destOrd="0" presId="urn:microsoft.com/office/officeart/2005/8/layout/orgChart1"/>
    <dgm:cxn modelId="{2BAA03EB-54C7-476F-9661-45355AB172DE}" type="presParOf" srcId="{FE460952-577A-490B-B98A-B0C395D65C94}" destId="{9F28ED8C-0943-42A7-A5EC-D87C51A9B1E5}" srcOrd="2" destOrd="0" presId="urn:microsoft.com/office/officeart/2005/8/layout/orgChart1"/>
    <dgm:cxn modelId="{6CAC450D-D875-4C77-A241-CF42C7C7BF5B}" type="presParOf" srcId="{0D67384D-C48D-4D65-8683-D661C1F74F69}" destId="{2226AFE3-96E7-404A-999B-AEAA3EB29493}" srcOrd="2" destOrd="0" presId="urn:microsoft.com/office/officeart/2005/8/layout/orgChart1"/>
    <dgm:cxn modelId="{95426709-09B2-43EE-806F-5FC73E8CC8A4}" type="presParOf" srcId="{83053888-245B-4489-A303-88645ADE0422}" destId="{9EF04F7B-7BE4-490C-BC36-3C3EE6BBA592}" srcOrd="2" destOrd="0" presId="urn:microsoft.com/office/officeart/2005/8/layout/orgChart1"/>
    <dgm:cxn modelId="{375CDD99-B805-40F6-B111-19469E22BAFD}" type="presParOf" srcId="{83053888-245B-4489-A303-88645ADE0422}" destId="{7C4FDCCC-C453-46BA-851F-C593A1F8C258}" srcOrd="3" destOrd="0" presId="urn:microsoft.com/office/officeart/2005/8/layout/orgChart1"/>
    <dgm:cxn modelId="{A5489260-CFAA-4A58-9B3E-BCA45CC3892D}" type="presParOf" srcId="{7C4FDCCC-C453-46BA-851F-C593A1F8C258}" destId="{D22EC268-042C-4012-9F26-7BF1562C45E4}" srcOrd="0" destOrd="0" presId="urn:microsoft.com/office/officeart/2005/8/layout/orgChart1"/>
    <dgm:cxn modelId="{9CD0A5BE-2D21-4089-804E-706AE697D84A}" type="presParOf" srcId="{D22EC268-042C-4012-9F26-7BF1562C45E4}" destId="{5D654ED3-0C1E-483D-B226-54FADE892FDF}" srcOrd="0" destOrd="0" presId="urn:microsoft.com/office/officeart/2005/8/layout/orgChart1"/>
    <dgm:cxn modelId="{5910E54D-0519-4CF0-8736-C231D84551C1}" type="presParOf" srcId="{D22EC268-042C-4012-9F26-7BF1562C45E4}" destId="{AA0DBA45-9864-4318-A790-3CA78D5A191C}" srcOrd="1" destOrd="0" presId="urn:microsoft.com/office/officeart/2005/8/layout/orgChart1"/>
    <dgm:cxn modelId="{E9C53178-7081-4DBE-9154-4ABD6C2B31D3}" type="presParOf" srcId="{7C4FDCCC-C453-46BA-851F-C593A1F8C258}" destId="{E9090500-FDB9-43A6-A669-57BDCB1BB160}" srcOrd="1" destOrd="0" presId="urn:microsoft.com/office/officeart/2005/8/layout/orgChart1"/>
    <dgm:cxn modelId="{96775B2F-EF46-48F6-883F-ECC726DF8B79}" type="presParOf" srcId="{E9090500-FDB9-43A6-A669-57BDCB1BB160}" destId="{17CEFFB6-B2D3-4E20-BECE-74F159DBF952}" srcOrd="0" destOrd="0" presId="urn:microsoft.com/office/officeart/2005/8/layout/orgChart1"/>
    <dgm:cxn modelId="{07543A02-274D-42E2-A9C8-3F608E250181}" type="presParOf" srcId="{E9090500-FDB9-43A6-A669-57BDCB1BB160}" destId="{C9CB41BC-EDB3-411C-A3AB-79F83C22E32C}" srcOrd="1" destOrd="0" presId="urn:microsoft.com/office/officeart/2005/8/layout/orgChart1"/>
    <dgm:cxn modelId="{9D02BCDB-D6AB-4B36-A02D-185D4A022174}" type="presParOf" srcId="{C9CB41BC-EDB3-411C-A3AB-79F83C22E32C}" destId="{29529DAF-28EB-48A2-A28E-02EB3B60D14F}" srcOrd="0" destOrd="0" presId="urn:microsoft.com/office/officeart/2005/8/layout/orgChart1"/>
    <dgm:cxn modelId="{EFEF4E94-9FF9-45DF-A8EA-0AD9A2ED2D9D}" type="presParOf" srcId="{29529DAF-28EB-48A2-A28E-02EB3B60D14F}" destId="{745DA49E-EA61-4E7E-BF6F-B133FBBAEFE3}" srcOrd="0" destOrd="0" presId="urn:microsoft.com/office/officeart/2005/8/layout/orgChart1"/>
    <dgm:cxn modelId="{083500A9-4EC2-4161-A5F6-4EB0E66CFCAC}" type="presParOf" srcId="{29529DAF-28EB-48A2-A28E-02EB3B60D14F}" destId="{40A3BA37-18D3-4427-A6B7-20D3507C2B02}" srcOrd="1" destOrd="0" presId="urn:microsoft.com/office/officeart/2005/8/layout/orgChart1"/>
    <dgm:cxn modelId="{6A066B18-7EA8-4EEA-A004-E161D25B063E}" type="presParOf" srcId="{C9CB41BC-EDB3-411C-A3AB-79F83C22E32C}" destId="{666488B9-3FED-4BF3-80C3-D9638B2932C4}" srcOrd="1" destOrd="0" presId="urn:microsoft.com/office/officeart/2005/8/layout/orgChart1"/>
    <dgm:cxn modelId="{E19EBD65-68C7-4832-9518-B5867FB9B122}" type="presParOf" srcId="{C9CB41BC-EDB3-411C-A3AB-79F83C22E32C}" destId="{CC065AF9-D090-43D4-9146-D139AD7EFF8F}" srcOrd="2" destOrd="0" presId="urn:microsoft.com/office/officeart/2005/8/layout/orgChart1"/>
    <dgm:cxn modelId="{67547F30-E948-4BA1-A9E0-CC789F99A924}" type="presParOf" srcId="{7C4FDCCC-C453-46BA-851F-C593A1F8C258}" destId="{BDEF78B2-6709-417D-B024-357E57888B6F}" srcOrd="2" destOrd="0" presId="urn:microsoft.com/office/officeart/2005/8/layout/orgChart1"/>
    <dgm:cxn modelId="{7D1C5427-BD28-4E29-B1BE-BD6B46C53569}" type="presParOf" srcId="{C416BF7D-1DE8-4517-B6FD-4D72EE9325CF}" destId="{8C78F883-F390-4745-AC6A-F3B306B514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AA5CD27-A511-4C1C-B4BA-F6A32EF3FC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9D01D-00C3-4D42-9A5E-F4367EE15135}">
      <dgm:prSet phldrT="[文本]"/>
      <dgm:spPr/>
      <dgm:t>
        <a:bodyPr/>
        <a:lstStyle/>
        <a:p>
          <a:r>
            <a:rPr lang="zh-CN" altLang="en-US" b="0" i="0" dirty="0"/>
            <a:t>快速</a:t>
          </a:r>
          <a:r>
            <a:rPr lang="en-US" altLang="zh-CN" b="0" i="0" dirty="0"/>
            <a:t>&amp;</a:t>
          </a:r>
          <a:r>
            <a:rPr lang="zh-CN" altLang="en-US" b="0" i="0" dirty="0"/>
            <a:t>简单：图形建模语言的决策模型（如有限状态机、分层有限状态机和行为树）</a:t>
          </a:r>
          <a:endParaRPr lang="zh-CN" altLang="en-US" dirty="0"/>
        </a:p>
      </dgm:t>
    </dgm:pt>
    <dgm:pt modelId="{09389D83-03B0-401A-A4F6-14D154697BDA}" type="par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0BD571C4-98D2-4BDD-BCEF-C0739AC34E19}" type="sib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836CD4E4-DF87-40DE-AE4B-2AEE76F3ECEF}">
      <dgm:prSet phldrT="[文本]"/>
      <dgm:spPr/>
      <dgm:t>
        <a:bodyPr/>
        <a:lstStyle/>
        <a:p>
          <a:r>
            <a:rPr lang="zh-CN" altLang="en-US" dirty="0"/>
            <a:t>反馈 </a:t>
          </a:r>
          <a:r>
            <a:rPr lang="en-US" altLang="zh-CN" dirty="0"/>
            <a:t>&amp; </a:t>
          </a:r>
          <a:r>
            <a:rPr lang="zh-CN" altLang="en-US" dirty="0"/>
            <a:t>思考</a:t>
          </a:r>
        </a:p>
      </dgm:t>
    </dgm:pt>
    <dgm:pt modelId="{A8C089C0-06EB-42FB-B4DE-57E83D484BB6}" type="parTrans" cxnId="{F7296991-3CCC-45E6-B5FB-60F3CC094314}">
      <dgm:prSet/>
      <dgm:spPr/>
      <dgm:t>
        <a:bodyPr/>
        <a:lstStyle/>
        <a:p>
          <a:endParaRPr lang="zh-CN" altLang="en-US"/>
        </a:p>
      </dgm:t>
    </dgm:pt>
    <dgm:pt modelId="{42B8C661-7809-4A2B-ABC9-A24F32D0ADE0}" type="sibTrans" cxnId="{F7296991-3CCC-45E6-B5FB-60F3CC094314}">
      <dgm:prSet/>
      <dgm:spPr/>
      <dgm:t>
        <a:bodyPr/>
        <a:lstStyle/>
        <a:p>
          <a:endParaRPr lang="zh-CN" altLang="en-US"/>
        </a:p>
      </dgm:t>
    </dgm:pt>
    <dgm:pt modelId="{DBDD0F48-FF0C-47D2-A6A7-394B763C8B5F}">
      <dgm:prSet phldrT="[文本]"/>
      <dgm:spPr/>
      <dgm:t>
        <a:bodyPr/>
        <a:lstStyle/>
        <a:p>
          <a:r>
            <a:rPr lang="zh-CN" altLang="en-US" dirty="0"/>
            <a:t>常见误区</a:t>
          </a:r>
        </a:p>
      </dgm:t>
    </dgm:pt>
    <dgm:pt modelId="{21E5BD6E-C167-4004-AE4E-A19ECC5F1703}" type="parTrans" cxnId="{7249C852-9BF6-4EB6-84C6-CC5C783941F3}">
      <dgm:prSet/>
      <dgm:spPr/>
      <dgm:t>
        <a:bodyPr/>
        <a:lstStyle/>
        <a:p>
          <a:endParaRPr lang="zh-CN" altLang="en-US"/>
        </a:p>
      </dgm:t>
    </dgm:pt>
    <dgm:pt modelId="{9DD8F069-B93F-467D-8D72-FC60753271DB}" type="sibTrans" cxnId="{7249C852-9BF6-4EB6-84C6-CC5C783941F3}">
      <dgm:prSet/>
      <dgm:spPr/>
      <dgm:t>
        <a:bodyPr/>
        <a:lstStyle/>
        <a:p>
          <a:endParaRPr lang="zh-CN" altLang="en-US"/>
        </a:p>
      </dgm:t>
    </dgm:pt>
    <dgm:pt modelId="{ACA181F6-A079-444B-B513-3BBB3E8062CE}">
      <dgm:prSet phldrT="[文本]"/>
      <dgm:spPr/>
      <dgm:t>
        <a:bodyPr/>
        <a:lstStyle/>
        <a:p>
          <a:r>
            <a:rPr lang="zh-CN" altLang="en-US" dirty="0"/>
            <a:t>概要</a:t>
          </a:r>
        </a:p>
      </dgm:t>
    </dgm:pt>
    <dgm:pt modelId="{B9268552-A86B-4B77-AEC7-1021F0C82BC1}" type="par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DB3B7735-E4CF-4BB7-82AE-A7008989081C}" type="sib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E08DE9DF-9C27-42B4-9F0E-51436500CB7D}">
      <dgm:prSet phldrT="[文本]"/>
      <dgm:spPr/>
      <dgm:t>
        <a:bodyPr/>
        <a:lstStyle/>
        <a:p>
          <a:r>
            <a:rPr lang="zh-CN" altLang="en-US" dirty="0"/>
            <a:t>反馈：根据情况，瞬间反应</a:t>
          </a:r>
        </a:p>
      </dgm:t>
    </dgm:pt>
    <dgm:pt modelId="{AD98F835-823B-47FA-9A0E-3CB2D020F915}" type="parTrans" cxnId="{3ED293D9-EFCE-4BF2-9B42-FA9655928243}">
      <dgm:prSet/>
      <dgm:spPr/>
      <dgm:t>
        <a:bodyPr/>
        <a:lstStyle/>
        <a:p>
          <a:endParaRPr lang="zh-CN" altLang="en-US"/>
        </a:p>
      </dgm:t>
    </dgm:pt>
    <dgm:pt modelId="{E52A21D6-EFF6-4B8F-977A-71F41899B567}" type="sibTrans" cxnId="{3ED293D9-EFCE-4BF2-9B42-FA9655928243}">
      <dgm:prSet/>
      <dgm:spPr/>
      <dgm:t>
        <a:bodyPr/>
        <a:lstStyle/>
        <a:p>
          <a:endParaRPr lang="zh-CN" altLang="en-US"/>
        </a:p>
      </dgm:t>
    </dgm:pt>
    <dgm:pt modelId="{D18FA659-4F99-4517-A7C2-3E62C6AE781D}">
      <dgm:prSet phldrT="[文本]"/>
      <dgm:spPr/>
      <dgm:t>
        <a:bodyPr/>
        <a:lstStyle/>
        <a:p>
          <a:r>
            <a:rPr lang="zh-CN" altLang="en-US" b="0" i="0" dirty="0"/>
            <a:t>依赖单一的决策模型</a:t>
          </a:r>
          <a:endParaRPr lang="zh-CN" altLang="en-US" dirty="0"/>
        </a:p>
      </dgm:t>
    </dgm:pt>
    <dgm:pt modelId="{5C375857-1AC0-47B4-8C14-5CCC4A9C75FE}" type="parTrans" cxnId="{46FA0FB2-FE85-4BBF-A612-A9155456D9F4}">
      <dgm:prSet/>
      <dgm:spPr/>
      <dgm:t>
        <a:bodyPr/>
        <a:lstStyle/>
        <a:p>
          <a:endParaRPr lang="zh-CN" altLang="en-US"/>
        </a:p>
      </dgm:t>
    </dgm:pt>
    <dgm:pt modelId="{86F1FE9F-E976-4A6A-BCA4-8D1D67E27896}" type="sibTrans" cxnId="{46FA0FB2-FE85-4BBF-A612-A9155456D9F4}">
      <dgm:prSet/>
      <dgm:spPr/>
      <dgm:t>
        <a:bodyPr/>
        <a:lstStyle/>
        <a:p>
          <a:endParaRPr lang="zh-CN" altLang="en-US"/>
        </a:p>
      </dgm:t>
    </dgm:pt>
    <dgm:pt modelId="{128B45C5-E985-4BF6-855E-1B14510001B9}">
      <dgm:prSet phldrT="[文本]"/>
      <dgm:spPr/>
      <dgm:t>
        <a:bodyPr/>
        <a:lstStyle/>
        <a:p>
          <a:r>
            <a:rPr lang="zh-CN" altLang="en-US" dirty="0"/>
            <a:t>思考：运用知识，长期决策</a:t>
          </a:r>
        </a:p>
      </dgm:t>
    </dgm:pt>
    <dgm:pt modelId="{E2273695-DEFA-404C-BEEA-9F96648542D1}" type="parTrans" cxnId="{9A0093B5-5344-42E8-A603-DFDB7A89FB73}">
      <dgm:prSet/>
      <dgm:spPr/>
      <dgm:t>
        <a:bodyPr/>
        <a:lstStyle/>
        <a:p>
          <a:endParaRPr lang="zh-CN" altLang="en-US"/>
        </a:p>
      </dgm:t>
    </dgm:pt>
    <dgm:pt modelId="{B07CC8A8-270E-42E4-AC86-CE04E4062805}" type="sibTrans" cxnId="{9A0093B5-5344-42E8-A603-DFDB7A89FB73}">
      <dgm:prSet/>
      <dgm:spPr/>
      <dgm:t>
        <a:bodyPr/>
        <a:lstStyle/>
        <a:p>
          <a:endParaRPr lang="zh-CN" altLang="en-US"/>
        </a:p>
      </dgm:t>
    </dgm:pt>
    <dgm:pt modelId="{C4749856-9E83-4A67-9203-9F93DA788631}">
      <dgm:prSet phldrT="[文本]"/>
      <dgm:spPr/>
      <dgm:t>
        <a:bodyPr/>
        <a:lstStyle/>
        <a:p>
          <a:r>
            <a:rPr lang="zh-CN" altLang="en-US" b="0" i="0" dirty="0"/>
            <a:t>复杂</a:t>
          </a:r>
          <a:r>
            <a:rPr lang="en-US" altLang="zh-CN" b="0" i="0" dirty="0"/>
            <a:t>&amp;</a:t>
          </a:r>
          <a:r>
            <a:rPr lang="zh-CN" altLang="en-US" b="0" i="0" dirty="0"/>
            <a:t>灵活：符号规划语言的决策模型（如面向目标的行动规划器和分层任务网络）</a:t>
          </a:r>
          <a:endParaRPr lang="zh-CN" altLang="en-US" dirty="0"/>
        </a:p>
      </dgm:t>
    </dgm:pt>
    <dgm:pt modelId="{BE65B796-C1A6-447A-B1A0-5C93BD2074DD}" type="parTrans" cxnId="{CB53FEA6-E065-45A9-AFDA-AB5A7189608E}">
      <dgm:prSet/>
      <dgm:spPr/>
      <dgm:t>
        <a:bodyPr/>
        <a:lstStyle/>
        <a:p>
          <a:endParaRPr lang="zh-CN" altLang="en-US"/>
        </a:p>
      </dgm:t>
    </dgm:pt>
    <dgm:pt modelId="{6A2926E2-D8B8-415A-A2FC-2A60523BAD7C}" type="sibTrans" cxnId="{CB53FEA6-E065-45A9-AFDA-AB5A7189608E}">
      <dgm:prSet/>
      <dgm:spPr/>
      <dgm:t>
        <a:bodyPr/>
        <a:lstStyle/>
        <a:p>
          <a:endParaRPr lang="zh-CN" altLang="en-US"/>
        </a:p>
      </dgm:t>
    </dgm:pt>
    <dgm:pt modelId="{F08845FF-7D79-4DAF-A1C1-F25EADE01C59}">
      <dgm:prSet phldrT="[文本]"/>
      <dgm:spPr/>
      <dgm:t>
        <a:bodyPr/>
        <a:lstStyle/>
        <a:p>
          <a:r>
            <a:rPr lang="zh-CN" altLang="en-US" dirty="0"/>
            <a:t>反馈和思考共享相同的逻辑</a:t>
          </a:r>
        </a:p>
      </dgm:t>
    </dgm:pt>
    <dgm:pt modelId="{7A271F34-23E6-4C1B-B435-96F50658F0F6}" type="parTrans" cxnId="{160750BD-0695-4BED-A836-8126F7411003}">
      <dgm:prSet/>
      <dgm:spPr/>
      <dgm:t>
        <a:bodyPr/>
        <a:lstStyle/>
        <a:p>
          <a:endParaRPr lang="zh-CN" altLang="en-US"/>
        </a:p>
      </dgm:t>
    </dgm:pt>
    <dgm:pt modelId="{5BBCC280-E38E-4664-B8C5-1C3C70E7AC2C}" type="sibTrans" cxnId="{160750BD-0695-4BED-A836-8126F7411003}">
      <dgm:prSet/>
      <dgm:spPr/>
      <dgm:t>
        <a:bodyPr/>
        <a:lstStyle/>
        <a:p>
          <a:endParaRPr lang="zh-CN" altLang="en-US"/>
        </a:p>
      </dgm:t>
    </dgm:pt>
    <dgm:pt modelId="{9674F42B-30B1-4AB9-B93B-EF777055512A}" type="pres">
      <dgm:prSet presAssocID="{BAA5CD27-A511-4C1C-B4BA-F6A32EF3FC24}" presName="linear" presStyleCnt="0">
        <dgm:presLayoutVars>
          <dgm:dir/>
          <dgm:animLvl val="lvl"/>
          <dgm:resizeHandles val="exact"/>
        </dgm:presLayoutVars>
      </dgm:prSet>
      <dgm:spPr/>
    </dgm:pt>
    <dgm:pt modelId="{06E4F2FB-27AB-4242-8DF6-A1E047A55E6E}" type="pres">
      <dgm:prSet presAssocID="{ACA181F6-A079-444B-B513-3BBB3E8062CE}" presName="parentLin" presStyleCnt="0"/>
      <dgm:spPr/>
    </dgm:pt>
    <dgm:pt modelId="{E2565B43-2680-4424-A9BD-6741FE2E2488}" type="pres">
      <dgm:prSet presAssocID="{ACA181F6-A079-444B-B513-3BBB3E8062CE}" presName="parentLeftMargin" presStyleLbl="node1" presStyleIdx="0" presStyleCnt="3"/>
      <dgm:spPr/>
    </dgm:pt>
    <dgm:pt modelId="{34C2ABFC-FC37-4165-9F09-48913E9D9E39}" type="pres">
      <dgm:prSet presAssocID="{ACA181F6-A079-444B-B513-3BBB3E8062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D74DFE-EAFE-4194-AFE6-397EB4493D17}" type="pres">
      <dgm:prSet presAssocID="{ACA181F6-A079-444B-B513-3BBB3E8062CE}" presName="negativeSpace" presStyleCnt="0"/>
      <dgm:spPr/>
    </dgm:pt>
    <dgm:pt modelId="{2D8C7009-BA7D-43F7-B653-F271781FB45E}" type="pres">
      <dgm:prSet presAssocID="{ACA181F6-A079-444B-B513-3BBB3E8062CE}" presName="childText" presStyleLbl="conFgAcc1" presStyleIdx="0" presStyleCnt="3">
        <dgm:presLayoutVars>
          <dgm:bulletEnabled val="1"/>
        </dgm:presLayoutVars>
      </dgm:prSet>
      <dgm:spPr/>
    </dgm:pt>
    <dgm:pt modelId="{FA7E9230-9142-4F53-A945-1FA339BE48E4}" type="pres">
      <dgm:prSet presAssocID="{DB3B7735-E4CF-4BB7-82AE-A7008989081C}" presName="spaceBetweenRectangles" presStyleCnt="0"/>
      <dgm:spPr/>
    </dgm:pt>
    <dgm:pt modelId="{788BF631-32D8-4D30-8B2A-6A0BBB08DEEC}" type="pres">
      <dgm:prSet presAssocID="{836CD4E4-DF87-40DE-AE4B-2AEE76F3ECEF}" presName="parentLin" presStyleCnt="0"/>
      <dgm:spPr/>
    </dgm:pt>
    <dgm:pt modelId="{AF61BCE8-64AD-40FB-9DCF-44B81F5C6074}" type="pres">
      <dgm:prSet presAssocID="{836CD4E4-DF87-40DE-AE4B-2AEE76F3ECEF}" presName="parentLeftMargin" presStyleLbl="node1" presStyleIdx="0" presStyleCnt="3"/>
      <dgm:spPr/>
    </dgm:pt>
    <dgm:pt modelId="{B9E3ED59-B18D-41F0-AD9F-231FC0EAE976}" type="pres">
      <dgm:prSet presAssocID="{836CD4E4-DF87-40DE-AE4B-2AEE76F3EC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2D6C42-0AF1-4735-87DE-C3F703DA4268}" type="pres">
      <dgm:prSet presAssocID="{836CD4E4-DF87-40DE-AE4B-2AEE76F3ECEF}" presName="negativeSpace" presStyleCnt="0"/>
      <dgm:spPr/>
    </dgm:pt>
    <dgm:pt modelId="{AEE3AB1C-D775-4AA5-9A7D-6A06D8FCD6EB}" type="pres">
      <dgm:prSet presAssocID="{836CD4E4-DF87-40DE-AE4B-2AEE76F3ECEF}" presName="childText" presStyleLbl="conFgAcc1" presStyleIdx="1" presStyleCnt="3">
        <dgm:presLayoutVars>
          <dgm:bulletEnabled val="1"/>
        </dgm:presLayoutVars>
      </dgm:prSet>
      <dgm:spPr/>
    </dgm:pt>
    <dgm:pt modelId="{67FB8D68-482D-4B6E-81E0-62E09EE107A2}" type="pres">
      <dgm:prSet presAssocID="{42B8C661-7809-4A2B-ABC9-A24F32D0ADE0}" presName="spaceBetweenRectangles" presStyleCnt="0"/>
      <dgm:spPr/>
    </dgm:pt>
    <dgm:pt modelId="{8EA64D45-4BFD-40CD-9893-FAF41B3CC42C}" type="pres">
      <dgm:prSet presAssocID="{DBDD0F48-FF0C-47D2-A6A7-394B763C8B5F}" presName="parentLin" presStyleCnt="0"/>
      <dgm:spPr/>
    </dgm:pt>
    <dgm:pt modelId="{D8D91C0B-4A4B-4AE5-98AB-E5697D6A9636}" type="pres">
      <dgm:prSet presAssocID="{DBDD0F48-FF0C-47D2-A6A7-394B763C8B5F}" presName="parentLeftMargin" presStyleLbl="node1" presStyleIdx="1" presStyleCnt="3"/>
      <dgm:spPr/>
    </dgm:pt>
    <dgm:pt modelId="{D1234D24-11DC-465F-A260-EABF01BAB862}" type="pres">
      <dgm:prSet presAssocID="{DBDD0F48-FF0C-47D2-A6A7-394B763C8B5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EDAE909-DE9A-495F-9F61-DC82374CBE4C}" type="pres">
      <dgm:prSet presAssocID="{DBDD0F48-FF0C-47D2-A6A7-394B763C8B5F}" presName="negativeSpace" presStyleCnt="0"/>
      <dgm:spPr/>
    </dgm:pt>
    <dgm:pt modelId="{4245BFC8-D153-4DD3-B18C-817AD9FB8D1C}" type="pres">
      <dgm:prSet presAssocID="{DBDD0F48-FF0C-47D2-A6A7-394B763C8B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40CEA00-1910-4EDD-92C6-C08B2D57C7D7}" srcId="{ACA181F6-A079-444B-B513-3BBB3E8062CE}" destId="{2B89D01D-00C3-4D42-9A5E-F4367EE15135}" srcOrd="0" destOrd="0" parTransId="{09389D83-03B0-401A-A4F6-14D154697BDA}" sibTransId="{0BD571C4-98D2-4BDD-BCEF-C0739AC34E19}"/>
    <dgm:cxn modelId="{66E8F316-D2E1-4C00-8FB5-65A4175508B5}" type="presOf" srcId="{836CD4E4-DF87-40DE-AE4B-2AEE76F3ECEF}" destId="{B9E3ED59-B18D-41F0-AD9F-231FC0EAE976}" srcOrd="1" destOrd="0" presId="urn:microsoft.com/office/officeart/2005/8/layout/list1"/>
    <dgm:cxn modelId="{55112E1C-3169-4E5A-B86B-1C54E8A1176B}" type="presOf" srcId="{C4749856-9E83-4A67-9203-9F93DA788631}" destId="{2D8C7009-BA7D-43F7-B653-F271781FB45E}" srcOrd="0" destOrd="1" presId="urn:microsoft.com/office/officeart/2005/8/layout/list1"/>
    <dgm:cxn modelId="{69F1D62B-5611-498E-9CE4-FC9C18B1C8E1}" type="presOf" srcId="{2B89D01D-00C3-4D42-9A5E-F4367EE15135}" destId="{2D8C7009-BA7D-43F7-B653-F271781FB45E}" srcOrd="0" destOrd="0" presId="urn:microsoft.com/office/officeart/2005/8/layout/list1"/>
    <dgm:cxn modelId="{793CAA41-231E-4B69-B860-66DE21687CEE}" type="presOf" srcId="{D18FA659-4F99-4517-A7C2-3E62C6AE781D}" destId="{4245BFC8-D153-4DD3-B18C-817AD9FB8D1C}" srcOrd="0" destOrd="0" presId="urn:microsoft.com/office/officeart/2005/8/layout/list1"/>
    <dgm:cxn modelId="{F842A44B-EB25-4DED-8F60-D6B47BEE49DC}" type="presOf" srcId="{836CD4E4-DF87-40DE-AE4B-2AEE76F3ECEF}" destId="{AF61BCE8-64AD-40FB-9DCF-44B81F5C6074}" srcOrd="0" destOrd="0" presId="urn:microsoft.com/office/officeart/2005/8/layout/list1"/>
    <dgm:cxn modelId="{7249C852-9BF6-4EB6-84C6-CC5C783941F3}" srcId="{BAA5CD27-A511-4C1C-B4BA-F6A32EF3FC24}" destId="{DBDD0F48-FF0C-47D2-A6A7-394B763C8B5F}" srcOrd="2" destOrd="0" parTransId="{21E5BD6E-C167-4004-AE4E-A19ECC5F1703}" sibTransId="{9DD8F069-B93F-467D-8D72-FC60753271DB}"/>
    <dgm:cxn modelId="{8AF0697A-86AE-49F7-BA34-6D22DFB5A564}" type="presOf" srcId="{E08DE9DF-9C27-42B4-9F0E-51436500CB7D}" destId="{AEE3AB1C-D775-4AA5-9A7D-6A06D8FCD6EB}" srcOrd="0" destOrd="0" presId="urn:microsoft.com/office/officeart/2005/8/layout/list1"/>
    <dgm:cxn modelId="{F7296991-3CCC-45E6-B5FB-60F3CC094314}" srcId="{BAA5CD27-A511-4C1C-B4BA-F6A32EF3FC24}" destId="{836CD4E4-DF87-40DE-AE4B-2AEE76F3ECEF}" srcOrd="1" destOrd="0" parTransId="{A8C089C0-06EB-42FB-B4DE-57E83D484BB6}" sibTransId="{42B8C661-7809-4A2B-ABC9-A24F32D0ADE0}"/>
    <dgm:cxn modelId="{2B3F5E96-C55B-47B0-BDCE-21D90D1BFCF6}" type="presOf" srcId="{128B45C5-E985-4BF6-855E-1B14510001B9}" destId="{AEE3AB1C-D775-4AA5-9A7D-6A06D8FCD6EB}" srcOrd="0" destOrd="1" presId="urn:microsoft.com/office/officeart/2005/8/layout/list1"/>
    <dgm:cxn modelId="{CF3EBC9B-607A-453C-B0C5-1B7A40F51963}" type="presOf" srcId="{ACA181F6-A079-444B-B513-3BBB3E8062CE}" destId="{34C2ABFC-FC37-4165-9F09-48913E9D9E39}" srcOrd="1" destOrd="0" presId="urn:microsoft.com/office/officeart/2005/8/layout/list1"/>
    <dgm:cxn modelId="{D535D3A4-176C-49D5-A8C5-98F08FDCD614}" type="presOf" srcId="{F08845FF-7D79-4DAF-A1C1-F25EADE01C59}" destId="{4245BFC8-D153-4DD3-B18C-817AD9FB8D1C}" srcOrd="0" destOrd="1" presId="urn:microsoft.com/office/officeart/2005/8/layout/list1"/>
    <dgm:cxn modelId="{CB53FEA6-E065-45A9-AFDA-AB5A7189608E}" srcId="{ACA181F6-A079-444B-B513-3BBB3E8062CE}" destId="{C4749856-9E83-4A67-9203-9F93DA788631}" srcOrd="1" destOrd="0" parTransId="{BE65B796-C1A6-447A-B1A0-5C93BD2074DD}" sibTransId="{6A2926E2-D8B8-415A-A2FC-2A60523BAD7C}"/>
    <dgm:cxn modelId="{46FA0FB2-FE85-4BBF-A612-A9155456D9F4}" srcId="{DBDD0F48-FF0C-47D2-A6A7-394B763C8B5F}" destId="{D18FA659-4F99-4517-A7C2-3E62C6AE781D}" srcOrd="0" destOrd="0" parTransId="{5C375857-1AC0-47B4-8C14-5CCC4A9C75FE}" sibTransId="{86F1FE9F-E976-4A6A-BCA4-8D1D67E27896}"/>
    <dgm:cxn modelId="{9A0093B5-5344-42E8-A603-DFDB7A89FB73}" srcId="{836CD4E4-DF87-40DE-AE4B-2AEE76F3ECEF}" destId="{128B45C5-E985-4BF6-855E-1B14510001B9}" srcOrd="1" destOrd="0" parTransId="{E2273695-DEFA-404C-BEEA-9F96648542D1}" sibTransId="{B07CC8A8-270E-42E4-AC86-CE04E4062805}"/>
    <dgm:cxn modelId="{D6E808B7-105C-4F1A-83C4-D4A3C997004A}" srcId="{BAA5CD27-A511-4C1C-B4BA-F6A32EF3FC24}" destId="{ACA181F6-A079-444B-B513-3BBB3E8062CE}" srcOrd="0" destOrd="0" parTransId="{B9268552-A86B-4B77-AEC7-1021F0C82BC1}" sibTransId="{DB3B7735-E4CF-4BB7-82AE-A7008989081C}"/>
    <dgm:cxn modelId="{7F4D3DB7-54D1-4EFD-A275-C5D3EFFF124A}" type="presOf" srcId="{DBDD0F48-FF0C-47D2-A6A7-394B763C8B5F}" destId="{D8D91C0B-4A4B-4AE5-98AB-E5697D6A9636}" srcOrd="0" destOrd="0" presId="urn:microsoft.com/office/officeart/2005/8/layout/list1"/>
    <dgm:cxn modelId="{E36CB7B8-740C-46F6-B7CE-7D96141541AD}" type="presOf" srcId="{DBDD0F48-FF0C-47D2-A6A7-394B763C8B5F}" destId="{D1234D24-11DC-465F-A260-EABF01BAB862}" srcOrd="1" destOrd="0" presId="urn:microsoft.com/office/officeart/2005/8/layout/list1"/>
    <dgm:cxn modelId="{160750BD-0695-4BED-A836-8126F7411003}" srcId="{DBDD0F48-FF0C-47D2-A6A7-394B763C8B5F}" destId="{F08845FF-7D79-4DAF-A1C1-F25EADE01C59}" srcOrd="1" destOrd="0" parTransId="{7A271F34-23E6-4C1B-B435-96F50658F0F6}" sibTransId="{5BBCC280-E38E-4664-B8C5-1C3C70E7AC2C}"/>
    <dgm:cxn modelId="{27D2FCCF-C9F2-4146-8879-E56DB995D133}" type="presOf" srcId="{BAA5CD27-A511-4C1C-B4BA-F6A32EF3FC24}" destId="{9674F42B-30B1-4AB9-B93B-EF777055512A}" srcOrd="0" destOrd="0" presId="urn:microsoft.com/office/officeart/2005/8/layout/list1"/>
    <dgm:cxn modelId="{3ED293D9-EFCE-4BF2-9B42-FA9655928243}" srcId="{836CD4E4-DF87-40DE-AE4B-2AEE76F3ECEF}" destId="{E08DE9DF-9C27-42B4-9F0E-51436500CB7D}" srcOrd="0" destOrd="0" parTransId="{AD98F835-823B-47FA-9A0E-3CB2D020F915}" sibTransId="{E52A21D6-EFF6-4B8F-977A-71F41899B567}"/>
    <dgm:cxn modelId="{2D3B9EE6-C1F7-4946-B44D-0009EDDC8DFF}" type="presOf" srcId="{ACA181F6-A079-444B-B513-3BBB3E8062CE}" destId="{E2565B43-2680-4424-A9BD-6741FE2E2488}" srcOrd="0" destOrd="0" presId="urn:microsoft.com/office/officeart/2005/8/layout/list1"/>
    <dgm:cxn modelId="{D860419A-9321-4B2C-8B42-E9E6B9C63B2D}" type="presParOf" srcId="{9674F42B-30B1-4AB9-B93B-EF777055512A}" destId="{06E4F2FB-27AB-4242-8DF6-A1E047A55E6E}" srcOrd="0" destOrd="0" presId="urn:microsoft.com/office/officeart/2005/8/layout/list1"/>
    <dgm:cxn modelId="{3C0454DF-F9E2-4011-A0ED-C00EDD39FB19}" type="presParOf" srcId="{06E4F2FB-27AB-4242-8DF6-A1E047A55E6E}" destId="{E2565B43-2680-4424-A9BD-6741FE2E2488}" srcOrd="0" destOrd="0" presId="urn:microsoft.com/office/officeart/2005/8/layout/list1"/>
    <dgm:cxn modelId="{AF9515A1-BE26-4552-8C6C-67063023096A}" type="presParOf" srcId="{06E4F2FB-27AB-4242-8DF6-A1E047A55E6E}" destId="{34C2ABFC-FC37-4165-9F09-48913E9D9E39}" srcOrd="1" destOrd="0" presId="urn:microsoft.com/office/officeart/2005/8/layout/list1"/>
    <dgm:cxn modelId="{BC230B7F-146A-4408-A01D-FBCE59635F74}" type="presParOf" srcId="{9674F42B-30B1-4AB9-B93B-EF777055512A}" destId="{B4D74DFE-EAFE-4194-AFE6-397EB4493D17}" srcOrd="1" destOrd="0" presId="urn:microsoft.com/office/officeart/2005/8/layout/list1"/>
    <dgm:cxn modelId="{B5F34E7E-9075-4CC1-88DA-36CD83756B54}" type="presParOf" srcId="{9674F42B-30B1-4AB9-B93B-EF777055512A}" destId="{2D8C7009-BA7D-43F7-B653-F271781FB45E}" srcOrd="2" destOrd="0" presId="urn:microsoft.com/office/officeart/2005/8/layout/list1"/>
    <dgm:cxn modelId="{04042774-2B75-4E64-9B6E-C0518875E7B1}" type="presParOf" srcId="{9674F42B-30B1-4AB9-B93B-EF777055512A}" destId="{FA7E9230-9142-4F53-A945-1FA339BE48E4}" srcOrd="3" destOrd="0" presId="urn:microsoft.com/office/officeart/2005/8/layout/list1"/>
    <dgm:cxn modelId="{11E16EEF-C826-488C-839D-3A73A05D08B5}" type="presParOf" srcId="{9674F42B-30B1-4AB9-B93B-EF777055512A}" destId="{788BF631-32D8-4D30-8B2A-6A0BBB08DEEC}" srcOrd="4" destOrd="0" presId="urn:microsoft.com/office/officeart/2005/8/layout/list1"/>
    <dgm:cxn modelId="{DDB0B7D7-10B2-4056-844C-35DAF1CA88A4}" type="presParOf" srcId="{788BF631-32D8-4D30-8B2A-6A0BBB08DEEC}" destId="{AF61BCE8-64AD-40FB-9DCF-44B81F5C6074}" srcOrd="0" destOrd="0" presId="urn:microsoft.com/office/officeart/2005/8/layout/list1"/>
    <dgm:cxn modelId="{978BED5B-69B8-4FDB-A5B9-FBF4CBB47582}" type="presParOf" srcId="{788BF631-32D8-4D30-8B2A-6A0BBB08DEEC}" destId="{B9E3ED59-B18D-41F0-AD9F-231FC0EAE976}" srcOrd="1" destOrd="0" presId="urn:microsoft.com/office/officeart/2005/8/layout/list1"/>
    <dgm:cxn modelId="{766DE285-ECB0-4C3C-AA97-C4219DF046A4}" type="presParOf" srcId="{9674F42B-30B1-4AB9-B93B-EF777055512A}" destId="{B12D6C42-0AF1-4735-87DE-C3F703DA4268}" srcOrd="5" destOrd="0" presId="urn:microsoft.com/office/officeart/2005/8/layout/list1"/>
    <dgm:cxn modelId="{4C505D48-59C4-4215-88A0-F1FD2083E6EC}" type="presParOf" srcId="{9674F42B-30B1-4AB9-B93B-EF777055512A}" destId="{AEE3AB1C-D775-4AA5-9A7D-6A06D8FCD6EB}" srcOrd="6" destOrd="0" presId="urn:microsoft.com/office/officeart/2005/8/layout/list1"/>
    <dgm:cxn modelId="{9A9A644B-F33E-4ABD-9D5E-1E7F06A82540}" type="presParOf" srcId="{9674F42B-30B1-4AB9-B93B-EF777055512A}" destId="{67FB8D68-482D-4B6E-81E0-62E09EE107A2}" srcOrd="7" destOrd="0" presId="urn:microsoft.com/office/officeart/2005/8/layout/list1"/>
    <dgm:cxn modelId="{9A276BA5-CDB9-4EEE-8C3C-0DEEE54E0E0B}" type="presParOf" srcId="{9674F42B-30B1-4AB9-B93B-EF777055512A}" destId="{8EA64D45-4BFD-40CD-9893-FAF41B3CC42C}" srcOrd="8" destOrd="0" presId="urn:microsoft.com/office/officeart/2005/8/layout/list1"/>
    <dgm:cxn modelId="{F9368C5B-0E7B-4DAE-AB7C-807A6A494B17}" type="presParOf" srcId="{8EA64D45-4BFD-40CD-9893-FAF41B3CC42C}" destId="{D8D91C0B-4A4B-4AE5-98AB-E5697D6A9636}" srcOrd="0" destOrd="0" presId="urn:microsoft.com/office/officeart/2005/8/layout/list1"/>
    <dgm:cxn modelId="{C3690FFE-67D4-4AA2-9F60-53AB6596F4EE}" type="presParOf" srcId="{8EA64D45-4BFD-40CD-9893-FAF41B3CC42C}" destId="{D1234D24-11DC-465F-A260-EABF01BAB862}" srcOrd="1" destOrd="0" presId="urn:microsoft.com/office/officeart/2005/8/layout/list1"/>
    <dgm:cxn modelId="{8A3DC91C-DF4E-4B92-84B3-D320EC7C7F9E}" type="presParOf" srcId="{9674F42B-30B1-4AB9-B93B-EF777055512A}" destId="{BEDAE909-DE9A-495F-9F61-DC82374CBE4C}" srcOrd="9" destOrd="0" presId="urn:microsoft.com/office/officeart/2005/8/layout/list1"/>
    <dgm:cxn modelId="{073CF222-FDE0-44C9-8C8A-B4447D6D332E}" type="presParOf" srcId="{9674F42B-30B1-4AB9-B93B-EF777055512A}" destId="{4245BFC8-D153-4DD3-B18C-817AD9FB8D1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A5CD27-A511-4C1C-B4BA-F6A32EF3FC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9D01D-00C3-4D42-9A5E-F4367EE15135}">
      <dgm:prSet phldrT="[文本]"/>
      <dgm:spPr/>
      <dgm:t>
        <a:bodyPr/>
        <a:lstStyle/>
        <a:p>
          <a:r>
            <a:rPr lang="zh-CN" altLang="en-US" dirty="0"/>
            <a:t>任务、规划器、执行器、世界状态</a:t>
          </a:r>
        </a:p>
      </dgm:t>
    </dgm:pt>
    <dgm:pt modelId="{09389D83-03B0-401A-A4F6-14D154697BDA}" type="par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0BD571C4-98D2-4BDD-BCEF-C0739AC34E19}" type="sib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ACA181F6-A079-444B-B513-3BBB3E8062CE}">
      <dgm:prSet phldrT="[文本]"/>
      <dgm:spPr/>
      <dgm:t>
        <a:bodyPr/>
        <a:lstStyle/>
        <a:p>
          <a:r>
            <a:rPr lang="en-US" altLang="zh-CN" dirty="0"/>
            <a:t>HTN</a:t>
          </a:r>
          <a:r>
            <a:rPr lang="zh-CN" altLang="en-US" dirty="0"/>
            <a:t>构成</a:t>
          </a:r>
        </a:p>
      </dgm:t>
    </dgm:pt>
    <dgm:pt modelId="{B9268552-A86B-4B77-AEC7-1021F0C82BC1}" type="par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DB3B7735-E4CF-4BB7-82AE-A7008989081C}" type="sib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E677AAF5-8892-4C5C-99D1-C5FC6EE5081F}">
      <dgm:prSet phldrT="[文本]"/>
      <dgm:spPr/>
      <dgm:t>
        <a:bodyPr/>
        <a:lstStyle/>
        <a:p>
          <a:r>
            <a:rPr lang="zh-CN" altLang="en-US" dirty="0"/>
            <a:t>任务：条件、操作、效果</a:t>
          </a:r>
        </a:p>
      </dgm:t>
    </dgm:pt>
    <dgm:pt modelId="{BC2F3CC7-2492-4000-95F2-28413A5D9DE8}" type="parTrans" cxnId="{1B0EE448-17CE-490A-AAAF-AD873B43E31B}">
      <dgm:prSet/>
      <dgm:spPr/>
      <dgm:t>
        <a:bodyPr/>
        <a:lstStyle/>
        <a:p>
          <a:endParaRPr lang="zh-CN" altLang="en-US"/>
        </a:p>
      </dgm:t>
    </dgm:pt>
    <dgm:pt modelId="{D7F1DEEB-76B2-4DE5-A5A4-42E0FFAA3BD1}" type="sibTrans" cxnId="{1B0EE448-17CE-490A-AAAF-AD873B43E31B}">
      <dgm:prSet/>
      <dgm:spPr/>
      <dgm:t>
        <a:bodyPr/>
        <a:lstStyle/>
        <a:p>
          <a:endParaRPr lang="zh-CN" altLang="en-US"/>
        </a:p>
      </dgm:t>
    </dgm:pt>
    <dgm:pt modelId="{5B179214-655C-4AD1-A88B-D03D91D7F04C}">
      <dgm:prSet phldrT="[文本]"/>
      <dgm:spPr/>
      <dgm:t>
        <a:bodyPr/>
        <a:lstStyle/>
        <a:p>
          <a:r>
            <a:rPr lang="zh-CN" altLang="en-US" dirty="0"/>
            <a:t>规划器：深度优先、遍历任务网络</a:t>
          </a:r>
        </a:p>
      </dgm:t>
    </dgm:pt>
    <dgm:pt modelId="{D21DE78B-471B-41BD-B05E-47EBE6263DE3}" type="parTrans" cxnId="{5E63B6F1-53DA-424C-B97E-9CCCECD4B44F}">
      <dgm:prSet/>
      <dgm:spPr/>
      <dgm:t>
        <a:bodyPr/>
        <a:lstStyle/>
        <a:p>
          <a:endParaRPr lang="zh-CN" altLang="en-US"/>
        </a:p>
      </dgm:t>
    </dgm:pt>
    <dgm:pt modelId="{7F8A0775-54EB-4D6B-8F61-9CC98DC8D1B0}" type="sibTrans" cxnId="{5E63B6F1-53DA-424C-B97E-9CCCECD4B44F}">
      <dgm:prSet/>
      <dgm:spPr/>
      <dgm:t>
        <a:bodyPr/>
        <a:lstStyle/>
        <a:p>
          <a:endParaRPr lang="zh-CN" altLang="en-US"/>
        </a:p>
      </dgm:t>
    </dgm:pt>
    <dgm:pt modelId="{E35C3F60-9567-4FC7-98C9-965520941B60}">
      <dgm:prSet phldrT="[文本]"/>
      <dgm:spPr/>
      <dgm:t>
        <a:bodyPr/>
        <a:lstStyle/>
        <a:p>
          <a:r>
            <a:rPr lang="zh-CN" altLang="en-US" dirty="0"/>
            <a:t>高级技巧</a:t>
          </a:r>
        </a:p>
      </dgm:t>
    </dgm:pt>
    <dgm:pt modelId="{8E380051-77CE-412C-A049-1B04C67A5FD8}" type="parTrans" cxnId="{60A23E57-DECC-4D9F-9BBE-46D41AEBFDDB}">
      <dgm:prSet/>
      <dgm:spPr/>
      <dgm:t>
        <a:bodyPr/>
        <a:lstStyle/>
        <a:p>
          <a:endParaRPr lang="zh-CN" altLang="en-US"/>
        </a:p>
      </dgm:t>
    </dgm:pt>
    <dgm:pt modelId="{4E8BF205-E4FF-47B5-A9AF-F6D3C3ED9639}" type="sibTrans" cxnId="{60A23E57-DECC-4D9F-9BBE-46D41AEBFDDB}">
      <dgm:prSet/>
      <dgm:spPr/>
      <dgm:t>
        <a:bodyPr/>
        <a:lstStyle/>
        <a:p>
          <a:endParaRPr lang="zh-CN" altLang="en-US"/>
        </a:p>
      </dgm:t>
    </dgm:pt>
    <dgm:pt modelId="{7CDE22C4-5F92-4BF9-8345-FD88E495D685}">
      <dgm:prSet phldrT="[文本]"/>
      <dgm:spPr/>
      <dgm:t>
        <a:bodyPr/>
        <a:lstStyle/>
        <a:p>
          <a:r>
            <a:rPr lang="zh-CN" altLang="en-US" dirty="0"/>
            <a:t>使用递归</a:t>
          </a:r>
        </a:p>
      </dgm:t>
    </dgm:pt>
    <dgm:pt modelId="{2E3231B2-86D3-40E4-822F-12B3735A3A21}" type="parTrans" cxnId="{C94FC93F-9337-4A1D-AE1E-4405652F9263}">
      <dgm:prSet/>
      <dgm:spPr/>
      <dgm:t>
        <a:bodyPr/>
        <a:lstStyle/>
        <a:p>
          <a:endParaRPr lang="zh-CN" altLang="en-US"/>
        </a:p>
      </dgm:t>
    </dgm:pt>
    <dgm:pt modelId="{737775A9-9F20-4ADB-B15D-4EFD635CD1E6}" type="sibTrans" cxnId="{C94FC93F-9337-4A1D-AE1E-4405652F9263}">
      <dgm:prSet/>
      <dgm:spPr/>
      <dgm:t>
        <a:bodyPr/>
        <a:lstStyle/>
        <a:p>
          <a:endParaRPr lang="zh-CN" altLang="en-US"/>
        </a:p>
      </dgm:t>
    </dgm:pt>
    <dgm:pt modelId="{7392ACCD-0D39-45D8-85AB-2A159051814E}">
      <dgm:prSet phldrT="[文本]"/>
      <dgm:spPr/>
      <dgm:t>
        <a:bodyPr/>
        <a:lstStyle/>
        <a:p>
          <a:r>
            <a:rPr lang="zh-CN" altLang="en-US" dirty="0"/>
            <a:t>世界信息（最近看到过敌人、期望效果）</a:t>
          </a:r>
        </a:p>
      </dgm:t>
    </dgm:pt>
    <dgm:pt modelId="{A14104F1-94B4-482C-91CA-C2A158AE1C5F}" type="parTrans" cxnId="{A49220F1-E0D5-43DA-81DF-B8D35180DB73}">
      <dgm:prSet/>
      <dgm:spPr/>
      <dgm:t>
        <a:bodyPr/>
        <a:lstStyle/>
        <a:p>
          <a:endParaRPr lang="zh-CN" altLang="en-US"/>
        </a:p>
      </dgm:t>
    </dgm:pt>
    <dgm:pt modelId="{D87D21F1-1356-4E7E-8EEA-CEEE9A42FE96}" type="sibTrans" cxnId="{A49220F1-E0D5-43DA-81DF-B8D35180DB73}">
      <dgm:prSet/>
      <dgm:spPr/>
      <dgm:t>
        <a:bodyPr/>
        <a:lstStyle/>
        <a:p>
          <a:endParaRPr lang="zh-CN" altLang="en-US"/>
        </a:p>
      </dgm:t>
    </dgm:pt>
    <dgm:pt modelId="{3E14F8C1-C6E0-4166-B394-643EA0EE47C0}">
      <dgm:prSet phldrT="[文本]"/>
      <dgm:spPr/>
      <dgm:t>
        <a:bodyPr/>
        <a:lstStyle/>
        <a:p>
          <a:r>
            <a:rPr lang="zh-CN" altLang="en-US" dirty="0"/>
            <a:t>并行</a:t>
          </a:r>
        </a:p>
      </dgm:t>
    </dgm:pt>
    <dgm:pt modelId="{CA758A27-AEC8-4607-9EB9-FF013D0C3394}" type="parTrans" cxnId="{3C5EF5BD-0EFD-49A6-A8BD-1DEC8474BFEB}">
      <dgm:prSet/>
      <dgm:spPr/>
      <dgm:t>
        <a:bodyPr/>
        <a:lstStyle/>
        <a:p>
          <a:endParaRPr lang="zh-CN" altLang="en-US"/>
        </a:p>
      </dgm:t>
    </dgm:pt>
    <dgm:pt modelId="{9B96A357-C729-4AD9-AC9F-FEDEB19BC436}" type="sibTrans" cxnId="{3C5EF5BD-0EFD-49A6-A8BD-1DEC8474BFEB}">
      <dgm:prSet/>
      <dgm:spPr/>
      <dgm:t>
        <a:bodyPr/>
        <a:lstStyle/>
        <a:p>
          <a:endParaRPr lang="zh-CN" altLang="en-US"/>
        </a:p>
      </dgm:t>
    </dgm:pt>
    <dgm:pt modelId="{F7DB5419-A035-4036-9C3E-A9D8E075332B}">
      <dgm:prSet phldrT="[文本]"/>
      <dgm:spPr/>
      <dgm:t>
        <a:bodyPr/>
        <a:lstStyle/>
        <a:p>
          <a:r>
            <a:rPr lang="zh-CN" altLang="en-US" dirty="0"/>
            <a:t>局部加速</a:t>
          </a:r>
        </a:p>
      </dgm:t>
    </dgm:pt>
    <dgm:pt modelId="{84D9469A-9A01-4C60-A1F4-9E303FECB3CE}" type="parTrans" cxnId="{146E08DB-FF9A-4816-AF3F-F9713DCD0062}">
      <dgm:prSet/>
      <dgm:spPr/>
      <dgm:t>
        <a:bodyPr/>
        <a:lstStyle/>
        <a:p>
          <a:endParaRPr lang="zh-CN" altLang="en-US"/>
        </a:p>
      </dgm:t>
    </dgm:pt>
    <dgm:pt modelId="{1647BFFD-0A48-46C4-A5BF-3E219B3A8D1F}" type="sibTrans" cxnId="{146E08DB-FF9A-4816-AF3F-F9713DCD0062}">
      <dgm:prSet/>
      <dgm:spPr/>
      <dgm:t>
        <a:bodyPr/>
        <a:lstStyle/>
        <a:p>
          <a:endParaRPr lang="zh-CN" altLang="en-US"/>
        </a:p>
      </dgm:t>
    </dgm:pt>
    <dgm:pt modelId="{104AD80D-6608-4830-AC41-91290C0B60DD}">
      <dgm:prSet phldrT="[文本]"/>
      <dgm:spPr/>
      <dgm:t>
        <a:bodyPr/>
        <a:lstStyle/>
        <a:p>
          <a:r>
            <a:rPr lang="zh-CN" altLang="en-US" dirty="0"/>
            <a:t>控制行为选择（权重、</a:t>
          </a:r>
          <a:r>
            <a:rPr lang="en-US" altLang="zh-CN" dirty="0"/>
            <a:t>CD</a:t>
          </a:r>
          <a:r>
            <a:rPr lang="zh-CN" altLang="en-US" dirty="0"/>
            <a:t>）</a:t>
          </a:r>
        </a:p>
      </dgm:t>
    </dgm:pt>
    <dgm:pt modelId="{FF8388EF-C58C-4B1B-B4CB-54299F9C12F3}" type="parTrans" cxnId="{B85BCA13-9961-44FC-8FDD-D3F7CC353AD9}">
      <dgm:prSet/>
      <dgm:spPr/>
      <dgm:t>
        <a:bodyPr/>
        <a:lstStyle/>
        <a:p>
          <a:endParaRPr lang="zh-CN" altLang="en-US"/>
        </a:p>
      </dgm:t>
    </dgm:pt>
    <dgm:pt modelId="{F9F0B195-A82D-4CFC-961D-3240B4A1427F}" type="sibTrans" cxnId="{B85BCA13-9961-44FC-8FDD-D3F7CC353AD9}">
      <dgm:prSet/>
      <dgm:spPr/>
      <dgm:t>
        <a:bodyPr/>
        <a:lstStyle/>
        <a:p>
          <a:endParaRPr lang="zh-CN" altLang="en-US"/>
        </a:p>
      </dgm:t>
    </dgm:pt>
    <dgm:pt modelId="{9674F42B-30B1-4AB9-B93B-EF777055512A}" type="pres">
      <dgm:prSet presAssocID="{BAA5CD27-A511-4C1C-B4BA-F6A32EF3FC24}" presName="linear" presStyleCnt="0">
        <dgm:presLayoutVars>
          <dgm:dir/>
          <dgm:animLvl val="lvl"/>
          <dgm:resizeHandles val="exact"/>
        </dgm:presLayoutVars>
      </dgm:prSet>
      <dgm:spPr/>
    </dgm:pt>
    <dgm:pt modelId="{06E4F2FB-27AB-4242-8DF6-A1E047A55E6E}" type="pres">
      <dgm:prSet presAssocID="{ACA181F6-A079-444B-B513-3BBB3E8062CE}" presName="parentLin" presStyleCnt="0"/>
      <dgm:spPr/>
    </dgm:pt>
    <dgm:pt modelId="{E2565B43-2680-4424-A9BD-6741FE2E2488}" type="pres">
      <dgm:prSet presAssocID="{ACA181F6-A079-444B-B513-3BBB3E8062CE}" presName="parentLeftMargin" presStyleLbl="node1" presStyleIdx="0" presStyleCnt="2"/>
      <dgm:spPr/>
    </dgm:pt>
    <dgm:pt modelId="{34C2ABFC-FC37-4165-9F09-48913E9D9E39}" type="pres">
      <dgm:prSet presAssocID="{ACA181F6-A079-444B-B513-3BBB3E8062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D74DFE-EAFE-4194-AFE6-397EB4493D17}" type="pres">
      <dgm:prSet presAssocID="{ACA181F6-A079-444B-B513-3BBB3E8062CE}" presName="negativeSpace" presStyleCnt="0"/>
      <dgm:spPr/>
    </dgm:pt>
    <dgm:pt modelId="{2D8C7009-BA7D-43F7-B653-F271781FB45E}" type="pres">
      <dgm:prSet presAssocID="{ACA181F6-A079-444B-B513-3BBB3E8062CE}" presName="childText" presStyleLbl="conFgAcc1" presStyleIdx="0" presStyleCnt="2">
        <dgm:presLayoutVars>
          <dgm:bulletEnabled val="1"/>
        </dgm:presLayoutVars>
      </dgm:prSet>
      <dgm:spPr/>
    </dgm:pt>
    <dgm:pt modelId="{FA7E9230-9142-4F53-A945-1FA339BE48E4}" type="pres">
      <dgm:prSet presAssocID="{DB3B7735-E4CF-4BB7-82AE-A7008989081C}" presName="spaceBetweenRectangles" presStyleCnt="0"/>
      <dgm:spPr/>
    </dgm:pt>
    <dgm:pt modelId="{56F0E2C5-A163-4D73-B275-53783971202C}" type="pres">
      <dgm:prSet presAssocID="{E35C3F60-9567-4FC7-98C9-965520941B60}" presName="parentLin" presStyleCnt="0"/>
      <dgm:spPr/>
    </dgm:pt>
    <dgm:pt modelId="{D1816496-2850-406F-BB3F-BFC0900A9BC9}" type="pres">
      <dgm:prSet presAssocID="{E35C3F60-9567-4FC7-98C9-965520941B60}" presName="parentLeftMargin" presStyleLbl="node1" presStyleIdx="0" presStyleCnt="2"/>
      <dgm:spPr/>
    </dgm:pt>
    <dgm:pt modelId="{217C109C-9AD7-42CB-8903-96069BAEC660}" type="pres">
      <dgm:prSet presAssocID="{E35C3F60-9567-4FC7-98C9-965520941B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1171622-6873-43E0-B389-5AB84E12D8CC}" type="pres">
      <dgm:prSet presAssocID="{E35C3F60-9567-4FC7-98C9-965520941B60}" presName="negativeSpace" presStyleCnt="0"/>
      <dgm:spPr/>
    </dgm:pt>
    <dgm:pt modelId="{CCB2313E-5A3B-450C-B358-A5C1C84E8264}" type="pres">
      <dgm:prSet presAssocID="{E35C3F60-9567-4FC7-98C9-965520941B6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40CEA00-1910-4EDD-92C6-C08B2D57C7D7}" srcId="{ACA181F6-A079-444B-B513-3BBB3E8062CE}" destId="{2B89D01D-00C3-4D42-9A5E-F4367EE15135}" srcOrd="0" destOrd="0" parTransId="{09389D83-03B0-401A-A4F6-14D154697BDA}" sibTransId="{0BD571C4-98D2-4BDD-BCEF-C0739AC34E19}"/>
    <dgm:cxn modelId="{EC237003-0A4E-4E60-B8A0-F85587C2261B}" type="presOf" srcId="{3E14F8C1-C6E0-4166-B394-643EA0EE47C0}" destId="{CCB2313E-5A3B-450C-B358-A5C1C84E8264}" srcOrd="0" destOrd="3" presId="urn:microsoft.com/office/officeart/2005/8/layout/list1"/>
    <dgm:cxn modelId="{3605B905-99DF-4A5A-9089-E0563F709391}" type="presOf" srcId="{7CDE22C4-5F92-4BF9-8345-FD88E495D685}" destId="{CCB2313E-5A3B-450C-B358-A5C1C84E8264}" srcOrd="0" destOrd="0" presId="urn:microsoft.com/office/officeart/2005/8/layout/list1"/>
    <dgm:cxn modelId="{EF5E7E0B-FCAE-4719-A1E9-8117CBD914E5}" type="presOf" srcId="{E677AAF5-8892-4C5C-99D1-C5FC6EE5081F}" destId="{2D8C7009-BA7D-43F7-B653-F271781FB45E}" srcOrd="0" destOrd="1" presId="urn:microsoft.com/office/officeart/2005/8/layout/list1"/>
    <dgm:cxn modelId="{B85BCA13-9961-44FC-8FDD-D3F7CC353AD9}" srcId="{E35C3F60-9567-4FC7-98C9-965520941B60}" destId="{104AD80D-6608-4830-AC41-91290C0B60DD}" srcOrd="2" destOrd="0" parTransId="{FF8388EF-C58C-4B1B-B4CB-54299F9C12F3}" sibTransId="{F9F0B195-A82D-4CFC-961D-3240B4A1427F}"/>
    <dgm:cxn modelId="{69F1D62B-5611-498E-9CE4-FC9C18B1C8E1}" type="presOf" srcId="{2B89D01D-00C3-4D42-9A5E-F4367EE15135}" destId="{2D8C7009-BA7D-43F7-B653-F271781FB45E}" srcOrd="0" destOrd="0" presId="urn:microsoft.com/office/officeart/2005/8/layout/list1"/>
    <dgm:cxn modelId="{C94FC93F-9337-4A1D-AE1E-4405652F9263}" srcId="{E35C3F60-9567-4FC7-98C9-965520941B60}" destId="{7CDE22C4-5F92-4BF9-8345-FD88E495D685}" srcOrd="0" destOrd="0" parTransId="{2E3231B2-86D3-40E4-822F-12B3735A3A21}" sibTransId="{737775A9-9F20-4ADB-B15D-4EFD635CD1E6}"/>
    <dgm:cxn modelId="{1B0EE448-17CE-490A-AAAF-AD873B43E31B}" srcId="{ACA181F6-A079-444B-B513-3BBB3E8062CE}" destId="{E677AAF5-8892-4C5C-99D1-C5FC6EE5081F}" srcOrd="1" destOrd="0" parTransId="{BC2F3CC7-2492-4000-95F2-28413A5D9DE8}" sibTransId="{D7F1DEEB-76B2-4DE5-A5A4-42E0FFAA3BD1}"/>
    <dgm:cxn modelId="{60A23E57-DECC-4D9F-9BBE-46D41AEBFDDB}" srcId="{BAA5CD27-A511-4C1C-B4BA-F6A32EF3FC24}" destId="{E35C3F60-9567-4FC7-98C9-965520941B60}" srcOrd="1" destOrd="0" parTransId="{8E380051-77CE-412C-A049-1B04C67A5FD8}" sibTransId="{4E8BF205-E4FF-47B5-A9AF-F6D3C3ED9639}"/>
    <dgm:cxn modelId="{3085EE96-5BC6-44BF-9186-98E66287B1AB}" type="presOf" srcId="{104AD80D-6608-4830-AC41-91290C0B60DD}" destId="{CCB2313E-5A3B-450C-B358-A5C1C84E8264}" srcOrd="0" destOrd="2" presId="urn:microsoft.com/office/officeart/2005/8/layout/list1"/>
    <dgm:cxn modelId="{CF3EBC9B-607A-453C-B0C5-1B7A40F51963}" type="presOf" srcId="{ACA181F6-A079-444B-B513-3BBB3E8062CE}" destId="{34C2ABFC-FC37-4165-9F09-48913E9D9E39}" srcOrd="1" destOrd="0" presId="urn:microsoft.com/office/officeart/2005/8/layout/list1"/>
    <dgm:cxn modelId="{D6E808B7-105C-4F1A-83C4-D4A3C997004A}" srcId="{BAA5CD27-A511-4C1C-B4BA-F6A32EF3FC24}" destId="{ACA181F6-A079-444B-B513-3BBB3E8062CE}" srcOrd="0" destOrd="0" parTransId="{B9268552-A86B-4B77-AEC7-1021F0C82BC1}" sibTransId="{DB3B7735-E4CF-4BB7-82AE-A7008989081C}"/>
    <dgm:cxn modelId="{6BF1EBBD-7FF5-439B-AEAB-BD5D748147EA}" type="presOf" srcId="{E35C3F60-9567-4FC7-98C9-965520941B60}" destId="{D1816496-2850-406F-BB3F-BFC0900A9BC9}" srcOrd="0" destOrd="0" presId="urn:microsoft.com/office/officeart/2005/8/layout/list1"/>
    <dgm:cxn modelId="{3C5EF5BD-0EFD-49A6-A8BD-1DEC8474BFEB}" srcId="{E35C3F60-9567-4FC7-98C9-965520941B60}" destId="{3E14F8C1-C6E0-4166-B394-643EA0EE47C0}" srcOrd="3" destOrd="0" parTransId="{CA758A27-AEC8-4607-9EB9-FF013D0C3394}" sibTransId="{9B96A357-C729-4AD9-AC9F-FEDEB19BC436}"/>
    <dgm:cxn modelId="{F079C1C0-6767-4625-8E05-0FF29ED920C9}" type="presOf" srcId="{7392ACCD-0D39-45D8-85AB-2A159051814E}" destId="{CCB2313E-5A3B-450C-B358-A5C1C84E8264}" srcOrd="0" destOrd="1" presId="urn:microsoft.com/office/officeart/2005/8/layout/list1"/>
    <dgm:cxn modelId="{A9611BC8-3EB4-48AE-B6A9-6FDACB5E48F9}" type="presOf" srcId="{E35C3F60-9567-4FC7-98C9-965520941B60}" destId="{217C109C-9AD7-42CB-8903-96069BAEC660}" srcOrd="1" destOrd="0" presId="urn:microsoft.com/office/officeart/2005/8/layout/list1"/>
    <dgm:cxn modelId="{27D2FCCF-C9F2-4146-8879-E56DB995D133}" type="presOf" srcId="{BAA5CD27-A511-4C1C-B4BA-F6A32EF3FC24}" destId="{9674F42B-30B1-4AB9-B93B-EF777055512A}" srcOrd="0" destOrd="0" presId="urn:microsoft.com/office/officeart/2005/8/layout/list1"/>
    <dgm:cxn modelId="{146E08DB-FF9A-4816-AF3F-F9713DCD0062}" srcId="{E35C3F60-9567-4FC7-98C9-965520941B60}" destId="{F7DB5419-A035-4036-9C3E-A9D8E075332B}" srcOrd="4" destOrd="0" parTransId="{84D9469A-9A01-4C60-A1F4-9E303FECB3CE}" sibTransId="{1647BFFD-0A48-46C4-A5BF-3E219B3A8D1F}"/>
    <dgm:cxn modelId="{2D3B9EE6-C1F7-4946-B44D-0009EDDC8DFF}" type="presOf" srcId="{ACA181F6-A079-444B-B513-3BBB3E8062CE}" destId="{E2565B43-2680-4424-A9BD-6741FE2E2488}" srcOrd="0" destOrd="0" presId="urn:microsoft.com/office/officeart/2005/8/layout/list1"/>
    <dgm:cxn modelId="{A49220F1-E0D5-43DA-81DF-B8D35180DB73}" srcId="{E35C3F60-9567-4FC7-98C9-965520941B60}" destId="{7392ACCD-0D39-45D8-85AB-2A159051814E}" srcOrd="1" destOrd="0" parTransId="{A14104F1-94B4-482C-91CA-C2A158AE1C5F}" sibTransId="{D87D21F1-1356-4E7E-8EEA-CEEE9A42FE96}"/>
    <dgm:cxn modelId="{5E63B6F1-53DA-424C-B97E-9CCCECD4B44F}" srcId="{ACA181F6-A079-444B-B513-3BBB3E8062CE}" destId="{5B179214-655C-4AD1-A88B-D03D91D7F04C}" srcOrd="2" destOrd="0" parTransId="{D21DE78B-471B-41BD-B05E-47EBE6263DE3}" sibTransId="{7F8A0775-54EB-4D6B-8F61-9CC98DC8D1B0}"/>
    <dgm:cxn modelId="{3C5E30FC-3872-4CA5-9F23-08C1E184CE97}" type="presOf" srcId="{5B179214-655C-4AD1-A88B-D03D91D7F04C}" destId="{2D8C7009-BA7D-43F7-B653-F271781FB45E}" srcOrd="0" destOrd="2" presId="urn:microsoft.com/office/officeart/2005/8/layout/list1"/>
    <dgm:cxn modelId="{717F1FFE-3E94-4CF6-B085-97638B38A16C}" type="presOf" srcId="{F7DB5419-A035-4036-9C3E-A9D8E075332B}" destId="{CCB2313E-5A3B-450C-B358-A5C1C84E8264}" srcOrd="0" destOrd="4" presId="urn:microsoft.com/office/officeart/2005/8/layout/list1"/>
    <dgm:cxn modelId="{D860419A-9321-4B2C-8B42-E9E6B9C63B2D}" type="presParOf" srcId="{9674F42B-30B1-4AB9-B93B-EF777055512A}" destId="{06E4F2FB-27AB-4242-8DF6-A1E047A55E6E}" srcOrd="0" destOrd="0" presId="urn:microsoft.com/office/officeart/2005/8/layout/list1"/>
    <dgm:cxn modelId="{3C0454DF-F9E2-4011-A0ED-C00EDD39FB19}" type="presParOf" srcId="{06E4F2FB-27AB-4242-8DF6-A1E047A55E6E}" destId="{E2565B43-2680-4424-A9BD-6741FE2E2488}" srcOrd="0" destOrd="0" presId="urn:microsoft.com/office/officeart/2005/8/layout/list1"/>
    <dgm:cxn modelId="{AF9515A1-BE26-4552-8C6C-67063023096A}" type="presParOf" srcId="{06E4F2FB-27AB-4242-8DF6-A1E047A55E6E}" destId="{34C2ABFC-FC37-4165-9F09-48913E9D9E39}" srcOrd="1" destOrd="0" presId="urn:microsoft.com/office/officeart/2005/8/layout/list1"/>
    <dgm:cxn modelId="{BC230B7F-146A-4408-A01D-FBCE59635F74}" type="presParOf" srcId="{9674F42B-30B1-4AB9-B93B-EF777055512A}" destId="{B4D74DFE-EAFE-4194-AFE6-397EB4493D17}" srcOrd="1" destOrd="0" presId="urn:microsoft.com/office/officeart/2005/8/layout/list1"/>
    <dgm:cxn modelId="{B5F34E7E-9075-4CC1-88DA-36CD83756B54}" type="presParOf" srcId="{9674F42B-30B1-4AB9-B93B-EF777055512A}" destId="{2D8C7009-BA7D-43F7-B653-F271781FB45E}" srcOrd="2" destOrd="0" presId="urn:microsoft.com/office/officeart/2005/8/layout/list1"/>
    <dgm:cxn modelId="{04042774-2B75-4E64-9B6E-C0518875E7B1}" type="presParOf" srcId="{9674F42B-30B1-4AB9-B93B-EF777055512A}" destId="{FA7E9230-9142-4F53-A945-1FA339BE48E4}" srcOrd="3" destOrd="0" presId="urn:microsoft.com/office/officeart/2005/8/layout/list1"/>
    <dgm:cxn modelId="{4052100D-AC5E-4353-86CE-65113761E86C}" type="presParOf" srcId="{9674F42B-30B1-4AB9-B93B-EF777055512A}" destId="{56F0E2C5-A163-4D73-B275-53783971202C}" srcOrd="4" destOrd="0" presId="urn:microsoft.com/office/officeart/2005/8/layout/list1"/>
    <dgm:cxn modelId="{D123EAAB-F838-43BD-809A-A302B76FBB95}" type="presParOf" srcId="{56F0E2C5-A163-4D73-B275-53783971202C}" destId="{D1816496-2850-406F-BB3F-BFC0900A9BC9}" srcOrd="0" destOrd="0" presId="urn:microsoft.com/office/officeart/2005/8/layout/list1"/>
    <dgm:cxn modelId="{05AF2CC6-1F2F-48C9-B6AE-239652CF1681}" type="presParOf" srcId="{56F0E2C5-A163-4D73-B275-53783971202C}" destId="{217C109C-9AD7-42CB-8903-96069BAEC660}" srcOrd="1" destOrd="0" presId="urn:microsoft.com/office/officeart/2005/8/layout/list1"/>
    <dgm:cxn modelId="{AD19D60A-555A-43C3-AEC8-610584FE33C1}" type="presParOf" srcId="{9674F42B-30B1-4AB9-B93B-EF777055512A}" destId="{31171622-6873-43E0-B389-5AB84E12D8CC}" srcOrd="5" destOrd="0" presId="urn:microsoft.com/office/officeart/2005/8/layout/list1"/>
    <dgm:cxn modelId="{B16C3A2D-A08D-4EAE-B682-75CDC4CC26C6}" type="presParOf" srcId="{9674F42B-30B1-4AB9-B93B-EF777055512A}" destId="{CCB2313E-5A3B-450C-B358-A5C1C84E82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A5CD27-A511-4C1C-B4BA-F6A32EF3FC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9D01D-00C3-4D42-9A5E-F4367EE15135}">
      <dgm:prSet phldrT="[文本]"/>
      <dgm:spPr/>
      <dgm:t>
        <a:bodyPr/>
        <a:lstStyle/>
        <a:p>
          <a:r>
            <a:rPr lang="zh-CN" altLang="en-US" b="0" i="0" dirty="0"/>
            <a:t>通过一些规则来动态地调整物体的细节级别，提高游戏性能</a:t>
          </a:r>
          <a:endParaRPr lang="zh-CN" altLang="en-US" dirty="0"/>
        </a:p>
      </dgm:t>
    </dgm:pt>
    <dgm:pt modelId="{09389D83-03B0-401A-A4F6-14D154697BDA}" type="par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0BD571C4-98D2-4BDD-BCEF-C0739AC34E19}" type="sib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ACA181F6-A079-444B-B513-3BBB3E8062CE}">
      <dgm:prSet phldrT="[文本]"/>
      <dgm:spPr/>
      <dgm:t>
        <a:bodyPr/>
        <a:lstStyle/>
        <a:p>
          <a:r>
            <a:rPr lang="en-US" altLang="zh-CN" dirty="0"/>
            <a:t>LOD</a:t>
          </a:r>
          <a:r>
            <a:rPr lang="zh-CN" altLang="en-US" dirty="0"/>
            <a:t>说明</a:t>
          </a:r>
        </a:p>
      </dgm:t>
    </dgm:pt>
    <dgm:pt modelId="{B9268552-A86B-4B77-AEC7-1021F0C82BC1}" type="par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DB3B7735-E4CF-4BB7-82AE-A7008989081C}" type="sib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E35C3F60-9567-4FC7-98C9-965520941B60}">
      <dgm:prSet phldrT="[文本]"/>
      <dgm:spPr/>
      <dgm:t>
        <a:bodyPr/>
        <a:lstStyle/>
        <a:p>
          <a:r>
            <a:rPr lang="zh-CN" altLang="en-US" dirty="0"/>
            <a:t>如何衡量真实性：更少触发 </a:t>
          </a:r>
          <a:r>
            <a:rPr lang="en-US" altLang="zh-CN" dirty="0"/>
            <a:t>BIR</a:t>
          </a:r>
          <a:r>
            <a:rPr lang="zh-CN" altLang="en-US" dirty="0"/>
            <a:t>（破坏真实性）</a:t>
          </a:r>
        </a:p>
      </dgm:t>
    </dgm:pt>
    <dgm:pt modelId="{8E380051-77CE-412C-A049-1B04C67A5FD8}" type="parTrans" cxnId="{60A23E57-DECC-4D9F-9BBE-46D41AEBFDDB}">
      <dgm:prSet/>
      <dgm:spPr/>
      <dgm:t>
        <a:bodyPr/>
        <a:lstStyle/>
        <a:p>
          <a:endParaRPr lang="zh-CN" altLang="en-US"/>
        </a:p>
      </dgm:t>
    </dgm:pt>
    <dgm:pt modelId="{4E8BF205-E4FF-47B5-A9AF-F6D3C3ED9639}" type="sibTrans" cxnId="{60A23E57-DECC-4D9F-9BBE-46D41AEBFDDB}">
      <dgm:prSet/>
      <dgm:spPr/>
      <dgm:t>
        <a:bodyPr/>
        <a:lstStyle/>
        <a:p>
          <a:endParaRPr lang="zh-CN" altLang="en-US"/>
        </a:p>
      </dgm:t>
    </dgm:pt>
    <dgm:pt modelId="{1BDC06CB-F721-44AF-9023-82B30573DF0A}">
      <dgm:prSet phldrT="[文本]"/>
      <dgm:spPr/>
      <dgm:t>
        <a:bodyPr/>
        <a:lstStyle/>
        <a:p>
          <a:r>
            <a:rPr lang="en-US" altLang="zh-CN" dirty="0"/>
            <a:t>LOD</a:t>
          </a:r>
          <a:r>
            <a:rPr lang="zh-CN" altLang="en-US" dirty="0"/>
            <a:t>交易员</a:t>
          </a:r>
        </a:p>
      </dgm:t>
    </dgm:pt>
    <dgm:pt modelId="{3D33C3B4-DFF5-4923-A70E-62B494046261}" type="parTrans" cxnId="{918F1C5E-F9C0-422A-93D8-DA72BC68AB52}">
      <dgm:prSet/>
      <dgm:spPr/>
      <dgm:t>
        <a:bodyPr/>
        <a:lstStyle/>
        <a:p>
          <a:endParaRPr lang="zh-CN" altLang="en-US"/>
        </a:p>
      </dgm:t>
    </dgm:pt>
    <dgm:pt modelId="{734BDA28-A1DD-46BE-BEEC-43793A79B902}" type="sibTrans" cxnId="{918F1C5E-F9C0-422A-93D8-DA72BC68AB52}">
      <dgm:prSet/>
      <dgm:spPr/>
      <dgm:t>
        <a:bodyPr/>
        <a:lstStyle/>
        <a:p>
          <a:endParaRPr lang="zh-CN" altLang="en-US"/>
        </a:p>
      </dgm:t>
    </dgm:pt>
    <dgm:pt modelId="{9ADB2995-6B48-4AB7-8AC7-8766362B8497}">
      <dgm:prSet phldrT="[文本]"/>
      <dgm:spPr/>
      <dgm:t>
        <a:bodyPr/>
        <a:lstStyle/>
        <a:p>
          <a:r>
            <a:rPr lang="zh-CN" altLang="en-US" dirty="0"/>
            <a:t>如何选择处于穿帮状态：可观察度、注意程度</a:t>
          </a:r>
        </a:p>
      </dgm:t>
    </dgm:pt>
    <dgm:pt modelId="{12C3A189-2448-4643-95EB-6D30331FB4B5}" type="parTrans" cxnId="{95DEB295-8948-446B-9C32-180F84DC8AD8}">
      <dgm:prSet/>
      <dgm:spPr/>
      <dgm:t>
        <a:bodyPr/>
        <a:lstStyle/>
        <a:p>
          <a:endParaRPr lang="zh-CN" altLang="en-US"/>
        </a:p>
      </dgm:t>
    </dgm:pt>
    <dgm:pt modelId="{93186F41-58B7-48C9-A272-83FAB647CC6D}" type="sibTrans" cxnId="{95DEB295-8948-446B-9C32-180F84DC8AD8}">
      <dgm:prSet/>
      <dgm:spPr/>
      <dgm:t>
        <a:bodyPr/>
        <a:lstStyle/>
        <a:p>
          <a:endParaRPr lang="zh-CN" altLang="en-US"/>
        </a:p>
      </dgm:t>
    </dgm:pt>
    <dgm:pt modelId="{8EE06E77-FE79-4DC4-A553-C5ED37648640}">
      <dgm:prSet phldrT="[文本]"/>
      <dgm:spPr/>
      <dgm:t>
        <a:bodyPr/>
        <a:lstStyle/>
        <a:p>
          <a:r>
            <a:rPr lang="zh-CN" altLang="en-US" dirty="0"/>
            <a:t>不连续：记忆度，时间差</a:t>
          </a:r>
        </a:p>
      </dgm:t>
    </dgm:pt>
    <dgm:pt modelId="{D12142EB-85BB-48CD-B4BF-D05570D41DF7}" type="parTrans" cxnId="{A3552569-1B8B-4AF4-9712-26C7F5EE664F}">
      <dgm:prSet/>
      <dgm:spPr/>
      <dgm:t>
        <a:bodyPr/>
        <a:lstStyle/>
        <a:p>
          <a:endParaRPr lang="zh-CN" altLang="en-US"/>
        </a:p>
      </dgm:t>
    </dgm:pt>
    <dgm:pt modelId="{212ABF87-6A7A-4CC4-A72A-4ED164BE763B}" type="sibTrans" cxnId="{A3552569-1B8B-4AF4-9712-26C7F5EE664F}">
      <dgm:prSet/>
      <dgm:spPr/>
      <dgm:t>
        <a:bodyPr/>
        <a:lstStyle/>
        <a:p>
          <a:endParaRPr lang="zh-CN" altLang="en-US"/>
        </a:p>
      </dgm:t>
    </dgm:pt>
    <dgm:pt modelId="{8D02264B-7EA7-40A9-B4C9-8EFF02866ECD}">
      <dgm:prSet phldrT="[文本]"/>
      <dgm:spPr/>
      <dgm:t>
        <a:bodyPr/>
        <a:lstStyle/>
        <a:p>
          <a:r>
            <a:rPr lang="zh-CN" altLang="en-US" dirty="0"/>
            <a:t>长期穿帮：注意程度，记忆度，持续时间</a:t>
          </a:r>
        </a:p>
      </dgm:t>
    </dgm:pt>
    <dgm:pt modelId="{903B1C7A-2A1C-4306-902A-CB624D66357F}" type="parTrans" cxnId="{6C739D34-5C8F-47E2-B35B-40123A1355D9}">
      <dgm:prSet/>
      <dgm:spPr/>
      <dgm:t>
        <a:bodyPr/>
        <a:lstStyle/>
        <a:p>
          <a:endParaRPr lang="zh-CN" altLang="en-US"/>
        </a:p>
      </dgm:t>
    </dgm:pt>
    <dgm:pt modelId="{BBB2D1CE-8202-4CF9-9618-0F28C0D94C6B}" type="sibTrans" cxnId="{6C739D34-5C8F-47E2-B35B-40123A1355D9}">
      <dgm:prSet/>
      <dgm:spPr/>
      <dgm:t>
        <a:bodyPr/>
        <a:lstStyle/>
        <a:p>
          <a:endParaRPr lang="zh-CN" altLang="en-US"/>
        </a:p>
      </dgm:t>
    </dgm:pt>
    <dgm:pt modelId="{8283D804-9F8C-424C-9D8E-9DB1FAA6AEAF}">
      <dgm:prSet phldrT="[文本]"/>
      <dgm:spPr/>
      <dgm:t>
        <a:bodyPr/>
        <a:lstStyle/>
        <a:p>
          <a:r>
            <a:rPr lang="zh-CN" altLang="en-US" dirty="0"/>
            <a:t>距离无法衡量不同种类的细节能简化多少</a:t>
          </a:r>
        </a:p>
      </dgm:t>
    </dgm:pt>
    <dgm:pt modelId="{CC9C3C24-9F73-42EA-B64D-7216B6C8F11D}" type="parTrans" cxnId="{2DA9BB07-E92D-498C-B8B8-9E8E51A22033}">
      <dgm:prSet/>
      <dgm:spPr/>
      <dgm:t>
        <a:bodyPr/>
        <a:lstStyle/>
        <a:p>
          <a:endParaRPr lang="zh-CN" altLang="en-US"/>
        </a:p>
      </dgm:t>
    </dgm:pt>
    <dgm:pt modelId="{8EB030E3-EC9C-4892-A5C4-B3D9AEBBB7A6}" type="sibTrans" cxnId="{2DA9BB07-E92D-498C-B8B8-9E8E51A22033}">
      <dgm:prSet/>
      <dgm:spPr/>
      <dgm:t>
        <a:bodyPr/>
        <a:lstStyle/>
        <a:p>
          <a:endParaRPr lang="zh-CN" altLang="en-US"/>
        </a:p>
      </dgm:t>
    </dgm:pt>
    <dgm:pt modelId="{0E8063FD-7C6D-4BD4-8D29-D52CFCB61BE5}">
      <dgm:prSet phldrT="[文本]"/>
      <dgm:spPr/>
      <dgm:t>
        <a:bodyPr/>
        <a:lstStyle/>
        <a:p>
          <a:r>
            <a:rPr lang="zh-CN" altLang="en-US" dirty="0"/>
            <a:t>一定资源限制下，选择最少</a:t>
          </a:r>
          <a:r>
            <a:rPr lang="en-US" altLang="zh-CN" dirty="0"/>
            <a:t>BIR</a:t>
          </a:r>
          <a:r>
            <a:rPr lang="zh-CN" altLang="en-US" dirty="0"/>
            <a:t>的分配方式</a:t>
          </a:r>
        </a:p>
      </dgm:t>
    </dgm:pt>
    <dgm:pt modelId="{3F7A56D4-D07E-4BC9-90DC-8EDFDDDE337F}" type="parTrans" cxnId="{9177E533-5AC3-4212-85AF-6C87F98F3891}">
      <dgm:prSet/>
      <dgm:spPr/>
      <dgm:t>
        <a:bodyPr/>
        <a:lstStyle/>
        <a:p>
          <a:endParaRPr lang="zh-CN" altLang="en-US"/>
        </a:p>
      </dgm:t>
    </dgm:pt>
    <dgm:pt modelId="{B2A3598F-C515-4DC1-B3C3-41BAFB104698}" type="sibTrans" cxnId="{9177E533-5AC3-4212-85AF-6C87F98F3891}">
      <dgm:prSet/>
      <dgm:spPr/>
      <dgm:t>
        <a:bodyPr/>
        <a:lstStyle/>
        <a:p>
          <a:endParaRPr lang="zh-CN" altLang="en-US"/>
        </a:p>
      </dgm:t>
    </dgm:pt>
    <dgm:pt modelId="{9674F42B-30B1-4AB9-B93B-EF777055512A}" type="pres">
      <dgm:prSet presAssocID="{BAA5CD27-A511-4C1C-B4BA-F6A32EF3FC24}" presName="linear" presStyleCnt="0">
        <dgm:presLayoutVars>
          <dgm:dir/>
          <dgm:animLvl val="lvl"/>
          <dgm:resizeHandles val="exact"/>
        </dgm:presLayoutVars>
      </dgm:prSet>
      <dgm:spPr/>
    </dgm:pt>
    <dgm:pt modelId="{06E4F2FB-27AB-4242-8DF6-A1E047A55E6E}" type="pres">
      <dgm:prSet presAssocID="{ACA181F6-A079-444B-B513-3BBB3E8062CE}" presName="parentLin" presStyleCnt="0"/>
      <dgm:spPr/>
    </dgm:pt>
    <dgm:pt modelId="{E2565B43-2680-4424-A9BD-6741FE2E2488}" type="pres">
      <dgm:prSet presAssocID="{ACA181F6-A079-444B-B513-3BBB3E8062CE}" presName="parentLeftMargin" presStyleLbl="node1" presStyleIdx="0" presStyleCnt="3"/>
      <dgm:spPr/>
    </dgm:pt>
    <dgm:pt modelId="{34C2ABFC-FC37-4165-9F09-48913E9D9E39}" type="pres">
      <dgm:prSet presAssocID="{ACA181F6-A079-444B-B513-3BBB3E8062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D74DFE-EAFE-4194-AFE6-397EB4493D17}" type="pres">
      <dgm:prSet presAssocID="{ACA181F6-A079-444B-B513-3BBB3E8062CE}" presName="negativeSpace" presStyleCnt="0"/>
      <dgm:spPr/>
    </dgm:pt>
    <dgm:pt modelId="{2D8C7009-BA7D-43F7-B653-F271781FB45E}" type="pres">
      <dgm:prSet presAssocID="{ACA181F6-A079-444B-B513-3BBB3E8062CE}" presName="childText" presStyleLbl="conFgAcc1" presStyleIdx="0" presStyleCnt="3">
        <dgm:presLayoutVars>
          <dgm:bulletEnabled val="1"/>
        </dgm:presLayoutVars>
      </dgm:prSet>
      <dgm:spPr/>
    </dgm:pt>
    <dgm:pt modelId="{FA7E9230-9142-4F53-A945-1FA339BE48E4}" type="pres">
      <dgm:prSet presAssocID="{DB3B7735-E4CF-4BB7-82AE-A7008989081C}" presName="spaceBetweenRectangles" presStyleCnt="0"/>
      <dgm:spPr/>
    </dgm:pt>
    <dgm:pt modelId="{56F0E2C5-A163-4D73-B275-53783971202C}" type="pres">
      <dgm:prSet presAssocID="{E35C3F60-9567-4FC7-98C9-965520941B60}" presName="parentLin" presStyleCnt="0"/>
      <dgm:spPr/>
    </dgm:pt>
    <dgm:pt modelId="{D1816496-2850-406F-BB3F-BFC0900A9BC9}" type="pres">
      <dgm:prSet presAssocID="{E35C3F60-9567-4FC7-98C9-965520941B60}" presName="parentLeftMargin" presStyleLbl="node1" presStyleIdx="0" presStyleCnt="3"/>
      <dgm:spPr/>
    </dgm:pt>
    <dgm:pt modelId="{217C109C-9AD7-42CB-8903-96069BAEC660}" type="pres">
      <dgm:prSet presAssocID="{E35C3F60-9567-4FC7-98C9-965520941B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171622-6873-43E0-B389-5AB84E12D8CC}" type="pres">
      <dgm:prSet presAssocID="{E35C3F60-9567-4FC7-98C9-965520941B60}" presName="negativeSpace" presStyleCnt="0"/>
      <dgm:spPr/>
    </dgm:pt>
    <dgm:pt modelId="{CCB2313E-5A3B-450C-B358-A5C1C84E8264}" type="pres">
      <dgm:prSet presAssocID="{E35C3F60-9567-4FC7-98C9-965520941B60}" presName="childText" presStyleLbl="conFgAcc1" presStyleIdx="1" presStyleCnt="3">
        <dgm:presLayoutVars>
          <dgm:bulletEnabled val="1"/>
        </dgm:presLayoutVars>
      </dgm:prSet>
      <dgm:spPr/>
    </dgm:pt>
    <dgm:pt modelId="{C99C7780-189A-4E09-A073-492FA07961D9}" type="pres">
      <dgm:prSet presAssocID="{4E8BF205-E4FF-47B5-A9AF-F6D3C3ED9639}" presName="spaceBetweenRectangles" presStyleCnt="0"/>
      <dgm:spPr/>
    </dgm:pt>
    <dgm:pt modelId="{F3543208-3443-47B6-8843-ADA9DBE5A026}" type="pres">
      <dgm:prSet presAssocID="{1BDC06CB-F721-44AF-9023-82B30573DF0A}" presName="parentLin" presStyleCnt="0"/>
      <dgm:spPr/>
    </dgm:pt>
    <dgm:pt modelId="{64BE7555-A528-48D1-9B16-E5884789F16E}" type="pres">
      <dgm:prSet presAssocID="{1BDC06CB-F721-44AF-9023-82B30573DF0A}" presName="parentLeftMargin" presStyleLbl="node1" presStyleIdx="1" presStyleCnt="3"/>
      <dgm:spPr/>
    </dgm:pt>
    <dgm:pt modelId="{039E4800-437C-452A-B60B-EEC41FC333CC}" type="pres">
      <dgm:prSet presAssocID="{1BDC06CB-F721-44AF-9023-82B30573DF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DA226FD-D2C2-4277-B108-536671C9771B}" type="pres">
      <dgm:prSet presAssocID="{1BDC06CB-F721-44AF-9023-82B30573DF0A}" presName="negativeSpace" presStyleCnt="0"/>
      <dgm:spPr/>
    </dgm:pt>
    <dgm:pt modelId="{7AAE13EA-CB6F-4AE5-9DDB-BD0C22E0E36D}" type="pres">
      <dgm:prSet presAssocID="{1BDC06CB-F721-44AF-9023-82B30573DF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40CEA00-1910-4EDD-92C6-C08B2D57C7D7}" srcId="{ACA181F6-A079-444B-B513-3BBB3E8062CE}" destId="{2B89D01D-00C3-4D42-9A5E-F4367EE15135}" srcOrd="0" destOrd="0" parTransId="{09389D83-03B0-401A-A4F6-14D154697BDA}" sibTransId="{0BD571C4-98D2-4BDD-BCEF-C0739AC34E19}"/>
    <dgm:cxn modelId="{2DA9BB07-E92D-498C-B8B8-9E8E51A22033}" srcId="{ACA181F6-A079-444B-B513-3BBB3E8062CE}" destId="{8283D804-9F8C-424C-9D8E-9DB1FAA6AEAF}" srcOrd="1" destOrd="0" parTransId="{CC9C3C24-9F73-42EA-B64D-7216B6C8F11D}" sibTransId="{8EB030E3-EC9C-4892-A5C4-B3D9AEBBB7A6}"/>
    <dgm:cxn modelId="{71EBDA08-763E-4BAB-B9A8-1772A8CE41A6}" type="presOf" srcId="{1BDC06CB-F721-44AF-9023-82B30573DF0A}" destId="{64BE7555-A528-48D1-9B16-E5884789F16E}" srcOrd="0" destOrd="0" presId="urn:microsoft.com/office/officeart/2005/8/layout/list1"/>
    <dgm:cxn modelId="{25B5EE1E-A385-4C1C-98CC-3F1A67A63F11}" type="presOf" srcId="{8283D804-9F8C-424C-9D8E-9DB1FAA6AEAF}" destId="{2D8C7009-BA7D-43F7-B653-F271781FB45E}" srcOrd="0" destOrd="1" presId="urn:microsoft.com/office/officeart/2005/8/layout/list1"/>
    <dgm:cxn modelId="{69F1D62B-5611-498E-9CE4-FC9C18B1C8E1}" type="presOf" srcId="{2B89D01D-00C3-4D42-9A5E-F4367EE15135}" destId="{2D8C7009-BA7D-43F7-B653-F271781FB45E}" srcOrd="0" destOrd="0" presId="urn:microsoft.com/office/officeart/2005/8/layout/list1"/>
    <dgm:cxn modelId="{9177E533-5AC3-4212-85AF-6C87F98F3891}" srcId="{1BDC06CB-F721-44AF-9023-82B30573DF0A}" destId="{0E8063FD-7C6D-4BD4-8D29-D52CFCB61BE5}" srcOrd="0" destOrd="0" parTransId="{3F7A56D4-D07E-4BC9-90DC-8EDFDDDE337F}" sibTransId="{B2A3598F-C515-4DC1-B3C3-41BAFB104698}"/>
    <dgm:cxn modelId="{6C739D34-5C8F-47E2-B35B-40123A1355D9}" srcId="{9ADB2995-6B48-4AB7-8AC7-8766362B8497}" destId="{8D02264B-7EA7-40A9-B4C9-8EFF02866ECD}" srcOrd="1" destOrd="0" parTransId="{903B1C7A-2A1C-4306-902A-CB624D66357F}" sibTransId="{BBB2D1CE-8202-4CF9-9618-0F28C0D94C6B}"/>
    <dgm:cxn modelId="{918F1C5E-F9C0-422A-93D8-DA72BC68AB52}" srcId="{BAA5CD27-A511-4C1C-B4BA-F6A32EF3FC24}" destId="{1BDC06CB-F721-44AF-9023-82B30573DF0A}" srcOrd="2" destOrd="0" parTransId="{3D33C3B4-DFF5-4923-A70E-62B494046261}" sibTransId="{734BDA28-A1DD-46BE-BEEC-43793A79B902}"/>
    <dgm:cxn modelId="{A3552569-1B8B-4AF4-9712-26C7F5EE664F}" srcId="{9ADB2995-6B48-4AB7-8AC7-8766362B8497}" destId="{8EE06E77-FE79-4DC4-A553-C5ED37648640}" srcOrd="0" destOrd="0" parTransId="{D12142EB-85BB-48CD-B4BF-D05570D41DF7}" sibTransId="{212ABF87-6A7A-4CC4-A72A-4ED164BE763B}"/>
    <dgm:cxn modelId="{60A23E57-DECC-4D9F-9BBE-46D41AEBFDDB}" srcId="{BAA5CD27-A511-4C1C-B4BA-F6A32EF3FC24}" destId="{E35C3F60-9567-4FC7-98C9-965520941B60}" srcOrd="1" destOrd="0" parTransId="{8E380051-77CE-412C-A049-1B04C67A5FD8}" sibTransId="{4E8BF205-E4FF-47B5-A9AF-F6D3C3ED9639}"/>
    <dgm:cxn modelId="{59FE4B7C-5F96-477C-AC08-A95454CAFC17}" type="presOf" srcId="{8EE06E77-FE79-4DC4-A553-C5ED37648640}" destId="{CCB2313E-5A3B-450C-B358-A5C1C84E8264}" srcOrd="0" destOrd="1" presId="urn:microsoft.com/office/officeart/2005/8/layout/list1"/>
    <dgm:cxn modelId="{3662897D-F77E-4297-B96C-F314E249A8AF}" type="presOf" srcId="{0E8063FD-7C6D-4BD4-8D29-D52CFCB61BE5}" destId="{7AAE13EA-CB6F-4AE5-9DDB-BD0C22E0E36D}" srcOrd="0" destOrd="0" presId="urn:microsoft.com/office/officeart/2005/8/layout/list1"/>
    <dgm:cxn modelId="{16F6F586-C16E-4EC9-A528-4BAFD106BE85}" type="presOf" srcId="{9ADB2995-6B48-4AB7-8AC7-8766362B8497}" destId="{CCB2313E-5A3B-450C-B358-A5C1C84E8264}" srcOrd="0" destOrd="0" presId="urn:microsoft.com/office/officeart/2005/8/layout/list1"/>
    <dgm:cxn modelId="{95DEB295-8948-446B-9C32-180F84DC8AD8}" srcId="{E35C3F60-9567-4FC7-98C9-965520941B60}" destId="{9ADB2995-6B48-4AB7-8AC7-8766362B8497}" srcOrd="0" destOrd="0" parTransId="{12C3A189-2448-4643-95EB-6D30331FB4B5}" sibTransId="{93186F41-58B7-48C9-A272-83FAB647CC6D}"/>
    <dgm:cxn modelId="{CF3EBC9B-607A-453C-B0C5-1B7A40F51963}" type="presOf" srcId="{ACA181F6-A079-444B-B513-3BBB3E8062CE}" destId="{34C2ABFC-FC37-4165-9F09-48913E9D9E39}" srcOrd="1" destOrd="0" presId="urn:microsoft.com/office/officeart/2005/8/layout/list1"/>
    <dgm:cxn modelId="{D6E808B7-105C-4F1A-83C4-D4A3C997004A}" srcId="{BAA5CD27-A511-4C1C-B4BA-F6A32EF3FC24}" destId="{ACA181F6-A079-444B-B513-3BBB3E8062CE}" srcOrd="0" destOrd="0" parTransId="{B9268552-A86B-4B77-AEC7-1021F0C82BC1}" sibTransId="{DB3B7735-E4CF-4BB7-82AE-A7008989081C}"/>
    <dgm:cxn modelId="{6BF1EBBD-7FF5-439B-AEAB-BD5D748147EA}" type="presOf" srcId="{E35C3F60-9567-4FC7-98C9-965520941B60}" destId="{D1816496-2850-406F-BB3F-BFC0900A9BC9}" srcOrd="0" destOrd="0" presId="urn:microsoft.com/office/officeart/2005/8/layout/list1"/>
    <dgm:cxn modelId="{A9611BC8-3EB4-48AE-B6A9-6FDACB5E48F9}" type="presOf" srcId="{E35C3F60-9567-4FC7-98C9-965520941B60}" destId="{217C109C-9AD7-42CB-8903-96069BAEC660}" srcOrd="1" destOrd="0" presId="urn:microsoft.com/office/officeart/2005/8/layout/list1"/>
    <dgm:cxn modelId="{F3F785CE-6A79-42CD-AED7-6F0ED50570F7}" type="presOf" srcId="{8D02264B-7EA7-40A9-B4C9-8EFF02866ECD}" destId="{CCB2313E-5A3B-450C-B358-A5C1C84E8264}" srcOrd="0" destOrd="2" presId="urn:microsoft.com/office/officeart/2005/8/layout/list1"/>
    <dgm:cxn modelId="{27D2FCCF-C9F2-4146-8879-E56DB995D133}" type="presOf" srcId="{BAA5CD27-A511-4C1C-B4BA-F6A32EF3FC24}" destId="{9674F42B-30B1-4AB9-B93B-EF777055512A}" srcOrd="0" destOrd="0" presId="urn:microsoft.com/office/officeart/2005/8/layout/list1"/>
    <dgm:cxn modelId="{0AEE4EDC-CBB4-43CC-A07E-68A39C7AFCB2}" type="presOf" srcId="{1BDC06CB-F721-44AF-9023-82B30573DF0A}" destId="{039E4800-437C-452A-B60B-EEC41FC333CC}" srcOrd="1" destOrd="0" presId="urn:microsoft.com/office/officeart/2005/8/layout/list1"/>
    <dgm:cxn modelId="{2D3B9EE6-C1F7-4946-B44D-0009EDDC8DFF}" type="presOf" srcId="{ACA181F6-A079-444B-B513-3BBB3E8062CE}" destId="{E2565B43-2680-4424-A9BD-6741FE2E2488}" srcOrd="0" destOrd="0" presId="urn:microsoft.com/office/officeart/2005/8/layout/list1"/>
    <dgm:cxn modelId="{D860419A-9321-4B2C-8B42-E9E6B9C63B2D}" type="presParOf" srcId="{9674F42B-30B1-4AB9-B93B-EF777055512A}" destId="{06E4F2FB-27AB-4242-8DF6-A1E047A55E6E}" srcOrd="0" destOrd="0" presId="urn:microsoft.com/office/officeart/2005/8/layout/list1"/>
    <dgm:cxn modelId="{3C0454DF-F9E2-4011-A0ED-C00EDD39FB19}" type="presParOf" srcId="{06E4F2FB-27AB-4242-8DF6-A1E047A55E6E}" destId="{E2565B43-2680-4424-A9BD-6741FE2E2488}" srcOrd="0" destOrd="0" presId="urn:microsoft.com/office/officeart/2005/8/layout/list1"/>
    <dgm:cxn modelId="{AF9515A1-BE26-4552-8C6C-67063023096A}" type="presParOf" srcId="{06E4F2FB-27AB-4242-8DF6-A1E047A55E6E}" destId="{34C2ABFC-FC37-4165-9F09-48913E9D9E39}" srcOrd="1" destOrd="0" presId="urn:microsoft.com/office/officeart/2005/8/layout/list1"/>
    <dgm:cxn modelId="{BC230B7F-146A-4408-A01D-FBCE59635F74}" type="presParOf" srcId="{9674F42B-30B1-4AB9-B93B-EF777055512A}" destId="{B4D74DFE-EAFE-4194-AFE6-397EB4493D17}" srcOrd="1" destOrd="0" presId="urn:microsoft.com/office/officeart/2005/8/layout/list1"/>
    <dgm:cxn modelId="{B5F34E7E-9075-4CC1-88DA-36CD83756B54}" type="presParOf" srcId="{9674F42B-30B1-4AB9-B93B-EF777055512A}" destId="{2D8C7009-BA7D-43F7-B653-F271781FB45E}" srcOrd="2" destOrd="0" presId="urn:microsoft.com/office/officeart/2005/8/layout/list1"/>
    <dgm:cxn modelId="{04042774-2B75-4E64-9B6E-C0518875E7B1}" type="presParOf" srcId="{9674F42B-30B1-4AB9-B93B-EF777055512A}" destId="{FA7E9230-9142-4F53-A945-1FA339BE48E4}" srcOrd="3" destOrd="0" presId="urn:microsoft.com/office/officeart/2005/8/layout/list1"/>
    <dgm:cxn modelId="{4052100D-AC5E-4353-86CE-65113761E86C}" type="presParOf" srcId="{9674F42B-30B1-4AB9-B93B-EF777055512A}" destId="{56F0E2C5-A163-4D73-B275-53783971202C}" srcOrd="4" destOrd="0" presId="urn:microsoft.com/office/officeart/2005/8/layout/list1"/>
    <dgm:cxn modelId="{D123EAAB-F838-43BD-809A-A302B76FBB95}" type="presParOf" srcId="{56F0E2C5-A163-4D73-B275-53783971202C}" destId="{D1816496-2850-406F-BB3F-BFC0900A9BC9}" srcOrd="0" destOrd="0" presId="urn:microsoft.com/office/officeart/2005/8/layout/list1"/>
    <dgm:cxn modelId="{05AF2CC6-1F2F-48C9-B6AE-239652CF1681}" type="presParOf" srcId="{56F0E2C5-A163-4D73-B275-53783971202C}" destId="{217C109C-9AD7-42CB-8903-96069BAEC660}" srcOrd="1" destOrd="0" presId="urn:microsoft.com/office/officeart/2005/8/layout/list1"/>
    <dgm:cxn modelId="{AD19D60A-555A-43C3-AEC8-610584FE33C1}" type="presParOf" srcId="{9674F42B-30B1-4AB9-B93B-EF777055512A}" destId="{31171622-6873-43E0-B389-5AB84E12D8CC}" srcOrd="5" destOrd="0" presId="urn:microsoft.com/office/officeart/2005/8/layout/list1"/>
    <dgm:cxn modelId="{B16C3A2D-A08D-4EAE-B682-75CDC4CC26C6}" type="presParOf" srcId="{9674F42B-30B1-4AB9-B93B-EF777055512A}" destId="{CCB2313E-5A3B-450C-B358-A5C1C84E8264}" srcOrd="6" destOrd="0" presId="urn:microsoft.com/office/officeart/2005/8/layout/list1"/>
    <dgm:cxn modelId="{AB41626B-DCB5-44B8-8A7C-330BBEB53DB5}" type="presParOf" srcId="{9674F42B-30B1-4AB9-B93B-EF777055512A}" destId="{C99C7780-189A-4E09-A073-492FA07961D9}" srcOrd="7" destOrd="0" presId="urn:microsoft.com/office/officeart/2005/8/layout/list1"/>
    <dgm:cxn modelId="{689BE012-6931-4539-9044-BC06C620B847}" type="presParOf" srcId="{9674F42B-30B1-4AB9-B93B-EF777055512A}" destId="{F3543208-3443-47B6-8843-ADA9DBE5A026}" srcOrd="8" destOrd="0" presId="urn:microsoft.com/office/officeart/2005/8/layout/list1"/>
    <dgm:cxn modelId="{D417433E-BEE8-4679-8CD0-F6CB87CB8B1A}" type="presParOf" srcId="{F3543208-3443-47B6-8843-ADA9DBE5A026}" destId="{64BE7555-A528-48D1-9B16-E5884789F16E}" srcOrd="0" destOrd="0" presId="urn:microsoft.com/office/officeart/2005/8/layout/list1"/>
    <dgm:cxn modelId="{49FF442E-A9DF-4CF4-81A8-2279C4189C2C}" type="presParOf" srcId="{F3543208-3443-47B6-8843-ADA9DBE5A026}" destId="{039E4800-437C-452A-B60B-EEC41FC333CC}" srcOrd="1" destOrd="0" presId="urn:microsoft.com/office/officeart/2005/8/layout/list1"/>
    <dgm:cxn modelId="{6B3A1AF8-5CEB-4946-AEE7-43A02B519790}" type="presParOf" srcId="{9674F42B-30B1-4AB9-B93B-EF777055512A}" destId="{8DA226FD-D2C2-4277-B108-536671C9771B}" srcOrd="9" destOrd="0" presId="urn:microsoft.com/office/officeart/2005/8/layout/list1"/>
    <dgm:cxn modelId="{8E69A60A-EEB7-4E52-86F9-D93CDA988CD1}" type="presParOf" srcId="{9674F42B-30B1-4AB9-B93B-EF777055512A}" destId="{7AAE13EA-CB6F-4AE5-9DDB-BD0C22E0E36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zh-CN" altLang="en-US" dirty="0"/>
            <a:t>哲学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575F6582-1385-4D1F-A98E-CE1A6B019C65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让测试准确告诉你：“哪里出了问题”</a:t>
          </a:r>
        </a:p>
      </dgm:t>
    </dgm:pt>
    <dgm:pt modelId="{909DE6B4-18CB-48FF-81BA-051249209D78}" type="parTrans" cxnId="{F6EF1594-C650-4F0F-AD92-867BDCF72DE0}">
      <dgm:prSet/>
      <dgm:spPr/>
      <dgm:t>
        <a:bodyPr/>
        <a:lstStyle/>
        <a:p>
          <a:endParaRPr lang="zh-CN" altLang="en-US"/>
        </a:p>
      </dgm:t>
    </dgm:pt>
    <dgm:pt modelId="{3188D6F3-D12F-47AE-81FE-ADD1CEF262A8}" type="sibTrans" cxnId="{F6EF1594-C650-4F0F-AD92-867BDCF72DE0}">
      <dgm:prSet/>
      <dgm:spPr/>
      <dgm:t>
        <a:bodyPr/>
        <a:lstStyle/>
        <a:p>
          <a:endParaRPr lang="zh-CN" altLang="en-US"/>
        </a:p>
      </dgm:t>
    </dgm:pt>
    <dgm:pt modelId="{2BDCD895-25E7-41B8-B942-2D928599C78F}">
      <dgm:prSet phldrT="[文本]"/>
      <dgm:spPr/>
      <dgm:t>
        <a:bodyPr/>
        <a:lstStyle/>
        <a:p>
          <a:r>
            <a:rPr lang="zh-CN" altLang="en-US" dirty="0"/>
            <a:t>执行</a:t>
          </a:r>
        </a:p>
      </dgm:t>
    </dgm:pt>
    <dgm:pt modelId="{DE97D28C-8DE7-4E32-8066-C05875C24B04}" type="par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8C432A5C-5DCA-455C-B5E6-342C5BE4FB18}" type="sib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成本控制：降低测试所需要的时间</a:t>
          </a:r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7F2CE267-B1E4-459B-8831-B90AEB272A6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易用性：通用的先决条件方法</a:t>
          </a:r>
        </a:p>
      </dgm:t>
    </dgm:pt>
    <dgm:pt modelId="{96C94D57-A89D-46A1-AEE2-31582CDAFF25}" type="parTrans" cxnId="{17CDFE79-A3BA-4D3C-A8B2-E3DDDD724B04}">
      <dgm:prSet/>
      <dgm:spPr/>
      <dgm:t>
        <a:bodyPr/>
        <a:lstStyle/>
        <a:p>
          <a:endParaRPr lang="zh-CN" altLang="en-US"/>
        </a:p>
      </dgm:t>
    </dgm:pt>
    <dgm:pt modelId="{95910B36-2C16-4DD3-9300-7E35F51A49BF}" type="sibTrans" cxnId="{17CDFE79-A3BA-4D3C-A8B2-E3DDDD724B04}">
      <dgm:prSet/>
      <dgm:spPr/>
      <dgm:t>
        <a:bodyPr/>
        <a:lstStyle/>
        <a:p>
          <a:endParaRPr lang="zh-CN" altLang="en-US"/>
        </a:p>
      </dgm:t>
    </dgm:pt>
    <dgm:pt modelId="{2C4AA8E6-9A26-4B96-B389-78FBB343BF1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关注简单的“根本原因”，比如：测试基础能力</a:t>
          </a:r>
        </a:p>
      </dgm:t>
    </dgm:pt>
    <dgm:pt modelId="{D6C2E918-557A-4A34-BDA4-F01831D4A247}" type="parTrans" cxnId="{5C7F3ED5-EC83-44A5-A264-C81EDB574786}">
      <dgm:prSet/>
      <dgm:spPr/>
      <dgm:t>
        <a:bodyPr/>
        <a:lstStyle/>
        <a:p>
          <a:endParaRPr lang="zh-CN" altLang="en-US"/>
        </a:p>
      </dgm:t>
    </dgm:pt>
    <dgm:pt modelId="{F0159783-F3EC-4B4E-B999-ACF4AE677A67}" type="sibTrans" cxnId="{5C7F3ED5-EC83-44A5-A264-C81EDB574786}">
      <dgm:prSet/>
      <dgm:spPr/>
      <dgm:t>
        <a:bodyPr/>
        <a:lstStyle/>
        <a:p>
          <a:endParaRPr lang="zh-CN" altLang="en-US"/>
        </a:p>
      </dgm:t>
    </dgm:pt>
    <dgm:pt modelId="{3AAAF2AE-9EE7-4C7E-A268-D8EC0F53E28A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最常用：超时检测</a:t>
          </a:r>
        </a:p>
      </dgm:t>
    </dgm:pt>
    <dgm:pt modelId="{7C35F8ED-48BD-4D0C-A5B0-B3DFBFDF2C62}" type="parTrans" cxnId="{C189F88D-CD74-48B5-A0C8-9B936ED8DAEF}">
      <dgm:prSet/>
      <dgm:spPr/>
      <dgm:t>
        <a:bodyPr/>
        <a:lstStyle/>
        <a:p>
          <a:endParaRPr lang="zh-CN" altLang="en-US"/>
        </a:p>
      </dgm:t>
    </dgm:pt>
    <dgm:pt modelId="{0C6744E6-9166-4842-AE9C-966FAFDE8EAE}" type="sibTrans" cxnId="{C189F88D-CD74-48B5-A0C8-9B936ED8DAEF}">
      <dgm:prSet/>
      <dgm:spPr/>
      <dgm:t>
        <a:bodyPr/>
        <a:lstStyle/>
        <a:p>
          <a:endParaRPr lang="zh-CN" altLang="en-US"/>
        </a:p>
      </dgm:t>
    </dgm:pt>
    <dgm:pt modelId="{73BDC44C-129A-4CBD-A1C9-E9A2759DD71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其他需求：暂停、取消、重启、重复测试</a:t>
          </a:r>
        </a:p>
      </dgm:t>
    </dgm:pt>
    <dgm:pt modelId="{1A774E5B-2DBE-477E-A508-2EA743836EBF}" type="parTrans" cxnId="{C5B7F5D0-F357-4CEC-A4EC-9BF326593291}">
      <dgm:prSet/>
      <dgm:spPr/>
      <dgm:t>
        <a:bodyPr/>
        <a:lstStyle/>
        <a:p>
          <a:endParaRPr lang="zh-CN" altLang="en-US"/>
        </a:p>
      </dgm:t>
    </dgm:pt>
    <dgm:pt modelId="{1C0DBA25-9B1C-4700-9519-A885BB4EB3AC}" type="sibTrans" cxnId="{C5B7F5D0-F357-4CEC-A4EC-9BF326593291}">
      <dgm:prSet/>
      <dgm:spPr/>
      <dgm:t>
        <a:bodyPr/>
        <a:lstStyle/>
        <a:p>
          <a:endParaRPr lang="zh-CN" altLang="en-US"/>
        </a:p>
      </dgm:t>
    </dgm:pt>
    <dgm:pt modelId="{69824118-2F0C-42CA-9818-43BF40A111F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控制测试的复杂度，不为“难以测试”的东西编写测试。</a:t>
          </a:r>
        </a:p>
      </dgm:t>
    </dgm:pt>
    <dgm:pt modelId="{7275BB35-5488-46B0-8994-0FB65D466945}" type="par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EA65BF82-5AA7-49B1-A42D-E196AB74993E}" type="sib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2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7F5753D3-3720-41A2-BFDB-9DB7456FD133}" type="pres">
      <dgm:prSet presAssocID="{2BDCD895-25E7-41B8-B942-2D928599C78F}" presName="composite" presStyleCnt="0"/>
      <dgm:spPr/>
    </dgm:pt>
    <dgm:pt modelId="{09CDCF1B-459F-4481-8512-57376A6A05E9}" type="pres">
      <dgm:prSet presAssocID="{2BDCD895-25E7-41B8-B942-2D928599C7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4DCBAB2-6A73-453C-B70C-50B5175E2CAF}" type="pres">
      <dgm:prSet presAssocID="{2BDCD895-25E7-41B8-B942-2D928599C7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DFE0D0D-8EDE-49FD-9C9D-84075B270D1D}" type="presOf" srcId="{69824118-2F0C-42CA-9818-43BF40A111FC}" destId="{58433B21-227E-430F-8D92-A4098C76FB35}" srcOrd="0" destOrd="0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0A217526-3EE6-46F8-883A-D57D5155E55A}" type="presOf" srcId="{2C4AA8E6-9A26-4B96-B389-78FBB343BF13}" destId="{58433B21-227E-430F-8D92-A4098C76FB35}" srcOrd="0" destOrd="2" presId="urn:microsoft.com/office/officeart/2005/8/layout/hList1"/>
    <dgm:cxn modelId="{0ACC323B-4F76-4C24-AD85-EB60EA08E098}" type="presOf" srcId="{2BDCD895-25E7-41B8-B942-2D928599C78F}" destId="{09CDCF1B-459F-4481-8512-57376A6A05E9}" srcOrd="0" destOrd="0" presId="urn:microsoft.com/office/officeart/2005/8/layout/hList1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C1C9A24E-81E3-404C-9FDD-772436591691}" type="presOf" srcId="{9646542E-8A1D-4E7E-BC42-95866DF91DA1}" destId="{54DCBAB2-6A73-453C-B70C-50B5175E2CAF}" srcOrd="0" destOrd="0" presId="urn:microsoft.com/office/officeart/2005/8/layout/hList1"/>
    <dgm:cxn modelId="{5D292176-3709-46A7-B24D-09D8C54C92D5}" type="presOf" srcId="{73BDC44C-129A-4CBD-A1C9-E9A2759DD714}" destId="{54DCBAB2-6A73-453C-B70C-50B5175E2CAF}" srcOrd="0" destOrd="3" presId="urn:microsoft.com/office/officeart/2005/8/layout/hList1"/>
    <dgm:cxn modelId="{17CDFE79-A3BA-4D3C-A8B2-E3DDDD724B04}" srcId="{2BDCD895-25E7-41B8-B942-2D928599C78F}" destId="{7F2CE267-B1E4-459B-8831-B90AEB272A63}" srcOrd="1" destOrd="0" parTransId="{96C94D57-A89D-46A1-AEE2-31582CDAFF25}" sibTransId="{95910B36-2C16-4DD3-9300-7E35F51A49BF}"/>
    <dgm:cxn modelId="{C1381580-89F1-4158-9214-92CE8927625A}" srcId="{E73CF352-68CC-4AC7-AF18-E2F52D13AE0A}" destId="{2BDCD895-25E7-41B8-B942-2D928599C78F}" srcOrd="1" destOrd="0" parTransId="{DE97D28C-8DE7-4E32-8066-C05875C24B04}" sibTransId="{8C432A5C-5DCA-455C-B5E6-342C5BE4FB18}"/>
    <dgm:cxn modelId="{45C2418B-C6D1-4862-9C11-62C389E68083}" type="presOf" srcId="{3AAAF2AE-9EE7-4C7E-A268-D8EC0F53E28A}" destId="{54DCBAB2-6A73-453C-B70C-50B5175E2CAF}" srcOrd="0" destOrd="2" presId="urn:microsoft.com/office/officeart/2005/8/layout/hList1"/>
    <dgm:cxn modelId="{C189F88D-CD74-48B5-A0C8-9B936ED8DAEF}" srcId="{2BDCD895-25E7-41B8-B942-2D928599C78F}" destId="{3AAAF2AE-9EE7-4C7E-A268-D8EC0F53E28A}" srcOrd="2" destOrd="0" parTransId="{7C35F8ED-48BD-4D0C-A5B0-B3DFBFDF2C62}" sibTransId="{0C6744E6-9166-4842-AE9C-966FAFDE8EAE}"/>
    <dgm:cxn modelId="{F6EF1594-C650-4F0F-AD92-867BDCF72DE0}" srcId="{847B67B6-DF58-4838-AAAB-28BE303C80A7}" destId="{575F6582-1385-4D1F-A98E-CE1A6B019C65}" srcOrd="1" destOrd="0" parTransId="{909DE6B4-18CB-48FF-81BA-051249209D78}" sibTransId="{3188D6F3-D12F-47AE-81FE-ADD1CEF262A8}"/>
    <dgm:cxn modelId="{5DEB1AAC-529B-4E3B-9CB2-CA6241D80A36}" srcId="{847B67B6-DF58-4838-AAAB-28BE303C80A7}" destId="{69824118-2F0C-42CA-9818-43BF40A111FC}" srcOrd="0" destOrd="0" parTransId="{7275BB35-5488-46B0-8994-0FB65D466945}" sibTransId="{EA65BF82-5AA7-49B1-A42D-E196AB74993E}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48208DC7-6A3C-4A36-AD12-92CFE4BEAA32}" type="presOf" srcId="{7F2CE267-B1E4-459B-8831-B90AEB272A63}" destId="{54DCBAB2-6A73-453C-B70C-50B5175E2CAF}" srcOrd="0" destOrd="1" presId="urn:microsoft.com/office/officeart/2005/8/layout/hList1"/>
    <dgm:cxn modelId="{16FB7ACA-F7B5-46BA-95E1-D3D997594713}" type="presOf" srcId="{575F6582-1385-4D1F-A98E-CE1A6B019C65}" destId="{58433B21-227E-430F-8D92-A4098C76FB35}" srcOrd="0" destOrd="1" presId="urn:microsoft.com/office/officeart/2005/8/layout/hList1"/>
    <dgm:cxn modelId="{E4DFC9CC-078A-4071-8F56-6F50B5145C39}" srcId="{2BDCD895-25E7-41B8-B942-2D928599C78F}" destId="{9646542E-8A1D-4E7E-BC42-95866DF91DA1}" srcOrd="0" destOrd="0" parTransId="{C0C20F44-A0C5-4AF6-8F95-62554D7B41F5}" sibTransId="{9E5E4FF6-9778-44BF-90E1-5E4FBE60A7D8}"/>
    <dgm:cxn modelId="{C5B7F5D0-F357-4CEC-A4EC-9BF326593291}" srcId="{2BDCD895-25E7-41B8-B942-2D928599C78F}" destId="{73BDC44C-129A-4CBD-A1C9-E9A2759DD714}" srcOrd="3" destOrd="0" parTransId="{1A774E5B-2DBE-477E-A508-2EA743836EBF}" sibTransId="{1C0DBA25-9B1C-4700-9519-A885BB4EB3AC}"/>
    <dgm:cxn modelId="{5C7F3ED5-EC83-44A5-A264-C81EDB574786}" srcId="{847B67B6-DF58-4838-AAAB-28BE303C80A7}" destId="{2C4AA8E6-9A26-4B96-B389-78FBB343BF13}" srcOrd="2" destOrd="0" parTransId="{D6C2E918-557A-4A34-BDA4-F01831D4A247}" sibTransId="{F0159783-F3EC-4B4E-B999-ACF4AE677A67}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32D81FA5-0808-4CBF-97C9-C74A9A3B04BE}" type="presParOf" srcId="{2F764997-D416-45D3-8104-AA4F5A60E60A}" destId="{7F5753D3-3720-41A2-BFDB-9DB7456FD133}" srcOrd="2" destOrd="0" presId="urn:microsoft.com/office/officeart/2005/8/layout/hList1"/>
    <dgm:cxn modelId="{474EF107-69DE-4E5B-911F-FA100E15FC4A}" type="presParOf" srcId="{7F5753D3-3720-41A2-BFDB-9DB7456FD133}" destId="{09CDCF1B-459F-4481-8512-57376A6A05E9}" srcOrd="0" destOrd="0" presId="urn:microsoft.com/office/officeart/2005/8/layout/hList1"/>
    <dgm:cxn modelId="{F0A612ED-141F-4EEC-85B7-466AC403FB08}" type="presParOf" srcId="{7F5753D3-3720-41A2-BFDB-9DB7456FD133}" destId="{54DCBAB2-6A73-453C-B70C-50B5175E2C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en-US" altLang="zh-CN" dirty="0"/>
            <a:t>0.</a:t>
          </a:r>
          <a:r>
            <a:rPr lang="zh-CN" altLang="en-US" dirty="0"/>
            <a:t>转化</a:t>
          </a:r>
          <a:r>
            <a:rPr lang="en-US" altLang="zh-CN" dirty="0"/>
            <a:t>【</a:t>
          </a:r>
          <a:r>
            <a:rPr lang="zh-CN" altLang="en-US" dirty="0"/>
            <a:t>加速</a:t>
          </a:r>
          <a:r>
            <a:rPr lang="en-US" altLang="zh-CN" dirty="0"/>
            <a:t>】</a:t>
          </a:r>
          <a:endParaRPr lang="zh-CN" altLang="en-US" dirty="0"/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69824118-2F0C-42CA-9818-43BF40A111F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确保挑战与决策空间，避免最优解。例如：杀死，何时杀死？</a:t>
          </a:r>
        </a:p>
      </dgm:t>
    </dgm:pt>
    <dgm:pt modelId="{7275BB35-5488-46B0-8994-0FB65D466945}" type="par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EA65BF82-5AA7-49B1-A42D-E196AB74993E}" type="sib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21442913-45E2-4BBA-8D96-31F26B078D32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dirty="0"/>
            <a:t>2.</a:t>
          </a:r>
          <a:r>
            <a:rPr lang="zh-CN" altLang="en-US" dirty="0"/>
            <a:t>战术清晰性</a:t>
          </a:r>
          <a:r>
            <a:rPr lang="en-US" altLang="zh-CN" dirty="0"/>
            <a:t>【</a:t>
          </a:r>
          <a:r>
            <a:rPr lang="zh-CN" altLang="en-US" dirty="0"/>
            <a:t>看清</a:t>
          </a:r>
          <a:r>
            <a:rPr lang="en-US" altLang="zh-CN" dirty="0"/>
            <a:t>】</a:t>
          </a:r>
          <a:endParaRPr lang="zh-CN" altLang="en-US" dirty="0"/>
        </a:p>
      </dgm:t>
    </dgm:pt>
    <dgm:pt modelId="{C1012C71-9151-42FD-9CA1-20CE20222EEA}" type="par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2C477092-9571-43E9-958B-9A389A5E1AC8}" type="sib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10C6B196-3EBE-45E8-9CD0-B61014BD020D}">
      <dgm:prSet phldrT="[文本]"/>
      <dgm:spPr/>
      <dgm:t>
        <a:bodyPr/>
        <a:lstStyle/>
        <a:p>
          <a:r>
            <a:rPr lang="zh-CN" altLang="en-US" dirty="0"/>
            <a:t>翻译要符合期望，创造“相同感觉”。</a:t>
          </a:r>
        </a:p>
      </dgm:t>
    </dgm:pt>
    <dgm:pt modelId="{FC4AD0E9-E492-42E5-8876-AC14B05B2F78}" type="parTrans" cxnId="{A18B410D-6F7D-4AEC-9F04-E19659B01341}">
      <dgm:prSet/>
      <dgm:spPr/>
      <dgm:t>
        <a:bodyPr/>
        <a:lstStyle/>
        <a:p>
          <a:endParaRPr lang="zh-CN" altLang="en-US"/>
        </a:p>
      </dgm:t>
    </dgm:pt>
    <dgm:pt modelId="{2D5EF919-2308-4DEC-A544-394AB161B447}" type="sibTrans" cxnId="{A18B410D-6F7D-4AEC-9F04-E19659B01341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dirty="0"/>
            <a:t>1.</a:t>
          </a:r>
          <a:r>
            <a:rPr lang="zh-CN" altLang="en-US" dirty="0"/>
            <a:t>个体问题</a:t>
          </a:r>
          <a:r>
            <a:rPr lang="en-US" altLang="zh-CN" dirty="0"/>
            <a:t>【</a:t>
          </a:r>
          <a:r>
            <a:rPr lang="zh-CN" altLang="en-US" dirty="0"/>
            <a:t>看不清</a:t>
          </a:r>
          <a:r>
            <a:rPr lang="en-US" altLang="zh-CN" dirty="0"/>
            <a:t>】</a:t>
          </a:r>
          <a:endParaRPr lang="zh-CN" altLang="en-US" dirty="0"/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B1DBC01E-15B7-4A4B-B4C1-BCDD4087E07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个体行为与群体行为的不适应：暴露信息、重复。</a:t>
          </a:r>
        </a:p>
      </dgm:t>
    </dgm:pt>
    <dgm:pt modelId="{4A43239C-CDEF-A043-928B-0D918B0EE0B7}" type="parTrans" cxnId="{DB5E787D-B56B-584E-9818-231B442EFF23}">
      <dgm:prSet/>
      <dgm:spPr/>
      <dgm:t>
        <a:bodyPr/>
        <a:lstStyle/>
        <a:p>
          <a:endParaRPr lang="zh-CN" altLang="en-US"/>
        </a:p>
      </dgm:t>
    </dgm:pt>
    <dgm:pt modelId="{A2E57086-312B-FE4A-BAE2-221E02535F7B}" type="sibTrans" cxnId="{DB5E787D-B56B-584E-9818-231B442EFF23}">
      <dgm:prSet/>
      <dgm:spPr/>
      <dgm:t>
        <a:bodyPr/>
        <a:lstStyle/>
        <a:p>
          <a:endParaRPr lang="zh-CN" altLang="en-US"/>
        </a:p>
      </dgm:t>
    </dgm:pt>
    <dgm:pt modelId="{E38C208E-BA3F-B34F-8D9D-C05FD7FAD909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直接同时：会攻击友方、信息杂、决策无法被理解、不会“分流”</a:t>
          </a:r>
        </a:p>
      </dgm:t>
    </dgm:pt>
    <dgm:pt modelId="{F607871F-84C8-C845-9628-87EE383EA654}" type="parTrans" cxnId="{A3E64250-162E-FF47-9367-18065AE87C46}">
      <dgm:prSet/>
      <dgm:spPr/>
      <dgm:t>
        <a:bodyPr/>
        <a:lstStyle/>
        <a:p>
          <a:endParaRPr lang="zh-CN" altLang="en-US"/>
        </a:p>
      </dgm:t>
    </dgm:pt>
    <dgm:pt modelId="{8F15A7EB-41FB-944E-87AE-DDEAE52AA96B}" type="sibTrans" cxnId="{A3E64250-162E-FF47-9367-18065AE87C46}">
      <dgm:prSet/>
      <dgm:spPr/>
      <dgm:t>
        <a:bodyPr/>
        <a:lstStyle/>
        <a:p>
          <a:endParaRPr lang="zh-CN" altLang="en-US"/>
        </a:p>
      </dgm:t>
    </dgm:pt>
    <dgm:pt modelId="{B7E4C567-0B42-4A62-884A-7687A4D27B7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跟踪、分群效果不好</a:t>
          </a:r>
        </a:p>
      </dgm:t>
    </dgm:pt>
    <dgm:pt modelId="{07466EC7-6170-4ED0-8C29-67F54E39D2B3}" type="parTrans" cxnId="{7DBE126C-F6D1-4454-946E-C0D24B100F86}">
      <dgm:prSet/>
      <dgm:spPr/>
      <dgm:t>
        <a:bodyPr/>
        <a:lstStyle/>
        <a:p>
          <a:endParaRPr lang="zh-CN" altLang="en-US"/>
        </a:p>
      </dgm:t>
    </dgm:pt>
    <dgm:pt modelId="{25226838-0465-4CCC-B951-4705D42F7995}" type="sibTrans" cxnId="{7DBE126C-F6D1-4454-946E-C0D24B100F86}">
      <dgm:prSet/>
      <dgm:spPr/>
      <dgm:t>
        <a:bodyPr/>
        <a:lstStyle/>
        <a:p>
          <a:endParaRPr lang="zh-CN" altLang="en-US"/>
        </a:p>
      </dgm:t>
    </dgm:pt>
    <dgm:pt modelId="{DE8C2EDD-1BF9-4BA2-B87F-BCB61591E02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角色和特征决定规则，规则复杂</a:t>
          </a:r>
        </a:p>
      </dgm:t>
    </dgm:pt>
    <dgm:pt modelId="{231A37A4-C66C-4356-9B21-8D151843C4F6}" type="parTrans" cxnId="{0228903A-1F7A-4630-B3AE-FB0657A3F666}">
      <dgm:prSet/>
      <dgm:spPr/>
      <dgm:t>
        <a:bodyPr/>
        <a:lstStyle/>
        <a:p>
          <a:endParaRPr lang="zh-CN" altLang="en-US"/>
        </a:p>
      </dgm:t>
    </dgm:pt>
    <dgm:pt modelId="{268C10FE-F02C-403D-8977-CD44CC6B0A44}" type="sibTrans" cxnId="{0228903A-1F7A-4630-B3AE-FB0657A3F666}">
      <dgm:prSet/>
      <dgm:spPr/>
      <dgm:t>
        <a:bodyPr/>
        <a:lstStyle/>
        <a:p>
          <a:endParaRPr lang="zh-CN" altLang="en-US"/>
        </a:p>
      </dgm:t>
    </dgm:pt>
    <dgm:pt modelId="{CE7B0A4F-C476-43B3-ABC6-DC004CE3D82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只攻击一个、分割单位行动、突出巨大变化行为</a:t>
          </a:r>
        </a:p>
      </dgm:t>
    </dgm:pt>
    <dgm:pt modelId="{26044CD6-7064-4EC4-A560-05DBB7095017}" type="parTrans" cxnId="{7E54FAD7-CE77-455F-8E5E-D9DCA40322ED}">
      <dgm:prSet/>
      <dgm:spPr/>
      <dgm:t>
        <a:bodyPr/>
        <a:lstStyle/>
        <a:p>
          <a:endParaRPr lang="zh-CN" altLang="en-US"/>
        </a:p>
      </dgm:t>
    </dgm:pt>
    <dgm:pt modelId="{6CFDC144-F799-4926-AAFF-86951C5900C3}" type="sibTrans" cxnId="{7E54FAD7-CE77-455F-8E5E-D9DCA40322ED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3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B43741D1-7C18-479E-85FC-15B4E491F3BC}" type="pres">
      <dgm:prSet presAssocID="{9646542E-8A1D-4E7E-BC42-95866DF91DA1}" presName="composite" presStyleCnt="0"/>
      <dgm:spPr/>
    </dgm:pt>
    <dgm:pt modelId="{5DA09ED8-C3CC-4CC5-A2B7-2ADB3054AEFE}" type="pres">
      <dgm:prSet presAssocID="{9646542E-8A1D-4E7E-BC42-95866DF91DA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3E010E-3427-4A91-B1BD-97F9AFF22A50}" type="pres">
      <dgm:prSet presAssocID="{9646542E-8A1D-4E7E-BC42-95866DF91DA1}" presName="desTx" presStyleLbl="alignAccFollowNode1" presStyleIdx="1" presStyleCnt="3">
        <dgm:presLayoutVars>
          <dgm:bulletEnabled val="1"/>
        </dgm:presLayoutVars>
      </dgm:prSet>
      <dgm:spPr/>
    </dgm:pt>
    <dgm:pt modelId="{28718247-C4DA-4D19-91E5-F39509964D39}" type="pres">
      <dgm:prSet presAssocID="{9E5E4FF6-9778-44BF-90E1-5E4FBE60A7D8}" presName="space" presStyleCnt="0"/>
      <dgm:spPr/>
    </dgm:pt>
    <dgm:pt modelId="{45CB22F0-DD3C-0A4F-9C6D-DDB943FDDB2C}" type="pres">
      <dgm:prSet presAssocID="{21442913-45E2-4BBA-8D96-31F26B078D32}" presName="composite" presStyleCnt="0"/>
      <dgm:spPr/>
    </dgm:pt>
    <dgm:pt modelId="{CF4E8033-F87B-0F46-96E1-3DCD34EEC958}" type="pres">
      <dgm:prSet presAssocID="{21442913-45E2-4BBA-8D96-31F26B078D3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CB42B4E-2086-594E-B4BE-61A7D4453BF1}" type="pres">
      <dgm:prSet presAssocID="{21442913-45E2-4BBA-8D96-31F26B078D3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CA6270C-771D-44A0-B8BB-590A1D69241B}" type="presOf" srcId="{DE8C2EDD-1BF9-4BA2-B87F-BCB61591E02F}" destId="{5CB42B4E-2086-594E-B4BE-61A7D4453BF1}" srcOrd="0" destOrd="1" presId="urn:microsoft.com/office/officeart/2005/8/layout/hList1"/>
    <dgm:cxn modelId="{A18B410D-6F7D-4AEC-9F04-E19659B01341}" srcId="{847B67B6-DF58-4838-AAAB-28BE303C80A7}" destId="{10C6B196-3EBE-45E8-9CD0-B61014BD020D}" srcOrd="0" destOrd="0" parTransId="{FC4AD0E9-E492-42E5-8876-AC14B05B2F78}" sibTransId="{2D5EF919-2308-4DEC-A544-394AB161B447}"/>
    <dgm:cxn modelId="{B9769611-3EB7-4700-8844-EB1DBB3D3927}" type="presOf" srcId="{10C6B196-3EBE-45E8-9CD0-B61014BD020D}" destId="{58433B21-227E-430F-8D92-A4098C76FB35}" srcOrd="0" destOrd="0" presId="urn:microsoft.com/office/officeart/2005/8/layout/hList1"/>
    <dgm:cxn modelId="{09FE6613-654D-4517-B327-A389DE1EED9C}" type="presOf" srcId="{9646542E-8A1D-4E7E-BC42-95866DF91DA1}" destId="{5DA09ED8-C3CC-4CC5-A2B7-2ADB3054AEFE}" srcOrd="0" destOrd="0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0228903A-1F7A-4630-B3AE-FB0657A3F666}" srcId="{21442913-45E2-4BBA-8D96-31F26B078D32}" destId="{DE8C2EDD-1BF9-4BA2-B87F-BCB61591E02F}" srcOrd="1" destOrd="0" parTransId="{231A37A4-C66C-4356-9B21-8D151843C4F6}" sibTransId="{268C10FE-F02C-403D-8977-CD44CC6B0A44}"/>
    <dgm:cxn modelId="{7DBE126C-F6D1-4454-946E-C0D24B100F86}" srcId="{21442913-45E2-4BBA-8D96-31F26B078D32}" destId="{B7E4C567-0B42-4A62-884A-7687A4D27B74}" srcOrd="0" destOrd="0" parTransId="{07466EC7-6170-4ED0-8C29-67F54E39D2B3}" sibTransId="{25226838-0465-4CCC-B951-4705D42F7995}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A3E64250-162E-FF47-9367-18065AE87C46}" srcId="{9646542E-8A1D-4E7E-BC42-95866DF91DA1}" destId="{E38C208E-BA3F-B34F-8D9D-C05FD7FAD909}" srcOrd="1" destOrd="0" parTransId="{F607871F-84C8-C845-9628-87EE383EA654}" sibTransId="{8F15A7EB-41FB-944E-87AE-DDEAE52AA96B}"/>
    <dgm:cxn modelId="{7FB02652-A2E5-44F9-8B07-ED2627E70FD2}" srcId="{E73CF352-68CC-4AC7-AF18-E2F52D13AE0A}" destId="{21442913-45E2-4BBA-8D96-31F26B078D32}" srcOrd="2" destOrd="0" parTransId="{C1012C71-9151-42FD-9CA1-20CE20222EEA}" sibTransId="{2C477092-9571-43E9-958B-9A389A5E1AC8}"/>
    <dgm:cxn modelId="{09ADAF57-ED2B-0F40-A6DD-E8B93766BD3C}" type="presOf" srcId="{B1DBC01E-15B7-4A4B-B4C1-BCDD4087E073}" destId="{463E010E-3427-4A91-B1BD-97F9AFF22A50}" srcOrd="0" destOrd="0" presId="urn:microsoft.com/office/officeart/2005/8/layout/hList1"/>
    <dgm:cxn modelId="{DB5E787D-B56B-584E-9818-231B442EFF23}" srcId="{9646542E-8A1D-4E7E-BC42-95866DF91DA1}" destId="{B1DBC01E-15B7-4A4B-B4C1-BCDD4087E073}" srcOrd="0" destOrd="0" parTransId="{4A43239C-CDEF-A043-928B-0D918B0EE0B7}" sibTransId="{A2E57086-312B-FE4A-BAE2-221E02535F7B}"/>
    <dgm:cxn modelId="{72DAFDA2-B31E-4A1F-839D-9E2FAC3BF28A}" type="presOf" srcId="{69824118-2F0C-42CA-9818-43BF40A111FC}" destId="{58433B21-227E-430F-8D92-A4098C76FB35}" srcOrd="0" destOrd="1" presId="urn:microsoft.com/office/officeart/2005/8/layout/hList1"/>
    <dgm:cxn modelId="{5DEB1AAC-529B-4E3B-9CB2-CA6241D80A36}" srcId="{847B67B6-DF58-4838-AAAB-28BE303C80A7}" destId="{69824118-2F0C-42CA-9818-43BF40A111FC}" srcOrd="1" destOrd="0" parTransId="{7275BB35-5488-46B0-8994-0FB65D466945}" sibTransId="{EA65BF82-5AA7-49B1-A42D-E196AB74993E}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7A206AB8-7D4D-8F48-B474-8DFBFF89A516}" type="presOf" srcId="{E38C208E-BA3F-B34F-8D9D-C05FD7FAD909}" destId="{463E010E-3427-4A91-B1BD-97F9AFF22A50}" srcOrd="0" destOrd="1" presId="urn:microsoft.com/office/officeart/2005/8/layout/hList1"/>
    <dgm:cxn modelId="{C399BFC0-DD89-424E-866F-514D42B61734}" type="presOf" srcId="{B7E4C567-0B42-4A62-884A-7687A4D27B74}" destId="{5CB42B4E-2086-594E-B4BE-61A7D4453BF1}" srcOrd="0" destOrd="0" presId="urn:microsoft.com/office/officeart/2005/8/layout/hList1"/>
    <dgm:cxn modelId="{E4DFC9CC-078A-4071-8F56-6F50B5145C39}" srcId="{E73CF352-68CC-4AC7-AF18-E2F52D13AE0A}" destId="{9646542E-8A1D-4E7E-BC42-95866DF91DA1}" srcOrd="1" destOrd="0" parTransId="{C0C20F44-A0C5-4AF6-8F95-62554D7B41F5}" sibTransId="{9E5E4FF6-9778-44BF-90E1-5E4FBE60A7D8}"/>
    <dgm:cxn modelId="{7E54FAD7-CE77-455F-8E5E-D9DCA40322ED}" srcId="{21442913-45E2-4BBA-8D96-31F26B078D32}" destId="{CE7B0A4F-C476-43B3-ABC6-DC004CE3D82F}" srcOrd="2" destOrd="0" parTransId="{26044CD6-7064-4EC4-A560-05DBB7095017}" sibTransId="{6CFDC144-F799-4926-AAFF-86951C5900C3}"/>
    <dgm:cxn modelId="{268F0BE7-5545-45D6-B056-C05F4C9D8878}" type="presOf" srcId="{CE7B0A4F-C476-43B3-ABC6-DC004CE3D82F}" destId="{5CB42B4E-2086-594E-B4BE-61A7D4453BF1}" srcOrd="0" destOrd="2" presId="urn:microsoft.com/office/officeart/2005/8/layout/hList1"/>
    <dgm:cxn modelId="{8DDC09FD-5F79-A241-939B-D0AD226A61F0}" type="presOf" srcId="{21442913-45E2-4BBA-8D96-31F26B078D32}" destId="{CF4E8033-F87B-0F46-96E1-3DCD34EEC958}" srcOrd="0" destOrd="0" presId="urn:microsoft.com/office/officeart/2005/8/layout/hList1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9C129552-AF9C-4D68-9B44-45A7189C08AA}" type="presParOf" srcId="{2F764997-D416-45D3-8104-AA4F5A60E60A}" destId="{B43741D1-7C18-479E-85FC-15B4E491F3BC}" srcOrd="2" destOrd="0" presId="urn:microsoft.com/office/officeart/2005/8/layout/hList1"/>
    <dgm:cxn modelId="{2B0808BE-B206-4CEB-942C-D83578AB74EA}" type="presParOf" srcId="{B43741D1-7C18-479E-85FC-15B4E491F3BC}" destId="{5DA09ED8-C3CC-4CC5-A2B7-2ADB3054AEFE}" srcOrd="0" destOrd="0" presId="urn:microsoft.com/office/officeart/2005/8/layout/hList1"/>
    <dgm:cxn modelId="{0999252B-4B95-47CD-B9A0-714193013830}" type="presParOf" srcId="{B43741D1-7C18-479E-85FC-15B4E491F3BC}" destId="{463E010E-3427-4A91-B1BD-97F9AFF22A50}" srcOrd="1" destOrd="0" presId="urn:microsoft.com/office/officeart/2005/8/layout/hList1"/>
    <dgm:cxn modelId="{0085D636-1C4A-46FE-A81D-04C67FBFAA8D}" type="presParOf" srcId="{2F764997-D416-45D3-8104-AA4F5A60E60A}" destId="{28718247-C4DA-4D19-91E5-F39509964D39}" srcOrd="3" destOrd="0" presId="urn:microsoft.com/office/officeart/2005/8/layout/hList1"/>
    <dgm:cxn modelId="{FE6BADD1-D465-2249-B03B-E86A7C97DDB5}" type="presParOf" srcId="{2F764997-D416-45D3-8104-AA4F5A60E60A}" destId="{45CB22F0-DD3C-0A4F-9C6D-DDB943FDDB2C}" srcOrd="4" destOrd="0" presId="urn:microsoft.com/office/officeart/2005/8/layout/hList1"/>
    <dgm:cxn modelId="{327C26F8-8F0C-B54B-9BDE-7CFCE9583DB3}" type="presParOf" srcId="{45CB22F0-DD3C-0A4F-9C6D-DDB943FDDB2C}" destId="{CF4E8033-F87B-0F46-96E1-3DCD34EEC958}" srcOrd="0" destOrd="0" presId="urn:microsoft.com/office/officeart/2005/8/layout/hList1"/>
    <dgm:cxn modelId="{98107B3E-91B2-5545-9907-B362EEDFCA7E}" type="presParOf" srcId="{45CB22F0-DD3C-0A4F-9C6D-DDB943FDDB2C}" destId="{5CB42B4E-2086-594E-B4BE-61A7D4453B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5163B4D-43BA-485F-9D03-93353BF12828}" type="doc">
      <dgm:prSet loTypeId="urn:microsoft.com/office/officeart/2005/8/layout/equation1" loCatId="process" qsTypeId="urn:microsoft.com/office/officeart/2005/8/quickstyle/simple1" qsCatId="simple" csTypeId="urn:microsoft.com/office/officeart/2005/8/colors/accent0_3" csCatId="mainScheme" phldr="1"/>
      <dgm:spPr/>
    </dgm:pt>
    <dgm:pt modelId="{A1CA01A2-5B5A-48D5-AABE-51E267EE21BC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战争机器</a:t>
          </a:r>
        </a:p>
      </dgm:t>
    </dgm:pt>
    <dgm:pt modelId="{13CE4A60-1171-4486-BEB7-E3A5463FDB47}" type="parTrans" cxnId="{B924E719-21F5-4C39-9E81-AA4FF4D32847}">
      <dgm:prSet/>
      <dgm:spPr/>
      <dgm:t>
        <a:bodyPr/>
        <a:lstStyle/>
        <a:p>
          <a:endParaRPr lang="zh-CN" altLang="en-US"/>
        </a:p>
      </dgm:t>
    </dgm:pt>
    <dgm:pt modelId="{B81F549C-AF4C-459E-878D-C80C83B89E75}" type="sibTrans" cxnId="{B924E719-21F5-4C39-9E81-AA4FF4D32847}">
      <dgm:prSet/>
      <dgm:spPr/>
      <dgm:t>
        <a:bodyPr/>
        <a:lstStyle/>
        <a:p>
          <a:endParaRPr lang="zh-CN" altLang="en-US"/>
        </a:p>
      </dgm:t>
    </dgm:pt>
    <dgm:pt modelId="{ED7C2A5B-BE00-4DCC-8402-BE698135AFF0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战争机器战术小队</a:t>
          </a:r>
        </a:p>
      </dgm:t>
    </dgm:pt>
    <dgm:pt modelId="{4256CC01-EA42-47A9-89CC-232502D19854}" type="parTrans" cxnId="{26877BA2-11E7-4271-9A0B-FCCEED5D709E}">
      <dgm:prSet/>
      <dgm:spPr/>
      <dgm:t>
        <a:bodyPr/>
        <a:lstStyle/>
        <a:p>
          <a:endParaRPr lang="zh-CN" altLang="en-US"/>
        </a:p>
      </dgm:t>
    </dgm:pt>
    <dgm:pt modelId="{06D7732A-0B07-4981-9DDA-242681B87BD8}" type="sibTrans" cxnId="{26877BA2-11E7-4271-9A0B-FCCEED5D709E}">
      <dgm:prSet/>
      <dgm:spPr/>
      <dgm:t>
        <a:bodyPr/>
        <a:lstStyle/>
        <a:p>
          <a:endParaRPr lang="zh-CN" altLang="en-US"/>
        </a:p>
      </dgm:t>
    </dgm:pt>
    <dgm:pt modelId="{48CE69F8-728B-40CE-BB80-C5C3CD73F8A8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第三人称射击</a:t>
          </a:r>
        </a:p>
      </dgm:t>
    </dgm:pt>
    <dgm:pt modelId="{14E9A832-E32B-4BDB-B273-A417A35EA015}" type="parTrans" cxnId="{0DFDD14F-EAB4-4554-B615-F0630E76F3D5}">
      <dgm:prSet/>
      <dgm:spPr/>
      <dgm:t>
        <a:bodyPr/>
        <a:lstStyle/>
        <a:p>
          <a:endParaRPr lang="zh-CN" altLang="en-US"/>
        </a:p>
      </dgm:t>
    </dgm:pt>
    <dgm:pt modelId="{9CE54C6C-0E52-4646-A010-E325CA07A10A}" type="sibTrans" cxnId="{0DFDD14F-EAB4-4554-B615-F0630E76F3D5}">
      <dgm:prSet/>
      <dgm:spPr/>
      <dgm:t>
        <a:bodyPr/>
        <a:lstStyle/>
        <a:p>
          <a:endParaRPr lang="zh-CN" altLang="en-US"/>
        </a:p>
      </dgm:t>
    </dgm:pt>
    <dgm:pt modelId="{B71626D7-F146-4A39-870B-2135AF80FBED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幽浮</a:t>
          </a:r>
        </a:p>
      </dgm:t>
    </dgm:pt>
    <dgm:pt modelId="{883C28D7-E557-42F3-8310-CC41E36DB7C1}" type="sibTrans" cxnId="{CF71A00D-7D40-41AA-A839-DF0E947A8033}">
      <dgm:prSet/>
      <dgm:spPr/>
      <dgm:t>
        <a:bodyPr/>
        <a:lstStyle/>
        <a:p>
          <a:endParaRPr lang="zh-CN" altLang="en-US"/>
        </a:p>
      </dgm:t>
    </dgm:pt>
    <dgm:pt modelId="{DE76FF19-3F8C-453F-91A9-5BD88FD28207}" type="parTrans" cxnId="{CF71A00D-7D40-41AA-A839-DF0E947A8033}">
      <dgm:prSet/>
      <dgm:spPr/>
      <dgm:t>
        <a:bodyPr/>
        <a:lstStyle/>
        <a:p>
          <a:endParaRPr lang="zh-CN" altLang="en-US"/>
        </a:p>
      </dgm:t>
    </dgm:pt>
    <dgm:pt modelId="{2021E1EF-6BC3-43D1-AF31-1E3CE74A1C3B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回合制战术</a:t>
          </a:r>
        </a:p>
      </dgm:t>
    </dgm:pt>
    <dgm:pt modelId="{FE62ECCC-A11B-4854-A2C7-6D0648241B1A}" type="parTrans" cxnId="{DE8DF79C-B0FB-4B13-B608-F08BE0ADAD66}">
      <dgm:prSet/>
      <dgm:spPr/>
      <dgm:t>
        <a:bodyPr/>
        <a:lstStyle/>
        <a:p>
          <a:endParaRPr lang="zh-CN" altLang="en-US"/>
        </a:p>
      </dgm:t>
    </dgm:pt>
    <dgm:pt modelId="{04E75009-ADCE-42C5-966C-0FE14D3A3EBF}" type="sibTrans" cxnId="{DE8DF79C-B0FB-4B13-B608-F08BE0ADAD66}">
      <dgm:prSet/>
      <dgm:spPr/>
      <dgm:t>
        <a:bodyPr/>
        <a:lstStyle/>
        <a:p>
          <a:endParaRPr lang="zh-CN" altLang="en-US"/>
        </a:p>
      </dgm:t>
    </dgm:pt>
    <dgm:pt modelId="{FA8B2592-0196-46D9-A8EB-E76AF336B98E}">
      <dgm:prSet phldrT="[文本]"/>
      <dgm:spPr>
        <a:noFill/>
        <a:ln>
          <a:noFill/>
        </a:ln>
      </dgm:spPr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2353D961-FFFF-41DB-86E2-D15C3E6E6A88}" type="parTrans" cxnId="{DA019F30-3EBA-462B-9621-CF5D3B986F1F}">
      <dgm:prSet/>
      <dgm:spPr/>
      <dgm:t>
        <a:bodyPr/>
        <a:lstStyle/>
        <a:p>
          <a:endParaRPr lang="zh-CN" altLang="en-US"/>
        </a:p>
      </dgm:t>
    </dgm:pt>
    <dgm:pt modelId="{88CD2C95-9CF4-40BD-B3D0-77E0AD689E4F}" type="sibTrans" cxnId="{DA019F30-3EBA-462B-9621-CF5D3B986F1F}">
      <dgm:prSet/>
      <dgm:spPr/>
      <dgm:t>
        <a:bodyPr/>
        <a:lstStyle/>
        <a:p>
          <a:endParaRPr lang="zh-CN" altLang="en-US"/>
        </a:p>
      </dgm:t>
    </dgm:pt>
    <dgm:pt modelId="{9AA98DC8-2FD6-4E24-AC81-9AD92320B42D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基于掩护的合作射击</a:t>
          </a:r>
        </a:p>
      </dgm:t>
    </dgm:pt>
    <dgm:pt modelId="{77463AA1-8477-4250-B6D7-4E188E1B30E1}" type="parTrans" cxnId="{5578122E-BA6A-465D-ABBA-3A81F1EFDA4C}">
      <dgm:prSet/>
      <dgm:spPr/>
      <dgm:t>
        <a:bodyPr/>
        <a:lstStyle/>
        <a:p>
          <a:endParaRPr lang="zh-CN" altLang="en-US"/>
        </a:p>
      </dgm:t>
    </dgm:pt>
    <dgm:pt modelId="{BAE8133D-5A39-46DC-A0FC-5137E9595DE1}" type="sibTrans" cxnId="{5578122E-BA6A-465D-ABBA-3A81F1EFDA4C}">
      <dgm:prSet/>
      <dgm:spPr/>
      <dgm:t>
        <a:bodyPr/>
        <a:lstStyle/>
        <a:p>
          <a:endParaRPr lang="zh-CN" altLang="en-US"/>
        </a:p>
      </dgm:t>
    </dgm:pt>
    <dgm:pt modelId="{6D221D31-C3F1-4282-B6C7-F4D4CB125B57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位置感知、装备选取</a:t>
          </a:r>
        </a:p>
      </dgm:t>
    </dgm:pt>
    <dgm:pt modelId="{CCCD026A-44CA-46C7-9732-2DCB10F4E40D}" type="parTrans" cxnId="{CE5D531E-E38F-48C7-A83B-F6E1A07A0CC6}">
      <dgm:prSet/>
      <dgm:spPr/>
      <dgm:t>
        <a:bodyPr/>
        <a:lstStyle/>
        <a:p>
          <a:endParaRPr lang="zh-CN" altLang="en-US"/>
        </a:p>
      </dgm:t>
    </dgm:pt>
    <dgm:pt modelId="{0D244051-ADDB-460D-9CE0-C774280BFE2B}" type="sibTrans" cxnId="{CE5D531E-E38F-48C7-A83B-F6E1A07A0CC6}">
      <dgm:prSet/>
      <dgm:spPr/>
      <dgm:t>
        <a:bodyPr/>
        <a:lstStyle/>
        <a:p>
          <a:endParaRPr lang="zh-CN" altLang="en-US"/>
        </a:p>
      </dgm:t>
    </dgm:pt>
    <dgm:pt modelId="{D272625D-EA9D-40CF-A2A5-EC2409721C68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混合“战术”体验</a:t>
          </a:r>
        </a:p>
      </dgm:t>
    </dgm:pt>
    <dgm:pt modelId="{CA02D420-8F9E-4092-8E87-12DB27AF9A7A}" type="parTrans" cxnId="{A73913A8-3D41-493A-89D3-C33F3F53E744}">
      <dgm:prSet/>
      <dgm:spPr/>
      <dgm:t>
        <a:bodyPr/>
        <a:lstStyle/>
        <a:p>
          <a:endParaRPr lang="zh-CN" altLang="en-US"/>
        </a:p>
      </dgm:t>
    </dgm:pt>
    <dgm:pt modelId="{8009AED1-3DD9-44DA-BFBE-0CCC0B128A49}" type="sibTrans" cxnId="{A73913A8-3D41-493A-89D3-C33F3F53E744}">
      <dgm:prSet/>
      <dgm:spPr/>
      <dgm:t>
        <a:bodyPr/>
        <a:lstStyle/>
        <a:p>
          <a:endParaRPr lang="zh-CN" altLang="en-US"/>
        </a:p>
      </dgm:t>
    </dgm:pt>
    <dgm:pt modelId="{0CA9A2F5-83A4-4E44-BB88-AFA18B7125FB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视野、能力、地形</a:t>
          </a:r>
        </a:p>
      </dgm:t>
    </dgm:pt>
    <dgm:pt modelId="{F2488B27-06BC-41A5-B64F-C66909867785}" type="parTrans" cxnId="{B0F21069-B065-4654-8FBF-06853355635A}">
      <dgm:prSet/>
      <dgm:spPr/>
      <dgm:t>
        <a:bodyPr/>
        <a:lstStyle/>
        <a:p>
          <a:endParaRPr lang="zh-CN" altLang="en-US"/>
        </a:p>
      </dgm:t>
    </dgm:pt>
    <dgm:pt modelId="{C6442AB8-B2DE-44B5-B39C-023A18171524}" type="sibTrans" cxnId="{B0F21069-B065-4654-8FBF-06853355635A}">
      <dgm:prSet/>
      <dgm:spPr/>
      <dgm:t>
        <a:bodyPr/>
        <a:lstStyle/>
        <a:p>
          <a:endParaRPr lang="zh-CN" altLang="en-US"/>
        </a:p>
      </dgm:t>
    </dgm:pt>
    <dgm:pt modelId="{B74413C6-7558-4F67-9DCF-2168B4F7EDDE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维持战术清晰</a:t>
          </a:r>
          <a:endParaRPr lang="en-US" altLang="zh-CN" dirty="0">
            <a:solidFill>
              <a:schemeClr val="tx1"/>
            </a:solidFill>
          </a:endParaRPr>
        </a:p>
      </dgm:t>
    </dgm:pt>
    <dgm:pt modelId="{933E5E14-4F46-40E8-8910-ADFAC0EA8440}" type="parTrans" cxnId="{2FADE05B-46E5-4DD9-A65A-2E0071E2CA7B}">
      <dgm:prSet/>
      <dgm:spPr/>
      <dgm:t>
        <a:bodyPr/>
        <a:lstStyle/>
        <a:p>
          <a:endParaRPr lang="zh-CN" altLang="en-US"/>
        </a:p>
      </dgm:t>
    </dgm:pt>
    <dgm:pt modelId="{D9F659BE-898C-40E4-A853-344566BADD95}" type="sibTrans" cxnId="{2FADE05B-46E5-4DD9-A65A-2E0071E2CA7B}">
      <dgm:prSet/>
      <dgm:spPr/>
      <dgm:t>
        <a:bodyPr/>
        <a:lstStyle/>
        <a:p>
          <a:endParaRPr lang="zh-CN" altLang="en-US"/>
        </a:p>
      </dgm:t>
    </dgm:pt>
    <dgm:pt modelId="{865ECF7D-281F-4242-A196-D93997E36D3D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逻辑个体的同步</a:t>
          </a:r>
          <a:r>
            <a:rPr lang="en-US" altLang="zh-CN" dirty="0">
              <a:solidFill>
                <a:schemeClr val="tx1"/>
              </a:solidFill>
            </a:rPr>
            <a:t>AI</a:t>
          </a:r>
          <a:r>
            <a:rPr lang="zh-CN" altLang="en-US" dirty="0">
              <a:solidFill>
                <a:schemeClr val="tx1"/>
              </a:solidFill>
            </a:rPr>
            <a:t>行为</a:t>
          </a:r>
          <a:endParaRPr lang="en-US" altLang="zh-CN" dirty="0">
            <a:solidFill>
              <a:schemeClr val="tx1"/>
            </a:solidFill>
          </a:endParaRPr>
        </a:p>
      </dgm:t>
    </dgm:pt>
    <dgm:pt modelId="{2E8F7216-7C18-4FD2-85D9-CD3AE9F1A20B}" type="parTrans" cxnId="{7DF9D115-FF85-4F41-8371-1F9D69C6A83F}">
      <dgm:prSet/>
      <dgm:spPr/>
      <dgm:t>
        <a:bodyPr/>
        <a:lstStyle/>
        <a:p>
          <a:endParaRPr lang="zh-CN" altLang="en-US"/>
        </a:p>
      </dgm:t>
    </dgm:pt>
    <dgm:pt modelId="{905C0A3B-B34F-437A-90B2-88838CD3210C}" type="sibTrans" cxnId="{7DF9D115-FF85-4F41-8371-1F9D69C6A83F}">
      <dgm:prSet/>
      <dgm:spPr/>
      <dgm:t>
        <a:bodyPr/>
        <a:lstStyle/>
        <a:p>
          <a:endParaRPr lang="zh-CN" altLang="en-US"/>
        </a:p>
      </dgm:t>
    </dgm:pt>
    <dgm:pt modelId="{4F21C89A-90D8-4E27-A255-28AC8A3E3BC2}" type="pres">
      <dgm:prSet presAssocID="{A5163B4D-43BA-485F-9D03-93353BF12828}" presName="linearFlow" presStyleCnt="0">
        <dgm:presLayoutVars>
          <dgm:dir/>
          <dgm:resizeHandles val="exact"/>
        </dgm:presLayoutVars>
      </dgm:prSet>
      <dgm:spPr/>
    </dgm:pt>
    <dgm:pt modelId="{A18B2710-62CE-4289-A27D-527B12A6ABE8}" type="pres">
      <dgm:prSet presAssocID="{B71626D7-F146-4A39-870B-2135AF80FBED}" presName="node" presStyleLbl="node1" presStyleIdx="0" presStyleCnt="3">
        <dgm:presLayoutVars>
          <dgm:bulletEnabled val="1"/>
        </dgm:presLayoutVars>
      </dgm:prSet>
      <dgm:spPr/>
    </dgm:pt>
    <dgm:pt modelId="{92934F36-CAAF-4433-9936-67B5E2F76008}" type="pres">
      <dgm:prSet presAssocID="{883C28D7-E557-42F3-8310-CC41E36DB7C1}" presName="spacerL" presStyleCnt="0"/>
      <dgm:spPr/>
    </dgm:pt>
    <dgm:pt modelId="{FB8DFE5D-021F-4106-9E69-632E2A5F08AC}" type="pres">
      <dgm:prSet presAssocID="{883C28D7-E557-42F3-8310-CC41E36DB7C1}" presName="sibTrans" presStyleLbl="sibTrans2D1" presStyleIdx="0" presStyleCnt="2"/>
      <dgm:spPr/>
    </dgm:pt>
    <dgm:pt modelId="{EDE07E07-FA78-48EF-A6D0-C7FB3A1C2AB0}" type="pres">
      <dgm:prSet presAssocID="{883C28D7-E557-42F3-8310-CC41E36DB7C1}" presName="spacerR" presStyleCnt="0"/>
      <dgm:spPr/>
    </dgm:pt>
    <dgm:pt modelId="{8448775A-F94C-4BD5-AB3A-B40001131072}" type="pres">
      <dgm:prSet presAssocID="{A1CA01A2-5B5A-48D5-AABE-51E267EE21BC}" presName="node" presStyleLbl="node1" presStyleIdx="1" presStyleCnt="3">
        <dgm:presLayoutVars>
          <dgm:bulletEnabled val="1"/>
        </dgm:presLayoutVars>
      </dgm:prSet>
      <dgm:spPr/>
    </dgm:pt>
    <dgm:pt modelId="{61047331-9A86-4D0A-9C56-973B8181B308}" type="pres">
      <dgm:prSet presAssocID="{B81F549C-AF4C-459E-878D-C80C83B89E75}" presName="spacerL" presStyleCnt="0"/>
      <dgm:spPr/>
    </dgm:pt>
    <dgm:pt modelId="{13A968C5-10BE-4F50-89A4-A8CBE29101DB}" type="pres">
      <dgm:prSet presAssocID="{B81F549C-AF4C-459E-878D-C80C83B89E75}" presName="sibTrans" presStyleLbl="sibTrans2D1" presStyleIdx="1" presStyleCnt="2"/>
      <dgm:spPr/>
    </dgm:pt>
    <dgm:pt modelId="{15A6ECB3-C1FC-4443-8482-2C673F4A71EA}" type="pres">
      <dgm:prSet presAssocID="{B81F549C-AF4C-459E-878D-C80C83B89E75}" presName="spacerR" presStyleCnt="0"/>
      <dgm:spPr/>
    </dgm:pt>
    <dgm:pt modelId="{EAC98733-9CE3-428E-849E-85DE39AC10EA}" type="pres">
      <dgm:prSet presAssocID="{ED7C2A5B-BE00-4DCC-8402-BE698135AFF0}" presName="node" presStyleLbl="node1" presStyleIdx="2" presStyleCnt="3">
        <dgm:presLayoutVars>
          <dgm:bulletEnabled val="1"/>
        </dgm:presLayoutVars>
      </dgm:prSet>
      <dgm:spPr/>
    </dgm:pt>
  </dgm:ptLst>
  <dgm:cxnLst>
    <dgm:cxn modelId="{CF71A00D-7D40-41AA-A839-DF0E947A8033}" srcId="{A5163B4D-43BA-485F-9D03-93353BF12828}" destId="{B71626D7-F146-4A39-870B-2135AF80FBED}" srcOrd="0" destOrd="0" parTransId="{DE76FF19-3F8C-453F-91A9-5BD88FD28207}" sibTransId="{883C28D7-E557-42F3-8310-CC41E36DB7C1}"/>
    <dgm:cxn modelId="{7DF9D115-FF85-4F41-8371-1F9D69C6A83F}" srcId="{ED7C2A5B-BE00-4DCC-8402-BE698135AFF0}" destId="{865ECF7D-281F-4242-A196-D93997E36D3D}" srcOrd="2" destOrd="0" parTransId="{2E8F7216-7C18-4FD2-85D9-CD3AE9F1A20B}" sibTransId="{905C0A3B-B34F-437A-90B2-88838CD3210C}"/>
    <dgm:cxn modelId="{B924E719-21F5-4C39-9E81-AA4FF4D32847}" srcId="{A5163B4D-43BA-485F-9D03-93353BF12828}" destId="{A1CA01A2-5B5A-48D5-AABE-51E267EE21BC}" srcOrd="1" destOrd="0" parTransId="{13CE4A60-1171-4486-BEB7-E3A5463FDB47}" sibTransId="{B81F549C-AF4C-459E-878D-C80C83B89E75}"/>
    <dgm:cxn modelId="{CE5D531E-E38F-48C7-A83B-F6E1A07A0CC6}" srcId="{A1CA01A2-5B5A-48D5-AABE-51E267EE21BC}" destId="{6D221D31-C3F1-4282-B6C7-F4D4CB125B57}" srcOrd="2" destOrd="0" parTransId="{CCCD026A-44CA-46C7-9732-2DCB10F4E40D}" sibTransId="{0D244051-ADDB-460D-9CE0-C774280BFE2B}"/>
    <dgm:cxn modelId="{5578122E-BA6A-465D-ABBA-3A81F1EFDA4C}" srcId="{A1CA01A2-5B5A-48D5-AABE-51E267EE21BC}" destId="{9AA98DC8-2FD6-4E24-AC81-9AD92320B42D}" srcOrd="1" destOrd="0" parTransId="{77463AA1-8477-4250-B6D7-4E188E1B30E1}" sibTransId="{BAE8133D-5A39-46DC-A0FC-5137E9595DE1}"/>
    <dgm:cxn modelId="{DA019F30-3EBA-462B-9621-CF5D3B986F1F}" srcId="{B71626D7-F146-4A39-870B-2135AF80FBED}" destId="{FA8B2592-0196-46D9-A8EB-E76AF336B98E}" srcOrd="2" destOrd="0" parTransId="{2353D961-FFFF-41DB-86E2-D15C3E6E6A88}" sibTransId="{88CD2C95-9CF4-40BD-B3D0-77E0AD689E4F}"/>
    <dgm:cxn modelId="{CD168B37-D2FA-495D-808B-A07082511BD8}" type="presOf" srcId="{B71626D7-F146-4A39-870B-2135AF80FBED}" destId="{A18B2710-62CE-4289-A27D-527B12A6ABE8}" srcOrd="0" destOrd="0" presId="urn:microsoft.com/office/officeart/2005/8/layout/equation1"/>
    <dgm:cxn modelId="{46631638-8FDB-4B94-8914-E77B303FE993}" type="presOf" srcId="{48CE69F8-728B-40CE-BB80-C5C3CD73F8A8}" destId="{8448775A-F94C-4BD5-AB3A-B40001131072}" srcOrd="0" destOrd="1" presId="urn:microsoft.com/office/officeart/2005/8/layout/equation1"/>
    <dgm:cxn modelId="{2FADE05B-46E5-4DD9-A65A-2E0071E2CA7B}" srcId="{ED7C2A5B-BE00-4DCC-8402-BE698135AFF0}" destId="{B74413C6-7558-4F67-9DCF-2168B4F7EDDE}" srcOrd="1" destOrd="0" parTransId="{933E5E14-4F46-40E8-8910-ADFAC0EA8440}" sibTransId="{D9F659BE-898C-40E4-A853-344566BADD95}"/>
    <dgm:cxn modelId="{F8A05361-3D56-41FC-ACBE-684E2CBD63F3}" type="presOf" srcId="{D272625D-EA9D-40CF-A2A5-EC2409721C68}" destId="{EAC98733-9CE3-428E-849E-85DE39AC10EA}" srcOrd="0" destOrd="1" presId="urn:microsoft.com/office/officeart/2005/8/layout/equation1"/>
    <dgm:cxn modelId="{A1C6BC41-EBFD-435C-9F1D-2A6E213AB599}" type="presOf" srcId="{883C28D7-E557-42F3-8310-CC41E36DB7C1}" destId="{FB8DFE5D-021F-4106-9E69-632E2A5F08AC}" srcOrd="0" destOrd="0" presId="urn:microsoft.com/office/officeart/2005/8/layout/equation1"/>
    <dgm:cxn modelId="{8188AC45-99FD-43CE-8018-EC259B1D9DD7}" type="presOf" srcId="{B81F549C-AF4C-459E-878D-C80C83B89E75}" destId="{13A968C5-10BE-4F50-89A4-A8CBE29101DB}" srcOrd="0" destOrd="0" presId="urn:microsoft.com/office/officeart/2005/8/layout/equation1"/>
    <dgm:cxn modelId="{B0F21069-B065-4654-8FBF-06853355635A}" srcId="{B71626D7-F146-4A39-870B-2135AF80FBED}" destId="{0CA9A2F5-83A4-4E44-BB88-AFA18B7125FB}" srcOrd="1" destOrd="0" parTransId="{F2488B27-06BC-41A5-B64F-C66909867785}" sibTransId="{C6442AB8-B2DE-44B5-B39C-023A18171524}"/>
    <dgm:cxn modelId="{A561B769-EC05-4AA9-BF79-371507E51949}" type="presOf" srcId="{865ECF7D-281F-4242-A196-D93997E36D3D}" destId="{EAC98733-9CE3-428E-849E-85DE39AC10EA}" srcOrd="0" destOrd="3" presId="urn:microsoft.com/office/officeart/2005/8/layout/equation1"/>
    <dgm:cxn modelId="{0DFDD14F-EAB4-4554-B615-F0630E76F3D5}" srcId="{A1CA01A2-5B5A-48D5-AABE-51E267EE21BC}" destId="{48CE69F8-728B-40CE-BB80-C5C3CD73F8A8}" srcOrd="0" destOrd="0" parTransId="{14E9A832-E32B-4BDB-B273-A417A35EA015}" sibTransId="{9CE54C6C-0E52-4646-A010-E325CA07A10A}"/>
    <dgm:cxn modelId="{C4188C74-6059-41FD-8591-C3D46ECCD30E}" type="presOf" srcId="{2021E1EF-6BC3-43D1-AF31-1E3CE74A1C3B}" destId="{A18B2710-62CE-4289-A27D-527B12A6ABE8}" srcOrd="0" destOrd="1" presId="urn:microsoft.com/office/officeart/2005/8/layout/equation1"/>
    <dgm:cxn modelId="{AE16975A-60EF-43E1-8B23-EBDEB1672C21}" type="presOf" srcId="{0CA9A2F5-83A4-4E44-BB88-AFA18B7125FB}" destId="{A18B2710-62CE-4289-A27D-527B12A6ABE8}" srcOrd="0" destOrd="2" presId="urn:microsoft.com/office/officeart/2005/8/layout/equation1"/>
    <dgm:cxn modelId="{DFF0BD80-9300-4ACE-8AB8-EABDE8E0A788}" type="presOf" srcId="{FA8B2592-0196-46D9-A8EB-E76AF336B98E}" destId="{A18B2710-62CE-4289-A27D-527B12A6ABE8}" srcOrd="0" destOrd="3" presId="urn:microsoft.com/office/officeart/2005/8/layout/equation1"/>
    <dgm:cxn modelId="{DE8DF79C-B0FB-4B13-B608-F08BE0ADAD66}" srcId="{B71626D7-F146-4A39-870B-2135AF80FBED}" destId="{2021E1EF-6BC3-43D1-AF31-1E3CE74A1C3B}" srcOrd="0" destOrd="0" parTransId="{FE62ECCC-A11B-4854-A2C7-6D0648241B1A}" sibTransId="{04E75009-ADCE-42C5-966C-0FE14D3A3EBF}"/>
    <dgm:cxn modelId="{26877BA2-11E7-4271-9A0B-FCCEED5D709E}" srcId="{A5163B4D-43BA-485F-9D03-93353BF12828}" destId="{ED7C2A5B-BE00-4DCC-8402-BE698135AFF0}" srcOrd="2" destOrd="0" parTransId="{4256CC01-EA42-47A9-89CC-232502D19854}" sibTransId="{06D7732A-0B07-4981-9DDA-242681B87BD8}"/>
    <dgm:cxn modelId="{A73913A8-3D41-493A-89D3-C33F3F53E744}" srcId="{ED7C2A5B-BE00-4DCC-8402-BE698135AFF0}" destId="{D272625D-EA9D-40CF-A2A5-EC2409721C68}" srcOrd="0" destOrd="0" parTransId="{CA02D420-8F9E-4092-8E87-12DB27AF9A7A}" sibTransId="{8009AED1-3DD9-44DA-BFBE-0CCC0B128A49}"/>
    <dgm:cxn modelId="{9F5CFACC-E538-43B1-8BD5-6B8F62719F4B}" type="presOf" srcId="{6D221D31-C3F1-4282-B6C7-F4D4CB125B57}" destId="{8448775A-F94C-4BD5-AB3A-B40001131072}" srcOrd="0" destOrd="3" presId="urn:microsoft.com/office/officeart/2005/8/layout/equation1"/>
    <dgm:cxn modelId="{5704E9D6-CC7A-454C-9569-D8546186393F}" type="presOf" srcId="{9AA98DC8-2FD6-4E24-AC81-9AD92320B42D}" destId="{8448775A-F94C-4BD5-AB3A-B40001131072}" srcOrd="0" destOrd="2" presId="urn:microsoft.com/office/officeart/2005/8/layout/equation1"/>
    <dgm:cxn modelId="{B4A60ED9-C49A-419D-9DFE-744ED8EFAEA7}" type="presOf" srcId="{ED7C2A5B-BE00-4DCC-8402-BE698135AFF0}" destId="{EAC98733-9CE3-428E-849E-85DE39AC10EA}" srcOrd="0" destOrd="0" presId="urn:microsoft.com/office/officeart/2005/8/layout/equation1"/>
    <dgm:cxn modelId="{596099E3-B0A8-4D24-80F6-19810F8C9BE0}" type="presOf" srcId="{B74413C6-7558-4F67-9DCF-2168B4F7EDDE}" destId="{EAC98733-9CE3-428E-849E-85DE39AC10EA}" srcOrd="0" destOrd="2" presId="urn:microsoft.com/office/officeart/2005/8/layout/equation1"/>
    <dgm:cxn modelId="{6ED74AF7-466C-4E4F-9FC1-CF213820DD0E}" type="presOf" srcId="{A5163B4D-43BA-485F-9D03-93353BF12828}" destId="{4F21C89A-90D8-4E27-A255-28AC8A3E3BC2}" srcOrd="0" destOrd="0" presId="urn:microsoft.com/office/officeart/2005/8/layout/equation1"/>
    <dgm:cxn modelId="{C8B80AFE-4375-4E10-8E86-366530F4D77C}" type="presOf" srcId="{A1CA01A2-5B5A-48D5-AABE-51E267EE21BC}" destId="{8448775A-F94C-4BD5-AB3A-B40001131072}" srcOrd="0" destOrd="0" presId="urn:microsoft.com/office/officeart/2005/8/layout/equation1"/>
    <dgm:cxn modelId="{9DA7975C-FEFB-4018-942B-7334ACD9DFAF}" type="presParOf" srcId="{4F21C89A-90D8-4E27-A255-28AC8A3E3BC2}" destId="{A18B2710-62CE-4289-A27D-527B12A6ABE8}" srcOrd="0" destOrd="0" presId="urn:microsoft.com/office/officeart/2005/8/layout/equation1"/>
    <dgm:cxn modelId="{91CD03A0-D9BC-403A-AFE6-FF0F36B9CE38}" type="presParOf" srcId="{4F21C89A-90D8-4E27-A255-28AC8A3E3BC2}" destId="{92934F36-CAAF-4433-9936-67B5E2F76008}" srcOrd="1" destOrd="0" presId="urn:microsoft.com/office/officeart/2005/8/layout/equation1"/>
    <dgm:cxn modelId="{B1A5978E-3B15-4A1D-AB1E-A46BDD0100A5}" type="presParOf" srcId="{4F21C89A-90D8-4E27-A255-28AC8A3E3BC2}" destId="{FB8DFE5D-021F-4106-9E69-632E2A5F08AC}" srcOrd="2" destOrd="0" presId="urn:microsoft.com/office/officeart/2005/8/layout/equation1"/>
    <dgm:cxn modelId="{78C101E4-137B-4E7A-97C7-6CAE784B9A89}" type="presParOf" srcId="{4F21C89A-90D8-4E27-A255-28AC8A3E3BC2}" destId="{EDE07E07-FA78-48EF-A6D0-C7FB3A1C2AB0}" srcOrd="3" destOrd="0" presId="urn:microsoft.com/office/officeart/2005/8/layout/equation1"/>
    <dgm:cxn modelId="{792E2481-E3F7-426B-99E3-176D75F474BC}" type="presParOf" srcId="{4F21C89A-90D8-4E27-A255-28AC8A3E3BC2}" destId="{8448775A-F94C-4BD5-AB3A-B40001131072}" srcOrd="4" destOrd="0" presId="urn:microsoft.com/office/officeart/2005/8/layout/equation1"/>
    <dgm:cxn modelId="{2CB25E24-1C54-4B8B-87F0-1F39C238DC11}" type="presParOf" srcId="{4F21C89A-90D8-4E27-A255-28AC8A3E3BC2}" destId="{61047331-9A86-4D0A-9C56-973B8181B308}" srcOrd="5" destOrd="0" presId="urn:microsoft.com/office/officeart/2005/8/layout/equation1"/>
    <dgm:cxn modelId="{C31B8B93-6F47-453B-B582-B7A1268FCD0E}" type="presParOf" srcId="{4F21C89A-90D8-4E27-A255-28AC8A3E3BC2}" destId="{13A968C5-10BE-4F50-89A4-A8CBE29101DB}" srcOrd="6" destOrd="0" presId="urn:microsoft.com/office/officeart/2005/8/layout/equation1"/>
    <dgm:cxn modelId="{5825C4AA-48F7-4BD0-9D05-B3758F40F631}" type="presParOf" srcId="{4F21C89A-90D8-4E27-A255-28AC8A3E3BC2}" destId="{15A6ECB3-C1FC-4443-8482-2C673F4A71EA}" srcOrd="7" destOrd="0" presId="urn:microsoft.com/office/officeart/2005/8/layout/equation1"/>
    <dgm:cxn modelId="{AED9382A-46B1-4C7D-85A5-2D2754B19A1B}" type="presParOf" srcId="{4F21C89A-90D8-4E27-A255-28AC8A3E3BC2}" destId="{EAC98733-9CE3-428E-849E-85DE39AC10E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规划层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21442913-45E2-4BBA-8D96-31F26B078D32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计划执行</a:t>
          </a:r>
        </a:p>
      </dgm:t>
    </dgm:pt>
    <dgm:pt modelId="{C1012C71-9151-42FD-9CA1-20CE20222EEA}" type="par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2C477092-9571-43E9-958B-9A389A5E1AC8}" type="sib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连击移动分析</a:t>
          </a:r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259CD7E5-FB9D-4FE7-9AC0-A97FFF4CF156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关卡脚本：策划接管，新手教学</a:t>
          </a:r>
        </a:p>
      </dgm:t>
    </dgm:pt>
    <dgm:pt modelId="{86283E03-C7D7-4FA7-9643-2294D9C1F087}" type="parTrans" cxnId="{1FA7AB83-D0A7-41E7-891E-2DF4E42C5EA8}">
      <dgm:prSet/>
      <dgm:spPr/>
      <dgm:t>
        <a:bodyPr/>
        <a:lstStyle/>
        <a:p>
          <a:endParaRPr lang="zh-CN" altLang="en-US"/>
        </a:p>
      </dgm:t>
    </dgm:pt>
    <dgm:pt modelId="{0DC1E111-9BB3-4559-9A6C-2CC8B52D72FD}" type="sibTrans" cxnId="{1FA7AB83-D0A7-41E7-891E-2DF4E42C5EA8}">
      <dgm:prSet/>
      <dgm:spPr/>
      <dgm:t>
        <a:bodyPr/>
        <a:lstStyle/>
        <a:p>
          <a:endParaRPr lang="zh-CN" altLang="en-US"/>
        </a:p>
      </dgm:t>
    </dgm:pt>
    <dgm:pt modelId="{4E48DF91-A36E-4EC1-A7B1-AE922612FD1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目标规划：战术游戏，挑战玩家，</a:t>
          </a:r>
          <a:r>
            <a:rPr lang="en-US" altLang="zh-CN" dirty="0"/>
            <a:t>AI</a:t>
          </a:r>
          <a:r>
            <a:rPr lang="zh-CN" altLang="en-US" dirty="0"/>
            <a:t>类型，单位合作（优先，唯一）</a:t>
          </a:r>
        </a:p>
      </dgm:t>
    </dgm:pt>
    <dgm:pt modelId="{F6FF0FDF-E52E-493B-9319-5A198773AFB1}" type="parTrans" cxnId="{5108315D-6D1F-48B1-BA3C-2DC54122EE7A}">
      <dgm:prSet/>
      <dgm:spPr/>
      <dgm:t>
        <a:bodyPr/>
        <a:lstStyle/>
        <a:p>
          <a:endParaRPr lang="zh-CN" altLang="en-US"/>
        </a:p>
      </dgm:t>
    </dgm:pt>
    <dgm:pt modelId="{F998609D-FB18-4617-8022-50C62FF7CEBD}" type="sibTrans" cxnId="{5108315D-6D1F-48B1-BA3C-2DC54122EE7A}">
      <dgm:prSet/>
      <dgm:spPr/>
      <dgm:t>
        <a:bodyPr/>
        <a:lstStyle/>
        <a:p>
          <a:endParaRPr lang="zh-CN" altLang="en-US"/>
        </a:p>
      </dgm:t>
    </dgm:pt>
    <dgm:pt modelId="{B2420780-6F81-42D7-8965-3FFC34219C9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单元规划：可能默认行为</a:t>
          </a:r>
        </a:p>
      </dgm:t>
    </dgm:pt>
    <dgm:pt modelId="{0253E0CB-06F0-4253-9451-DF0D996FD5E8}" type="parTrans" cxnId="{9355448C-D626-423F-A0DE-4B0FAA386722}">
      <dgm:prSet/>
      <dgm:spPr/>
      <dgm:t>
        <a:bodyPr/>
        <a:lstStyle/>
        <a:p>
          <a:endParaRPr lang="zh-CN" altLang="en-US"/>
        </a:p>
      </dgm:t>
    </dgm:pt>
    <dgm:pt modelId="{F5BCA6B0-76C7-44DB-AD79-2848ACB48047}" type="sibTrans" cxnId="{9355448C-D626-423F-A0DE-4B0FAA386722}">
      <dgm:prSet/>
      <dgm:spPr/>
      <dgm:t>
        <a:bodyPr/>
        <a:lstStyle/>
        <a:p>
          <a:endParaRPr lang="zh-CN" altLang="en-US"/>
        </a:p>
      </dgm:t>
    </dgm:pt>
    <dgm:pt modelId="{D03C0AF1-C076-423D-9611-632E5CD7686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最小化镜头调度；风格动作；</a:t>
          </a:r>
        </a:p>
      </dgm:t>
    </dgm:pt>
    <dgm:pt modelId="{8566E3C1-F6C4-461F-9950-F544A8905DAC}" type="parTrans" cxnId="{16997853-8346-4238-AE42-FCD150F42DBB}">
      <dgm:prSet/>
      <dgm:spPr/>
      <dgm:t>
        <a:bodyPr/>
        <a:lstStyle/>
        <a:p>
          <a:endParaRPr lang="zh-CN" altLang="en-US"/>
        </a:p>
      </dgm:t>
    </dgm:pt>
    <dgm:pt modelId="{FDA77C23-36BE-4EAC-B53C-3AEC3818FAF2}" type="sibTrans" cxnId="{16997853-8346-4238-AE42-FCD150F42DBB}">
      <dgm:prSet/>
      <dgm:spPr/>
      <dgm:t>
        <a:bodyPr/>
        <a:lstStyle/>
        <a:p>
          <a:endParaRPr lang="zh-CN" altLang="en-US"/>
        </a:p>
      </dgm:t>
    </dgm:pt>
    <dgm:pt modelId="{D68D3FA2-9A83-4F07-9CE0-B2C64D634160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同时只攻击一个玩家；分割单位行为；巨大化动作</a:t>
          </a:r>
        </a:p>
      </dgm:t>
    </dgm:pt>
    <dgm:pt modelId="{4B1A29AC-3D8A-4293-8698-D6E6191BB56C}" type="parTrans" cxnId="{B489070D-9456-40D6-9D8E-95CE16D7E28A}">
      <dgm:prSet/>
      <dgm:spPr/>
      <dgm:t>
        <a:bodyPr/>
        <a:lstStyle/>
        <a:p>
          <a:endParaRPr lang="zh-CN" altLang="en-US"/>
        </a:p>
      </dgm:t>
    </dgm:pt>
    <dgm:pt modelId="{E1E89DE9-F71C-4AC6-8521-2D367EEB30D6}" type="sibTrans" cxnId="{B489070D-9456-40D6-9D8E-95CE16D7E28A}">
      <dgm:prSet/>
      <dgm:spPr/>
      <dgm:t>
        <a:bodyPr/>
        <a:lstStyle/>
        <a:p>
          <a:endParaRPr lang="zh-CN" altLang="en-US"/>
        </a:p>
      </dgm:t>
    </dgm:pt>
    <dgm:pt modelId="{C6EEEDB1-93C4-4F18-ABB9-C6372797454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失败</a:t>
          </a:r>
        </a:p>
      </dgm:t>
    </dgm:pt>
    <dgm:pt modelId="{BC689E1C-9CAE-4835-B975-E1FD583F097E}" type="parTrans" cxnId="{77490342-7C9E-48F6-A58F-D2CFE34A2C4D}">
      <dgm:prSet/>
      <dgm:spPr/>
      <dgm:t>
        <a:bodyPr/>
        <a:lstStyle/>
        <a:p>
          <a:endParaRPr lang="zh-CN" altLang="en-US"/>
        </a:p>
      </dgm:t>
    </dgm:pt>
    <dgm:pt modelId="{06157C6D-2559-46DA-8AD3-0EA767F10AD4}" type="sibTrans" cxnId="{77490342-7C9E-48F6-A58F-D2CFE34A2C4D}">
      <dgm:prSet/>
      <dgm:spPr/>
      <dgm:t>
        <a:bodyPr/>
        <a:lstStyle/>
        <a:p>
          <a:endParaRPr lang="zh-CN" altLang="en-US"/>
        </a:p>
      </dgm:t>
    </dgm:pt>
    <dgm:pt modelId="{8EBE2B00-B659-4ADE-9BC2-E3BF4028F03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总结：</a:t>
          </a:r>
        </a:p>
      </dgm:t>
    </dgm:pt>
    <dgm:pt modelId="{46948A9D-10EF-4DB4-BE6C-32C781D50889}" type="parTrans" cxnId="{1D09CB56-916C-41A7-A912-F6A6DB65A62A}">
      <dgm:prSet/>
      <dgm:spPr/>
      <dgm:t>
        <a:bodyPr/>
        <a:lstStyle/>
        <a:p>
          <a:endParaRPr lang="zh-CN" altLang="en-US"/>
        </a:p>
      </dgm:t>
    </dgm:pt>
    <dgm:pt modelId="{2A74707F-B45C-4D13-8BB9-8525D0CCA593}" type="sibTrans" cxnId="{1D09CB56-916C-41A7-A912-F6A6DB65A62A}">
      <dgm:prSet/>
      <dgm:spPr/>
      <dgm:t>
        <a:bodyPr/>
        <a:lstStyle/>
        <a:p>
          <a:endParaRPr lang="zh-CN" altLang="en-US"/>
        </a:p>
      </dgm:t>
    </dgm:pt>
    <dgm:pt modelId="{6D912B48-41F1-4F92-A44B-3893201F105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调试</a:t>
          </a:r>
          <a:r>
            <a:rPr lang="en-US" altLang="zh-CN" dirty="0" err="1"/>
            <a:t>blabla</a:t>
          </a:r>
          <a:endParaRPr lang="zh-CN" altLang="en-US" dirty="0"/>
        </a:p>
      </dgm:t>
    </dgm:pt>
    <dgm:pt modelId="{50BBDCCB-EE21-41EF-9C45-CECC2F7506CC}" type="parTrans" cxnId="{E0BCA01C-8253-480C-89CD-978BAEDAA207}">
      <dgm:prSet/>
      <dgm:spPr/>
      <dgm:t>
        <a:bodyPr/>
        <a:lstStyle/>
        <a:p>
          <a:endParaRPr lang="zh-CN" altLang="en-US"/>
        </a:p>
      </dgm:t>
    </dgm:pt>
    <dgm:pt modelId="{D2363675-7A48-4020-BFBF-61CD48DD286F}" type="sibTrans" cxnId="{E0BCA01C-8253-480C-89CD-978BAEDAA207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3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B43741D1-7C18-479E-85FC-15B4E491F3BC}" type="pres">
      <dgm:prSet presAssocID="{9646542E-8A1D-4E7E-BC42-95866DF91DA1}" presName="composite" presStyleCnt="0"/>
      <dgm:spPr/>
    </dgm:pt>
    <dgm:pt modelId="{5DA09ED8-C3CC-4CC5-A2B7-2ADB3054AEFE}" type="pres">
      <dgm:prSet presAssocID="{9646542E-8A1D-4E7E-BC42-95866DF91DA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3E010E-3427-4A91-B1BD-97F9AFF22A50}" type="pres">
      <dgm:prSet presAssocID="{9646542E-8A1D-4E7E-BC42-95866DF91DA1}" presName="desTx" presStyleLbl="alignAccFollowNode1" presStyleIdx="1" presStyleCnt="3">
        <dgm:presLayoutVars>
          <dgm:bulletEnabled val="1"/>
        </dgm:presLayoutVars>
      </dgm:prSet>
      <dgm:spPr/>
    </dgm:pt>
    <dgm:pt modelId="{28718247-C4DA-4D19-91E5-F39509964D39}" type="pres">
      <dgm:prSet presAssocID="{9E5E4FF6-9778-44BF-90E1-5E4FBE60A7D8}" presName="space" presStyleCnt="0"/>
      <dgm:spPr/>
    </dgm:pt>
    <dgm:pt modelId="{45CB22F0-DD3C-0A4F-9C6D-DDB943FDDB2C}" type="pres">
      <dgm:prSet presAssocID="{21442913-45E2-4BBA-8D96-31F26B078D32}" presName="composite" presStyleCnt="0"/>
      <dgm:spPr/>
    </dgm:pt>
    <dgm:pt modelId="{CF4E8033-F87B-0F46-96E1-3DCD34EEC958}" type="pres">
      <dgm:prSet presAssocID="{21442913-45E2-4BBA-8D96-31F26B078D3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CB42B4E-2086-594E-B4BE-61A7D4453BF1}" type="pres">
      <dgm:prSet presAssocID="{21442913-45E2-4BBA-8D96-31F26B078D3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0EFB605-2581-485D-8F9D-23B692A179A4}" type="presOf" srcId="{C6EEEDB1-93C4-4F18-ABB9-C6372797454F}" destId="{5CB42B4E-2086-594E-B4BE-61A7D4453BF1}" srcOrd="0" destOrd="0" presId="urn:microsoft.com/office/officeart/2005/8/layout/hList1"/>
    <dgm:cxn modelId="{C407B60B-22B5-42DF-8A9F-EE6829E84A15}" type="presOf" srcId="{8EBE2B00-B659-4ADE-9BC2-E3BF4028F033}" destId="{5CB42B4E-2086-594E-B4BE-61A7D4453BF1}" srcOrd="0" destOrd="1" presId="urn:microsoft.com/office/officeart/2005/8/layout/hList1"/>
    <dgm:cxn modelId="{B489070D-9456-40D6-9D8E-95CE16D7E28A}" srcId="{9646542E-8A1D-4E7E-BC42-95866DF91DA1}" destId="{D68D3FA2-9A83-4F07-9CE0-B2C64D634160}" srcOrd="1" destOrd="0" parTransId="{4B1A29AC-3D8A-4293-8698-D6E6191BB56C}" sibTransId="{E1E89DE9-F71C-4AC6-8521-2D367EEB30D6}"/>
    <dgm:cxn modelId="{09FE6613-654D-4517-B327-A389DE1EED9C}" type="presOf" srcId="{9646542E-8A1D-4E7E-BC42-95866DF91DA1}" destId="{5DA09ED8-C3CC-4CC5-A2B7-2ADB3054AEFE}" srcOrd="0" destOrd="0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E0BCA01C-8253-480C-89CD-978BAEDAA207}" srcId="{8EBE2B00-B659-4ADE-9BC2-E3BF4028F033}" destId="{6D912B48-41F1-4F92-A44B-3893201F1054}" srcOrd="0" destOrd="0" parTransId="{50BBDCCB-EE21-41EF-9C45-CECC2F7506CC}" sibTransId="{D2363675-7A48-4020-BFBF-61CD48DD286F}"/>
    <dgm:cxn modelId="{2129DE3D-8B2E-46C4-8033-B70A8ADE9F75}" type="presOf" srcId="{D68D3FA2-9A83-4F07-9CE0-B2C64D634160}" destId="{463E010E-3427-4A91-B1BD-97F9AFF22A50}" srcOrd="0" destOrd="1" presId="urn:microsoft.com/office/officeart/2005/8/layout/hList1"/>
    <dgm:cxn modelId="{5108315D-6D1F-48B1-BA3C-2DC54122EE7A}" srcId="{847B67B6-DF58-4838-AAAB-28BE303C80A7}" destId="{4E48DF91-A36E-4EC1-A7B1-AE922612FD1C}" srcOrd="1" destOrd="0" parTransId="{F6FF0FDF-E52E-493B-9319-5A198773AFB1}" sibTransId="{F998609D-FB18-4617-8022-50C62FF7CEBD}"/>
    <dgm:cxn modelId="{77490342-7C9E-48F6-A58F-D2CFE34A2C4D}" srcId="{21442913-45E2-4BBA-8D96-31F26B078D32}" destId="{C6EEEDB1-93C4-4F18-ABB9-C6372797454F}" srcOrd="0" destOrd="0" parTransId="{BC689E1C-9CAE-4835-B975-E1FD583F097E}" sibTransId="{06157C6D-2559-46DA-8AD3-0EA767F10AD4}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303D794E-8386-49D4-89BD-DC3BEF797FBB}" type="presOf" srcId="{D03C0AF1-C076-423D-9611-632E5CD76863}" destId="{463E010E-3427-4A91-B1BD-97F9AFF22A50}" srcOrd="0" destOrd="0" presId="urn:microsoft.com/office/officeart/2005/8/layout/hList1"/>
    <dgm:cxn modelId="{7FB02652-A2E5-44F9-8B07-ED2627E70FD2}" srcId="{E73CF352-68CC-4AC7-AF18-E2F52D13AE0A}" destId="{21442913-45E2-4BBA-8D96-31F26B078D32}" srcOrd="2" destOrd="0" parTransId="{C1012C71-9151-42FD-9CA1-20CE20222EEA}" sibTransId="{2C477092-9571-43E9-958B-9A389A5E1AC8}"/>
    <dgm:cxn modelId="{1F30C172-C920-413D-B518-76C9817629B9}" type="presOf" srcId="{B2420780-6F81-42D7-8965-3FFC34219C91}" destId="{58433B21-227E-430F-8D92-A4098C76FB35}" srcOrd="0" destOrd="2" presId="urn:microsoft.com/office/officeart/2005/8/layout/hList1"/>
    <dgm:cxn modelId="{16997853-8346-4238-AE42-FCD150F42DBB}" srcId="{9646542E-8A1D-4E7E-BC42-95866DF91DA1}" destId="{D03C0AF1-C076-423D-9611-632E5CD76863}" srcOrd="0" destOrd="0" parTransId="{8566E3C1-F6C4-461F-9950-F544A8905DAC}" sibTransId="{FDA77C23-36BE-4EAC-B53C-3AEC3818FAF2}"/>
    <dgm:cxn modelId="{1D09CB56-916C-41A7-A912-F6A6DB65A62A}" srcId="{21442913-45E2-4BBA-8D96-31F26B078D32}" destId="{8EBE2B00-B659-4ADE-9BC2-E3BF4028F033}" srcOrd="1" destOrd="0" parTransId="{46948A9D-10EF-4DB4-BE6C-32C781D50889}" sibTransId="{2A74707F-B45C-4D13-8BB9-8525D0CCA593}"/>
    <dgm:cxn modelId="{1FA7AB83-D0A7-41E7-891E-2DF4E42C5EA8}" srcId="{847B67B6-DF58-4838-AAAB-28BE303C80A7}" destId="{259CD7E5-FB9D-4FE7-9AC0-A97FFF4CF156}" srcOrd="0" destOrd="0" parTransId="{86283E03-C7D7-4FA7-9643-2294D9C1F087}" sibTransId="{0DC1E111-9BB3-4559-9A6C-2CC8B52D72FD}"/>
    <dgm:cxn modelId="{9355448C-D626-423F-A0DE-4B0FAA386722}" srcId="{847B67B6-DF58-4838-AAAB-28BE303C80A7}" destId="{B2420780-6F81-42D7-8965-3FFC34219C91}" srcOrd="2" destOrd="0" parTransId="{0253E0CB-06F0-4253-9451-DF0D996FD5E8}" sibTransId="{F5BCA6B0-76C7-44DB-AD79-2848ACB48047}"/>
    <dgm:cxn modelId="{F0F740A3-ED5A-44A8-B08B-F15E7178B4AA}" type="presOf" srcId="{6D912B48-41F1-4F92-A44B-3893201F1054}" destId="{5CB42B4E-2086-594E-B4BE-61A7D4453BF1}" srcOrd="0" destOrd="2" presId="urn:microsoft.com/office/officeart/2005/8/layout/hList1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B62241BF-2CFC-4018-8FD9-D7DEEEE1644E}" type="presOf" srcId="{259CD7E5-FB9D-4FE7-9AC0-A97FFF4CF156}" destId="{58433B21-227E-430F-8D92-A4098C76FB35}" srcOrd="0" destOrd="0" presId="urn:microsoft.com/office/officeart/2005/8/layout/hList1"/>
    <dgm:cxn modelId="{23831DC4-A0A2-4FD0-8A24-624B66F23404}" type="presOf" srcId="{4E48DF91-A36E-4EC1-A7B1-AE922612FD1C}" destId="{58433B21-227E-430F-8D92-A4098C76FB35}" srcOrd="0" destOrd="1" presId="urn:microsoft.com/office/officeart/2005/8/layout/hList1"/>
    <dgm:cxn modelId="{E4DFC9CC-078A-4071-8F56-6F50B5145C39}" srcId="{E73CF352-68CC-4AC7-AF18-E2F52D13AE0A}" destId="{9646542E-8A1D-4E7E-BC42-95866DF91DA1}" srcOrd="1" destOrd="0" parTransId="{C0C20F44-A0C5-4AF6-8F95-62554D7B41F5}" sibTransId="{9E5E4FF6-9778-44BF-90E1-5E4FBE60A7D8}"/>
    <dgm:cxn modelId="{8DDC09FD-5F79-A241-939B-D0AD226A61F0}" type="presOf" srcId="{21442913-45E2-4BBA-8D96-31F26B078D32}" destId="{CF4E8033-F87B-0F46-96E1-3DCD34EEC958}" srcOrd="0" destOrd="0" presId="urn:microsoft.com/office/officeart/2005/8/layout/hList1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9C129552-AF9C-4D68-9B44-45A7189C08AA}" type="presParOf" srcId="{2F764997-D416-45D3-8104-AA4F5A60E60A}" destId="{B43741D1-7C18-479E-85FC-15B4E491F3BC}" srcOrd="2" destOrd="0" presId="urn:microsoft.com/office/officeart/2005/8/layout/hList1"/>
    <dgm:cxn modelId="{2B0808BE-B206-4CEB-942C-D83578AB74EA}" type="presParOf" srcId="{B43741D1-7C18-479E-85FC-15B4E491F3BC}" destId="{5DA09ED8-C3CC-4CC5-A2B7-2ADB3054AEFE}" srcOrd="0" destOrd="0" presId="urn:microsoft.com/office/officeart/2005/8/layout/hList1"/>
    <dgm:cxn modelId="{0999252B-4B95-47CD-B9A0-714193013830}" type="presParOf" srcId="{B43741D1-7C18-479E-85FC-15B4E491F3BC}" destId="{463E010E-3427-4A91-B1BD-97F9AFF22A50}" srcOrd="1" destOrd="0" presId="urn:microsoft.com/office/officeart/2005/8/layout/hList1"/>
    <dgm:cxn modelId="{0085D636-1C4A-46FE-A81D-04C67FBFAA8D}" type="presParOf" srcId="{2F764997-D416-45D3-8104-AA4F5A60E60A}" destId="{28718247-C4DA-4D19-91E5-F39509964D39}" srcOrd="3" destOrd="0" presId="urn:microsoft.com/office/officeart/2005/8/layout/hList1"/>
    <dgm:cxn modelId="{FE6BADD1-D465-2249-B03B-E86A7C97DDB5}" type="presParOf" srcId="{2F764997-D416-45D3-8104-AA4F5A60E60A}" destId="{45CB22F0-DD3C-0A4F-9C6D-DDB943FDDB2C}" srcOrd="4" destOrd="0" presId="urn:microsoft.com/office/officeart/2005/8/layout/hList1"/>
    <dgm:cxn modelId="{327C26F8-8F0C-B54B-9BDE-7CFCE9583DB3}" type="presParOf" srcId="{45CB22F0-DD3C-0A4F-9C6D-DDB943FDDB2C}" destId="{CF4E8033-F87B-0F46-96E1-3DCD34EEC958}" srcOrd="0" destOrd="0" presId="urn:microsoft.com/office/officeart/2005/8/layout/hList1"/>
    <dgm:cxn modelId="{98107B3E-91B2-5545-9907-B362EEDFCA7E}" type="presParOf" srcId="{45CB22F0-DD3C-0A4F-9C6D-DDB943FDDB2C}" destId="{5CB42B4E-2086-594E-B4BE-61A7D4453B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3C6DDB-DEDA-4C6A-B5CD-790BAE92383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CCA66AC6-424D-43AD-BE14-356135FE1579}">
      <dgm:prSet phldrT="[文本]"/>
      <dgm:spPr/>
      <dgm:t>
        <a:bodyPr/>
        <a:lstStyle/>
        <a:p>
          <a:r>
            <a:rPr lang="zh-CN" altLang="en-US" dirty="0"/>
            <a:t>有限状态机</a:t>
          </a:r>
        </a:p>
      </dgm:t>
    </dgm:pt>
    <dgm:pt modelId="{F30B7D15-A0B4-4381-BA40-AD24FA740B5C}" type="parTrans" cxnId="{FC9ACA72-2D13-46B4-83EC-ECBE7F3E582C}">
      <dgm:prSet/>
      <dgm:spPr/>
      <dgm:t>
        <a:bodyPr/>
        <a:lstStyle/>
        <a:p>
          <a:endParaRPr lang="zh-CN" altLang="en-US"/>
        </a:p>
      </dgm:t>
    </dgm:pt>
    <dgm:pt modelId="{E5FC054C-2E14-41B6-A894-3EDF74D7A99B}" type="sibTrans" cxnId="{FC9ACA72-2D13-46B4-83EC-ECBE7F3E582C}">
      <dgm:prSet/>
      <dgm:spPr/>
      <dgm:t>
        <a:bodyPr/>
        <a:lstStyle/>
        <a:p>
          <a:endParaRPr lang="zh-CN" altLang="en-US"/>
        </a:p>
      </dgm:t>
    </dgm:pt>
    <dgm:pt modelId="{E219F61A-8841-494F-9D50-82A75B889430}">
      <dgm:prSet phldrT="[文本]"/>
      <dgm:spPr/>
      <dgm:t>
        <a:bodyPr/>
        <a:lstStyle/>
        <a:p>
          <a:r>
            <a:rPr lang="zh-CN" altLang="en-US" dirty="0"/>
            <a:t>状态转移</a:t>
          </a:r>
        </a:p>
      </dgm:t>
    </dgm:pt>
    <dgm:pt modelId="{4026CF24-49F9-4278-B511-4F9F4618C0C8}" type="parTrans" cxnId="{EC4B82F2-A042-46C6-8A1A-0A56E3C4E4AC}">
      <dgm:prSet/>
      <dgm:spPr/>
      <dgm:t>
        <a:bodyPr/>
        <a:lstStyle/>
        <a:p>
          <a:endParaRPr lang="zh-CN" altLang="en-US"/>
        </a:p>
      </dgm:t>
    </dgm:pt>
    <dgm:pt modelId="{7F807D9D-4AE8-4162-A6AD-6EAFF3A0DB39}" type="sibTrans" cxnId="{EC4B82F2-A042-46C6-8A1A-0A56E3C4E4AC}">
      <dgm:prSet/>
      <dgm:spPr/>
      <dgm:t>
        <a:bodyPr/>
        <a:lstStyle/>
        <a:p>
          <a:endParaRPr lang="zh-CN" altLang="en-US"/>
        </a:p>
      </dgm:t>
    </dgm:pt>
    <dgm:pt modelId="{4D48A18C-632A-4B95-A09B-6E0AC205F849}">
      <dgm:prSet phldrT="[文本]"/>
      <dgm:spPr/>
      <dgm:t>
        <a:bodyPr/>
        <a:lstStyle/>
        <a:p>
          <a:r>
            <a:rPr lang="zh-CN" altLang="en-US" dirty="0"/>
            <a:t>分层有限状态机</a:t>
          </a:r>
        </a:p>
      </dgm:t>
    </dgm:pt>
    <dgm:pt modelId="{FD6D3386-E080-4783-BEB1-E20933EFF3C1}" type="parTrans" cxnId="{96FE4959-A75E-47C4-8D9B-4EDDEF8A88E8}">
      <dgm:prSet/>
      <dgm:spPr/>
      <dgm:t>
        <a:bodyPr/>
        <a:lstStyle/>
        <a:p>
          <a:endParaRPr lang="zh-CN" altLang="en-US"/>
        </a:p>
      </dgm:t>
    </dgm:pt>
    <dgm:pt modelId="{CEF79497-E064-4AB8-AF1B-7D450A1ABA54}" type="sibTrans" cxnId="{96FE4959-A75E-47C4-8D9B-4EDDEF8A88E8}">
      <dgm:prSet/>
      <dgm:spPr/>
      <dgm:t>
        <a:bodyPr/>
        <a:lstStyle/>
        <a:p>
          <a:endParaRPr lang="zh-CN" altLang="en-US"/>
        </a:p>
      </dgm:t>
    </dgm:pt>
    <dgm:pt modelId="{FADA5DBF-9DE5-4A2A-A123-8845DEAD4296}">
      <dgm:prSet phldrT="[文本]"/>
      <dgm:spPr/>
      <dgm:t>
        <a:bodyPr/>
        <a:lstStyle/>
        <a:p>
          <a:r>
            <a:rPr lang="zh-CN" altLang="en-US" dirty="0"/>
            <a:t>子状态机</a:t>
          </a:r>
        </a:p>
      </dgm:t>
    </dgm:pt>
    <dgm:pt modelId="{F5334A01-3D93-473E-9A4A-A8603F2FEE76}" type="parTrans" cxnId="{B9179F87-52B0-4BE1-ACC9-C53EB5FE6189}">
      <dgm:prSet/>
      <dgm:spPr/>
      <dgm:t>
        <a:bodyPr/>
        <a:lstStyle/>
        <a:p>
          <a:endParaRPr lang="zh-CN" altLang="en-US"/>
        </a:p>
      </dgm:t>
    </dgm:pt>
    <dgm:pt modelId="{19C5C88F-0EE0-4B26-9227-F1679FCF4E83}" type="sibTrans" cxnId="{B9179F87-52B0-4BE1-ACC9-C53EB5FE6189}">
      <dgm:prSet/>
      <dgm:spPr/>
      <dgm:t>
        <a:bodyPr/>
        <a:lstStyle/>
        <a:p>
          <a:endParaRPr lang="zh-CN" altLang="en-US"/>
        </a:p>
      </dgm:t>
    </dgm:pt>
    <dgm:pt modelId="{C6FD102E-0C04-4F26-86BE-72E4532FD336}">
      <dgm:prSet phldrT="[文本]"/>
      <dgm:spPr/>
      <dgm:t>
        <a:bodyPr/>
        <a:lstStyle/>
        <a:p>
          <a:r>
            <a:rPr lang="zh-CN" altLang="en-US" dirty="0"/>
            <a:t>行为树</a:t>
          </a:r>
        </a:p>
      </dgm:t>
    </dgm:pt>
    <dgm:pt modelId="{CB728166-25D7-41E4-A639-E1C9191A7C21}" type="parTrans" cxnId="{6724F943-6DA7-424D-89D9-3B19D0FAFED4}">
      <dgm:prSet/>
      <dgm:spPr/>
      <dgm:t>
        <a:bodyPr/>
        <a:lstStyle/>
        <a:p>
          <a:endParaRPr lang="zh-CN" altLang="en-US"/>
        </a:p>
      </dgm:t>
    </dgm:pt>
    <dgm:pt modelId="{9ABE1043-DE8A-42C1-B18A-E03CF4552199}" type="sibTrans" cxnId="{6724F943-6DA7-424D-89D9-3B19D0FAFED4}">
      <dgm:prSet/>
      <dgm:spPr/>
      <dgm:t>
        <a:bodyPr/>
        <a:lstStyle/>
        <a:p>
          <a:endParaRPr lang="zh-CN" altLang="en-US"/>
        </a:p>
      </dgm:t>
    </dgm:pt>
    <dgm:pt modelId="{F05083A8-6D7C-4150-ABB9-7A8104B5DE9F}">
      <dgm:prSet phldrT="[文本]"/>
      <dgm:spPr/>
      <dgm:t>
        <a:bodyPr/>
        <a:lstStyle/>
        <a:p>
          <a:r>
            <a:rPr lang="zh-CN" altLang="en-US" dirty="0"/>
            <a:t>条件动作</a:t>
          </a:r>
        </a:p>
      </dgm:t>
    </dgm:pt>
    <dgm:pt modelId="{EC10D217-40B2-40C0-A63D-1121190D5D9D}" type="parTrans" cxnId="{28219BC8-A141-4512-9BB9-1421FBE5EE4B}">
      <dgm:prSet/>
      <dgm:spPr/>
      <dgm:t>
        <a:bodyPr/>
        <a:lstStyle/>
        <a:p>
          <a:endParaRPr lang="zh-CN" altLang="en-US"/>
        </a:p>
      </dgm:t>
    </dgm:pt>
    <dgm:pt modelId="{0AC1CB81-C5E8-48CF-BCFA-FA5633DB0E98}" type="sibTrans" cxnId="{28219BC8-A141-4512-9BB9-1421FBE5EE4B}">
      <dgm:prSet/>
      <dgm:spPr/>
      <dgm:t>
        <a:bodyPr/>
        <a:lstStyle/>
        <a:p>
          <a:endParaRPr lang="zh-CN" altLang="en-US"/>
        </a:p>
      </dgm:t>
    </dgm:pt>
    <dgm:pt modelId="{3D106917-D782-4357-9A05-98C2909EA740}">
      <dgm:prSet phldrT="[文本]"/>
      <dgm:spPr/>
      <dgm:t>
        <a:bodyPr/>
        <a:lstStyle/>
        <a:p>
          <a:r>
            <a:rPr lang="zh-CN" altLang="en-US" dirty="0"/>
            <a:t>无历史状态</a:t>
          </a:r>
        </a:p>
      </dgm:t>
    </dgm:pt>
    <dgm:pt modelId="{318C0E46-5E24-4515-83EB-8A08BCFDC0C2}" type="parTrans" cxnId="{96382DFA-CE25-4673-B200-3A0C14617ACD}">
      <dgm:prSet/>
      <dgm:spPr/>
      <dgm:t>
        <a:bodyPr/>
        <a:lstStyle/>
        <a:p>
          <a:endParaRPr lang="zh-CN" altLang="en-US"/>
        </a:p>
      </dgm:t>
    </dgm:pt>
    <dgm:pt modelId="{A74FBC90-9B29-4D0F-8C05-233D2EAEFF79}" type="sibTrans" cxnId="{96382DFA-CE25-4673-B200-3A0C14617ACD}">
      <dgm:prSet/>
      <dgm:spPr/>
      <dgm:t>
        <a:bodyPr/>
        <a:lstStyle/>
        <a:p>
          <a:endParaRPr lang="zh-CN" altLang="en-US"/>
        </a:p>
      </dgm:t>
    </dgm:pt>
    <dgm:pt modelId="{7CCC5812-880C-401A-BD21-39379D4990AC}">
      <dgm:prSet phldrT="[文本]"/>
      <dgm:spPr/>
      <dgm:t>
        <a:bodyPr/>
        <a:lstStyle/>
        <a:p>
          <a:r>
            <a:rPr lang="zh-CN" altLang="en-US" dirty="0"/>
            <a:t>基于效用系统</a:t>
          </a:r>
        </a:p>
      </dgm:t>
    </dgm:pt>
    <dgm:pt modelId="{9F98C5F5-D904-4313-A690-3C8BFD056AD3}" type="parTrans" cxnId="{AD86C9B1-D3EA-4C38-AC61-90A453EA02A7}">
      <dgm:prSet/>
      <dgm:spPr/>
      <dgm:t>
        <a:bodyPr/>
        <a:lstStyle/>
        <a:p>
          <a:endParaRPr lang="zh-CN" altLang="en-US"/>
        </a:p>
      </dgm:t>
    </dgm:pt>
    <dgm:pt modelId="{EC9F8BC3-B649-42DB-87EA-09058B7752E3}" type="sibTrans" cxnId="{AD86C9B1-D3EA-4C38-AC61-90A453EA02A7}">
      <dgm:prSet/>
      <dgm:spPr/>
      <dgm:t>
        <a:bodyPr/>
        <a:lstStyle/>
        <a:p>
          <a:endParaRPr lang="zh-CN" altLang="en-US"/>
        </a:p>
      </dgm:t>
    </dgm:pt>
    <dgm:pt modelId="{DB09A560-D770-467D-84C7-D4653F063D45}">
      <dgm:prSet phldrT="[文本]"/>
      <dgm:spPr/>
      <dgm:t>
        <a:bodyPr/>
        <a:lstStyle/>
        <a:p>
          <a:r>
            <a:rPr lang="en-US" altLang="zh-CN" dirty="0"/>
            <a:t>GOAP</a:t>
          </a:r>
          <a:endParaRPr lang="zh-CN" altLang="en-US" dirty="0"/>
        </a:p>
      </dgm:t>
    </dgm:pt>
    <dgm:pt modelId="{09A1E42F-4772-4AC8-83BA-BAF7FE9E10BE}" type="parTrans" cxnId="{7963175C-E41F-43D2-99E2-7A0716B41E58}">
      <dgm:prSet/>
      <dgm:spPr/>
      <dgm:t>
        <a:bodyPr/>
        <a:lstStyle/>
        <a:p>
          <a:endParaRPr lang="zh-CN" altLang="en-US"/>
        </a:p>
      </dgm:t>
    </dgm:pt>
    <dgm:pt modelId="{C3BE7F02-3B60-49A9-B974-784EB58DB58B}" type="sibTrans" cxnId="{7963175C-E41F-43D2-99E2-7A0716B41E58}">
      <dgm:prSet/>
      <dgm:spPr/>
      <dgm:t>
        <a:bodyPr/>
        <a:lstStyle/>
        <a:p>
          <a:endParaRPr lang="zh-CN" altLang="en-US"/>
        </a:p>
      </dgm:t>
    </dgm:pt>
    <dgm:pt modelId="{664F0A58-7248-43D6-B80B-FA425C002E4F}">
      <dgm:prSet phldrT="[文本]"/>
      <dgm:spPr/>
      <dgm:t>
        <a:bodyPr/>
        <a:lstStyle/>
        <a:p>
          <a:r>
            <a:rPr lang="zh-CN" altLang="en-US" dirty="0"/>
            <a:t>正向：任务</a:t>
          </a:r>
        </a:p>
      </dgm:t>
    </dgm:pt>
    <dgm:pt modelId="{62E479E1-76E0-48DD-97DF-8E2848ECCC7A}" type="parTrans" cxnId="{DE97F7C0-B283-4FA1-941F-C46864AB7F3C}">
      <dgm:prSet/>
      <dgm:spPr/>
      <dgm:t>
        <a:bodyPr/>
        <a:lstStyle/>
        <a:p>
          <a:endParaRPr lang="zh-CN" altLang="en-US"/>
        </a:p>
      </dgm:t>
    </dgm:pt>
    <dgm:pt modelId="{42EE0E19-98CE-4791-8D64-6B4A3D4773F8}" type="sibTrans" cxnId="{DE97F7C0-B283-4FA1-941F-C46864AB7F3C}">
      <dgm:prSet/>
      <dgm:spPr/>
      <dgm:t>
        <a:bodyPr/>
        <a:lstStyle/>
        <a:p>
          <a:endParaRPr lang="zh-CN" altLang="en-US"/>
        </a:p>
      </dgm:t>
    </dgm:pt>
    <dgm:pt modelId="{DFF424FE-5623-4BB7-B994-9170C0C5A899}">
      <dgm:prSet phldrT="[文本]"/>
      <dgm:spPr/>
      <dgm:t>
        <a:bodyPr/>
        <a:lstStyle/>
        <a:p>
          <a:r>
            <a:rPr lang="zh-CN" altLang="en-US" dirty="0"/>
            <a:t>历史状态</a:t>
          </a:r>
        </a:p>
      </dgm:t>
    </dgm:pt>
    <dgm:pt modelId="{91AF97F9-B4FE-4936-95CB-BB8ECA1AE016}" type="parTrans" cxnId="{24485321-7D87-4172-A769-1D6BD598902C}">
      <dgm:prSet/>
      <dgm:spPr/>
      <dgm:t>
        <a:bodyPr/>
        <a:lstStyle/>
        <a:p>
          <a:endParaRPr lang="zh-CN" altLang="en-US"/>
        </a:p>
      </dgm:t>
    </dgm:pt>
    <dgm:pt modelId="{A516ACD6-C889-488B-B262-09E1F2730BD8}" type="sibTrans" cxnId="{24485321-7D87-4172-A769-1D6BD598902C}">
      <dgm:prSet/>
      <dgm:spPr/>
      <dgm:t>
        <a:bodyPr/>
        <a:lstStyle/>
        <a:p>
          <a:endParaRPr lang="zh-CN" altLang="en-US"/>
        </a:p>
      </dgm:t>
    </dgm:pt>
    <dgm:pt modelId="{5B3E4445-40C6-4153-B75F-0DA65BEE6BB4}">
      <dgm:prSet phldrT="[文本]"/>
      <dgm:spPr/>
      <dgm:t>
        <a:bodyPr/>
        <a:lstStyle/>
        <a:p>
          <a:r>
            <a:rPr lang="zh-CN" altLang="en-US" dirty="0"/>
            <a:t>可视化</a:t>
          </a:r>
        </a:p>
      </dgm:t>
    </dgm:pt>
    <dgm:pt modelId="{2AA70A83-C78E-469E-B4B1-F4FFB11D8648}" type="parTrans" cxnId="{49B52570-0FAC-46CB-B4A9-9EE40B4D0A3D}">
      <dgm:prSet/>
      <dgm:spPr/>
      <dgm:t>
        <a:bodyPr/>
        <a:lstStyle/>
        <a:p>
          <a:endParaRPr lang="zh-CN" altLang="en-US"/>
        </a:p>
      </dgm:t>
    </dgm:pt>
    <dgm:pt modelId="{917F52AA-4F83-4280-A0C9-BDE698E88A19}" type="sibTrans" cxnId="{49B52570-0FAC-46CB-B4A9-9EE40B4D0A3D}">
      <dgm:prSet/>
      <dgm:spPr/>
      <dgm:t>
        <a:bodyPr/>
        <a:lstStyle/>
        <a:p>
          <a:endParaRPr lang="zh-CN" altLang="en-US"/>
        </a:p>
      </dgm:t>
    </dgm:pt>
    <dgm:pt modelId="{C4832E16-FA06-4814-98DA-2577CC28E8DD}">
      <dgm:prSet phldrT="[文本]"/>
      <dgm:spPr/>
      <dgm:t>
        <a:bodyPr/>
        <a:lstStyle/>
        <a:p>
          <a:r>
            <a:rPr lang="zh-CN" altLang="en-US" dirty="0"/>
            <a:t>复杂条件</a:t>
          </a:r>
        </a:p>
      </dgm:t>
    </dgm:pt>
    <dgm:pt modelId="{1AB1AE4A-43A4-428B-99C0-46348F0260D6}" type="parTrans" cxnId="{29576C4A-34DB-4619-A170-5DC317CFCB1C}">
      <dgm:prSet/>
      <dgm:spPr/>
      <dgm:t>
        <a:bodyPr/>
        <a:lstStyle/>
        <a:p>
          <a:endParaRPr lang="zh-CN" altLang="en-US"/>
        </a:p>
      </dgm:t>
    </dgm:pt>
    <dgm:pt modelId="{DF2C1173-AB70-4EE0-B7AE-151D61B8521C}" type="sibTrans" cxnId="{29576C4A-34DB-4619-A170-5DC317CFCB1C}">
      <dgm:prSet/>
      <dgm:spPr/>
      <dgm:t>
        <a:bodyPr/>
        <a:lstStyle/>
        <a:p>
          <a:endParaRPr lang="zh-CN" altLang="en-US"/>
        </a:p>
      </dgm:t>
    </dgm:pt>
    <dgm:pt modelId="{A4215908-8F95-4581-AC78-59690CFF579B}">
      <dgm:prSet phldrT="[文本]"/>
      <dgm:spPr/>
      <dgm:t>
        <a:bodyPr/>
        <a:lstStyle/>
        <a:p>
          <a:r>
            <a:rPr lang="zh-CN" altLang="en-US" dirty="0"/>
            <a:t>高成本</a:t>
          </a:r>
        </a:p>
      </dgm:t>
    </dgm:pt>
    <dgm:pt modelId="{9CC5E277-D659-4C42-B986-479AEAAAC921}" type="parTrans" cxnId="{A4341936-E597-4E03-9183-AFADDA2C1FF7}">
      <dgm:prSet/>
      <dgm:spPr/>
      <dgm:t>
        <a:bodyPr/>
        <a:lstStyle/>
        <a:p>
          <a:endParaRPr lang="zh-CN" altLang="en-US"/>
        </a:p>
      </dgm:t>
    </dgm:pt>
    <dgm:pt modelId="{C27EDFBC-9371-4630-8E96-A85EE6E49728}" type="sibTrans" cxnId="{A4341936-E597-4E03-9183-AFADDA2C1FF7}">
      <dgm:prSet/>
      <dgm:spPr/>
      <dgm:t>
        <a:bodyPr/>
        <a:lstStyle/>
        <a:p>
          <a:endParaRPr lang="zh-CN" altLang="en-US"/>
        </a:p>
      </dgm:t>
    </dgm:pt>
    <dgm:pt modelId="{431A74C4-8B70-416A-8CBA-9D5DD05433EF}">
      <dgm:prSet phldrT="[文本]"/>
      <dgm:spPr/>
      <dgm:t>
        <a:bodyPr/>
        <a:lstStyle/>
        <a:p>
          <a:r>
            <a:rPr lang="zh-CN" altLang="en-US" dirty="0"/>
            <a:t>搜索深度</a:t>
          </a:r>
        </a:p>
      </dgm:t>
    </dgm:pt>
    <dgm:pt modelId="{E3A5A06A-16C2-478A-9F41-B56D07B965F0}" type="parTrans" cxnId="{88A4872D-9A57-40F6-B4BC-543A43495C44}">
      <dgm:prSet/>
      <dgm:spPr/>
      <dgm:t>
        <a:bodyPr/>
        <a:lstStyle/>
        <a:p>
          <a:endParaRPr lang="zh-CN" altLang="en-US"/>
        </a:p>
      </dgm:t>
    </dgm:pt>
    <dgm:pt modelId="{E6539EE5-7E7B-4B4C-A367-17EC762512FE}" type="sibTrans" cxnId="{88A4872D-9A57-40F6-B4BC-543A43495C44}">
      <dgm:prSet/>
      <dgm:spPr/>
      <dgm:t>
        <a:bodyPr/>
        <a:lstStyle/>
        <a:p>
          <a:endParaRPr lang="zh-CN" altLang="en-US"/>
        </a:p>
      </dgm:t>
    </dgm:pt>
    <dgm:pt modelId="{ECBCC560-E67A-40E4-B00A-7DEB5E3C43F4}">
      <dgm:prSet phldrT="[文本]"/>
      <dgm:spPr/>
      <dgm:t>
        <a:bodyPr/>
        <a:lstStyle/>
        <a:p>
          <a:r>
            <a:rPr lang="en-US" altLang="zh-CN" dirty="0"/>
            <a:t>HTNC</a:t>
          </a:r>
          <a:endParaRPr lang="zh-CN" altLang="en-US" dirty="0"/>
        </a:p>
      </dgm:t>
    </dgm:pt>
    <dgm:pt modelId="{EEA93310-2AC2-4847-8C5D-502AD8495FD4}" type="parTrans" cxnId="{15D357D8-17FE-494C-9044-F6DB0AEF1944}">
      <dgm:prSet/>
      <dgm:spPr/>
      <dgm:t>
        <a:bodyPr/>
        <a:lstStyle/>
        <a:p>
          <a:endParaRPr lang="zh-CN" altLang="en-US"/>
        </a:p>
      </dgm:t>
    </dgm:pt>
    <dgm:pt modelId="{70FC831C-1CEB-4FB0-8441-3EBFAA29095A}" type="sibTrans" cxnId="{15D357D8-17FE-494C-9044-F6DB0AEF1944}">
      <dgm:prSet/>
      <dgm:spPr/>
      <dgm:t>
        <a:bodyPr/>
        <a:lstStyle/>
        <a:p>
          <a:endParaRPr lang="zh-CN" altLang="en-US"/>
        </a:p>
      </dgm:t>
    </dgm:pt>
    <dgm:pt modelId="{9ACBAAB2-1BF5-4FD5-97A5-56B1B2800264}">
      <dgm:prSet phldrT="[文本]"/>
      <dgm:spPr/>
      <dgm:t>
        <a:bodyPr/>
        <a:lstStyle/>
        <a:p>
          <a:r>
            <a:rPr lang="zh-CN" altLang="en-US" dirty="0"/>
            <a:t>反向：目标，行为</a:t>
          </a:r>
        </a:p>
      </dgm:t>
    </dgm:pt>
    <dgm:pt modelId="{ED03EAF0-979D-4C9A-8DEB-0676FCA44F4A}" type="parTrans" cxnId="{BECFFE1F-D54F-4499-9B88-151D25B8751F}">
      <dgm:prSet/>
      <dgm:spPr/>
      <dgm:t>
        <a:bodyPr/>
        <a:lstStyle/>
        <a:p>
          <a:endParaRPr lang="zh-CN" altLang="en-US"/>
        </a:p>
      </dgm:t>
    </dgm:pt>
    <dgm:pt modelId="{7036F4E2-5EF4-47AD-B2CA-156761DFB2FC}" type="sibTrans" cxnId="{BECFFE1F-D54F-4499-9B88-151D25B8751F}">
      <dgm:prSet/>
      <dgm:spPr/>
      <dgm:t>
        <a:bodyPr/>
        <a:lstStyle/>
        <a:p>
          <a:endParaRPr lang="zh-CN" altLang="en-US"/>
        </a:p>
      </dgm:t>
    </dgm:pt>
    <dgm:pt modelId="{99C5EA51-13CB-464C-9DFD-11F4D89750E5}">
      <dgm:prSet phldrT="[文本]"/>
      <dgm:spPr/>
      <dgm:t>
        <a:bodyPr/>
        <a:lstStyle/>
        <a:p>
          <a:r>
            <a:rPr lang="zh-CN" altLang="en-US" dirty="0"/>
            <a:t>意料之外</a:t>
          </a:r>
        </a:p>
      </dgm:t>
    </dgm:pt>
    <dgm:pt modelId="{3E878741-4902-4888-A737-0C8376A9E91B}" type="parTrans" cxnId="{DD82C1E3-91BA-4A5A-A122-8E21B2945A58}">
      <dgm:prSet/>
      <dgm:spPr/>
      <dgm:t>
        <a:bodyPr/>
        <a:lstStyle/>
        <a:p>
          <a:endParaRPr lang="zh-CN" altLang="en-US"/>
        </a:p>
      </dgm:t>
    </dgm:pt>
    <dgm:pt modelId="{139BB6E2-E90E-44F8-9863-772BC7C52095}" type="sibTrans" cxnId="{DD82C1E3-91BA-4A5A-A122-8E21B2945A58}">
      <dgm:prSet/>
      <dgm:spPr/>
      <dgm:t>
        <a:bodyPr/>
        <a:lstStyle/>
        <a:p>
          <a:endParaRPr lang="zh-CN" altLang="en-US"/>
        </a:p>
      </dgm:t>
    </dgm:pt>
    <dgm:pt modelId="{37365B2F-3CC8-4D54-A5B8-128209C03E8B}" type="pres">
      <dgm:prSet presAssocID="{003C6DDB-DEDA-4C6A-B5CD-790BAE923833}" presName="theList" presStyleCnt="0">
        <dgm:presLayoutVars>
          <dgm:dir/>
          <dgm:animLvl val="lvl"/>
          <dgm:resizeHandles val="exact"/>
        </dgm:presLayoutVars>
      </dgm:prSet>
      <dgm:spPr/>
    </dgm:pt>
    <dgm:pt modelId="{F1E23954-6C1B-478B-ADAB-223515B0D7AB}" type="pres">
      <dgm:prSet presAssocID="{CCA66AC6-424D-43AD-BE14-356135FE1579}" presName="compNode" presStyleCnt="0"/>
      <dgm:spPr/>
    </dgm:pt>
    <dgm:pt modelId="{6E989E36-12F9-47D4-BBBC-A92AF49ADF89}" type="pres">
      <dgm:prSet presAssocID="{CCA66AC6-424D-43AD-BE14-356135FE1579}" presName="aNode" presStyleLbl="bgShp" presStyleIdx="0" presStyleCnt="6"/>
      <dgm:spPr/>
    </dgm:pt>
    <dgm:pt modelId="{29724DF9-D165-4DCF-BACC-6C7DE5F4C7FC}" type="pres">
      <dgm:prSet presAssocID="{CCA66AC6-424D-43AD-BE14-356135FE1579}" presName="textNode" presStyleLbl="bgShp" presStyleIdx="0" presStyleCnt="6"/>
      <dgm:spPr/>
    </dgm:pt>
    <dgm:pt modelId="{37A386A5-7508-49BA-A0F1-2072E9003D45}" type="pres">
      <dgm:prSet presAssocID="{CCA66AC6-424D-43AD-BE14-356135FE1579}" presName="compChildNode" presStyleCnt="0"/>
      <dgm:spPr/>
    </dgm:pt>
    <dgm:pt modelId="{0B350ABF-E6AC-4E7F-8EA3-FA3115288EAE}" type="pres">
      <dgm:prSet presAssocID="{CCA66AC6-424D-43AD-BE14-356135FE1579}" presName="theInnerList" presStyleCnt="0"/>
      <dgm:spPr/>
    </dgm:pt>
    <dgm:pt modelId="{A0CCBDF1-EF6B-40D8-8FD7-150ABEDD5F11}" type="pres">
      <dgm:prSet presAssocID="{E219F61A-8841-494F-9D50-82A75B889430}" presName="childNode" presStyleLbl="node1" presStyleIdx="0" presStyleCnt="12">
        <dgm:presLayoutVars>
          <dgm:bulletEnabled val="1"/>
        </dgm:presLayoutVars>
      </dgm:prSet>
      <dgm:spPr/>
    </dgm:pt>
    <dgm:pt modelId="{30940372-DF06-456A-85D6-751B98250925}" type="pres">
      <dgm:prSet presAssocID="{E219F61A-8841-494F-9D50-82A75B889430}" presName="aSpace2" presStyleCnt="0"/>
      <dgm:spPr/>
    </dgm:pt>
    <dgm:pt modelId="{F780A018-50FE-4EEC-A30E-F3A56094CC95}" type="pres">
      <dgm:prSet presAssocID="{5B3E4445-40C6-4153-B75F-0DA65BEE6BB4}" presName="childNode" presStyleLbl="node1" presStyleIdx="1" presStyleCnt="12">
        <dgm:presLayoutVars>
          <dgm:bulletEnabled val="1"/>
        </dgm:presLayoutVars>
      </dgm:prSet>
      <dgm:spPr/>
    </dgm:pt>
    <dgm:pt modelId="{C15639A1-7ABD-4B91-A8BE-0C0C12C25ADF}" type="pres">
      <dgm:prSet presAssocID="{CCA66AC6-424D-43AD-BE14-356135FE1579}" presName="aSpace" presStyleCnt="0"/>
      <dgm:spPr/>
    </dgm:pt>
    <dgm:pt modelId="{517C9A22-7612-43C9-86D2-F35042806F57}" type="pres">
      <dgm:prSet presAssocID="{4D48A18C-632A-4B95-A09B-6E0AC205F849}" presName="compNode" presStyleCnt="0"/>
      <dgm:spPr/>
    </dgm:pt>
    <dgm:pt modelId="{94EA63CB-EA29-435F-A0F3-8D46F2BC4DF1}" type="pres">
      <dgm:prSet presAssocID="{4D48A18C-632A-4B95-A09B-6E0AC205F849}" presName="aNode" presStyleLbl="bgShp" presStyleIdx="1" presStyleCnt="6"/>
      <dgm:spPr/>
    </dgm:pt>
    <dgm:pt modelId="{3EEDE3AD-1DF5-4A99-8C90-DFB3C6921582}" type="pres">
      <dgm:prSet presAssocID="{4D48A18C-632A-4B95-A09B-6E0AC205F849}" presName="textNode" presStyleLbl="bgShp" presStyleIdx="1" presStyleCnt="6"/>
      <dgm:spPr/>
    </dgm:pt>
    <dgm:pt modelId="{15B2CB20-19D3-4A11-889C-73D342AF81D1}" type="pres">
      <dgm:prSet presAssocID="{4D48A18C-632A-4B95-A09B-6E0AC205F849}" presName="compChildNode" presStyleCnt="0"/>
      <dgm:spPr/>
    </dgm:pt>
    <dgm:pt modelId="{69F65346-D584-43B5-8F43-27D6F02AA39A}" type="pres">
      <dgm:prSet presAssocID="{4D48A18C-632A-4B95-A09B-6E0AC205F849}" presName="theInnerList" presStyleCnt="0"/>
      <dgm:spPr/>
    </dgm:pt>
    <dgm:pt modelId="{3CD39933-A7F9-4863-B22C-97CE1262DACB}" type="pres">
      <dgm:prSet presAssocID="{FADA5DBF-9DE5-4A2A-A123-8845DEAD4296}" presName="childNode" presStyleLbl="node1" presStyleIdx="2" presStyleCnt="12">
        <dgm:presLayoutVars>
          <dgm:bulletEnabled val="1"/>
        </dgm:presLayoutVars>
      </dgm:prSet>
      <dgm:spPr/>
    </dgm:pt>
    <dgm:pt modelId="{0A2FE73B-9B79-466E-9CE2-CD5A3B39D55D}" type="pres">
      <dgm:prSet presAssocID="{FADA5DBF-9DE5-4A2A-A123-8845DEAD4296}" presName="aSpace2" presStyleCnt="0"/>
      <dgm:spPr/>
    </dgm:pt>
    <dgm:pt modelId="{0CD6575B-5F93-49D9-B7C9-320DA5CF367A}" type="pres">
      <dgm:prSet presAssocID="{DFF424FE-5623-4BB7-B994-9170C0C5A899}" presName="childNode" presStyleLbl="node1" presStyleIdx="3" presStyleCnt="12">
        <dgm:presLayoutVars>
          <dgm:bulletEnabled val="1"/>
        </dgm:presLayoutVars>
      </dgm:prSet>
      <dgm:spPr/>
    </dgm:pt>
    <dgm:pt modelId="{8E57DB58-8B3B-443A-B991-8501CBF9020C}" type="pres">
      <dgm:prSet presAssocID="{4D48A18C-632A-4B95-A09B-6E0AC205F849}" presName="aSpace" presStyleCnt="0"/>
      <dgm:spPr/>
    </dgm:pt>
    <dgm:pt modelId="{224FAA6D-0594-4B7A-9693-75AD6C63ABBA}" type="pres">
      <dgm:prSet presAssocID="{C6FD102E-0C04-4F26-86BE-72E4532FD336}" presName="compNode" presStyleCnt="0"/>
      <dgm:spPr/>
    </dgm:pt>
    <dgm:pt modelId="{D25EB200-B834-4456-9375-155CD6BB7DC7}" type="pres">
      <dgm:prSet presAssocID="{C6FD102E-0C04-4F26-86BE-72E4532FD336}" presName="aNode" presStyleLbl="bgShp" presStyleIdx="2" presStyleCnt="6"/>
      <dgm:spPr/>
    </dgm:pt>
    <dgm:pt modelId="{04AE3A9E-6359-4FEF-8C3D-6192E61D9F1C}" type="pres">
      <dgm:prSet presAssocID="{C6FD102E-0C04-4F26-86BE-72E4532FD336}" presName="textNode" presStyleLbl="bgShp" presStyleIdx="2" presStyleCnt="6"/>
      <dgm:spPr/>
    </dgm:pt>
    <dgm:pt modelId="{1589ED16-4509-435D-A6A0-72EDB8C5BA0E}" type="pres">
      <dgm:prSet presAssocID="{C6FD102E-0C04-4F26-86BE-72E4532FD336}" presName="compChildNode" presStyleCnt="0"/>
      <dgm:spPr/>
    </dgm:pt>
    <dgm:pt modelId="{91E087A8-E896-4649-A9D8-9677451E4551}" type="pres">
      <dgm:prSet presAssocID="{C6FD102E-0C04-4F26-86BE-72E4532FD336}" presName="theInnerList" presStyleCnt="0"/>
      <dgm:spPr/>
    </dgm:pt>
    <dgm:pt modelId="{E3640B46-B4D7-4396-9EE9-F5962CC906E8}" type="pres">
      <dgm:prSet presAssocID="{F05083A8-6D7C-4150-ABB9-7A8104B5DE9F}" presName="childNode" presStyleLbl="node1" presStyleIdx="4" presStyleCnt="12">
        <dgm:presLayoutVars>
          <dgm:bulletEnabled val="1"/>
        </dgm:presLayoutVars>
      </dgm:prSet>
      <dgm:spPr/>
    </dgm:pt>
    <dgm:pt modelId="{13C27A3C-CA4A-4CE6-9162-0B3F344442CF}" type="pres">
      <dgm:prSet presAssocID="{F05083A8-6D7C-4150-ABB9-7A8104B5DE9F}" presName="aSpace2" presStyleCnt="0"/>
      <dgm:spPr/>
    </dgm:pt>
    <dgm:pt modelId="{804E8037-52ED-4C3F-8947-B63001B28AA8}" type="pres">
      <dgm:prSet presAssocID="{3D106917-D782-4357-9A05-98C2909EA740}" presName="childNode" presStyleLbl="node1" presStyleIdx="5" presStyleCnt="12">
        <dgm:presLayoutVars>
          <dgm:bulletEnabled val="1"/>
        </dgm:presLayoutVars>
      </dgm:prSet>
      <dgm:spPr/>
    </dgm:pt>
    <dgm:pt modelId="{57802DA5-047D-428C-BC01-C7F22A91C7B9}" type="pres">
      <dgm:prSet presAssocID="{C6FD102E-0C04-4F26-86BE-72E4532FD336}" presName="aSpace" presStyleCnt="0"/>
      <dgm:spPr/>
    </dgm:pt>
    <dgm:pt modelId="{4C812DB3-D98E-430B-B45D-17FDE9A7B26D}" type="pres">
      <dgm:prSet presAssocID="{7CCC5812-880C-401A-BD21-39379D4990AC}" presName="compNode" presStyleCnt="0"/>
      <dgm:spPr/>
    </dgm:pt>
    <dgm:pt modelId="{E1B8E1A6-BE78-4218-9362-C81BF1CDE982}" type="pres">
      <dgm:prSet presAssocID="{7CCC5812-880C-401A-BD21-39379D4990AC}" presName="aNode" presStyleLbl="bgShp" presStyleIdx="3" presStyleCnt="6"/>
      <dgm:spPr/>
    </dgm:pt>
    <dgm:pt modelId="{D5F6BD05-153E-4F1F-B541-81196FBBB185}" type="pres">
      <dgm:prSet presAssocID="{7CCC5812-880C-401A-BD21-39379D4990AC}" presName="textNode" presStyleLbl="bgShp" presStyleIdx="3" presStyleCnt="6"/>
      <dgm:spPr/>
    </dgm:pt>
    <dgm:pt modelId="{C83EC6CF-FA56-4071-B3CD-CA84445361F5}" type="pres">
      <dgm:prSet presAssocID="{7CCC5812-880C-401A-BD21-39379D4990AC}" presName="compChildNode" presStyleCnt="0"/>
      <dgm:spPr/>
    </dgm:pt>
    <dgm:pt modelId="{D423A93B-05FE-4B57-9CBE-74F598587B1D}" type="pres">
      <dgm:prSet presAssocID="{7CCC5812-880C-401A-BD21-39379D4990AC}" presName="theInnerList" presStyleCnt="0"/>
      <dgm:spPr/>
    </dgm:pt>
    <dgm:pt modelId="{350E1FC2-2AF7-4778-875D-6D45946E1C03}" type="pres">
      <dgm:prSet presAssocID="{C4832E16-FA06-4814-98DA-2577CC28E8DD}" presName="childNode" presStyleLbl="node1" presStyleIdx="6" presStyleCnt="12">
        <dgm:presLayoutVars>
          <dgm:bulletEnabled val="1"/>
        </dgm:presLayoutVars>
      </dgm:prSet>
      <dgm:spPr/>
    </dgm:pt>
    <dgm:pt modelId="{A5B75000-0ADD-4053-8E93-1D6DD5E30ED3}" type="pres">
      <dgm:prSet presAssocID="{C4832E16-FA06-4814-98DA-2577CC28E8DD}" presName="aSpace2" presStyleCnt="0"/>
      <dgm:spPr/>
    </dgm:pt>
    <dgm:pt modelId="{254FF13A-83D7-4DB4-9CCF-53159FC04CAA}" type="pres">
      <dgm:prSet presAssocID="{A4215908-8F95-4581-AC78-59690CFF579B}" presName="childNode" presStyleLbl="node1" presStyleIdx="7" presStyleCnt="12">
        <dgm:presLayoutVars>
          <dgm:bulletEnabled val="1"/>
        </dgm:presLayoutVars>
      </dgm:prSet>
      <dgm:spPr/>
    </dgm:pt>
    <dgm:pt modelId="{24B02A1D-CD4D-490C-B953-F690BBE61FAD}" type="pres">
      <dgm:prSet presAssocID="{7CCC5812-880C-401A-BD21-39379D4990AC}" presName="aSpace" presStyleCnt="0"/>
      <dgm:spPr/>
    </dgm:pt>
    <dgm:pt modelId="{7CCAE9A6-0B2C-4466-964C-821313452857}" type="pres">
      <dgm:prSet presAssocID="{DB09A560-D770-467D-84C7-D4653F063D45}" presName="compNode" presStyleCnt="0"/>
      <dgm:spPr/>
    </dgm:pt>
    <dgm:pt modelId="{CF550927-8B13-434F-8C95-062070633F9E}" type="pres">
      <dgm:prSet presAssocID="{DB09A560-D770-467D-84C7-D4653F063D45}" presName="aNode" presStyleLbl="bgShp" presStyleIdx="4" presStyleCnt="6"/>
      <dgm:spPr/>
    </dgm:pt>
    <dgm:pt modelId="{B9A09D46-5A12-4834-A69F-8B7DADAFE106}" type="pres">
      <dgm:prSet presAssocID="{DB09A560-D770-467D-84C7-D4653F063D45}" presName="textNode" presStyleLbl="bgShp" presStyleIdx="4" presStyleCnt="6"/>
      <dgm:spPr/>
    </dgm:pt>
    <dgm:pt modelId="{2DE7C950-D8D6-46EE-A690-DCA26A13CDAC}" type="pres">
      <dgm:prSet presAssocID="{DB09A560-D770-467D-84C7-D4653F063D45}" presName="compChildNode" presStyleCnt="0"/>
      <dgm:spPr/>
    </dgm:pt>
    <dgm:pt modelId="{1DE7ED70-CB19-4AEC-BDAC-9D2C7F64F921}" type="pres">
      <dgm:prSet presAssocID="{DB09A560-D770-467D-84C7-D4653F063D45}" presName="theInnerList" presStyleCnt="0"/>
      <dgm:spPr/>
    </dgm:pt>
    <dgm:pt modelId="{17566E39-ECEF-4C7C-B6CD-49ECEE2E00E3}" type="pres">
      <dgm:prSet presAssocID="{9ACBAAB2-1BF5-4FD5-97A5-56B1B2800264}" presName="childNode" presStyleLbl="node1" presStyleIdx="8" presStyleCnt="12">
        <dgm:presLayoutVars>
          <dgm:bulletEnabled val="1"/>
        </dgm:presLayoutVars>
      </dgm:prSet>
      <dgm:spPr/>
    </dgm:pt>
    <dgm:pt modelId="{3C6AE2EF-2330-4205-A15A-3D615215E00D}" type="pres">
      <dgm:prSet presAssocID="{9ACBAAB2-1BF5-4FD5-97A5-56B1B2800264}" presName="aSpace2" presStyleCnt="0"/>
      <dgm:spPr/>
    </dgm:pt>
    <dgm:pt modelId="{4599E70C-E091-467B-839F-28FB26076D20}" type="pres">
      <dgm:prSet presAssocID="{99C5EA51-13CB-464C-9DFD-11F4D89750E5}" presName="childNode" presStyleLbl="node1" presStyleIdx="9" presStyleCnt="12">
        <dgm:presLayoutVars>
          <dgm:bulletEnabled val="1"/>
        </dgm:presLayoutVars>
      </dgm:prSet>
      <dgm:spPr/>
    </dgm:pt>
    <dgm:pt modelId="{ACEDEECD-F1E6-499D-A2CD-04B0B788FC19}" type="pres">
      <dgm:prSet presAssocID="{DB09A560-D770-467D-84C7-D4653F063D45}" presName="aSpace" presStyleCnt="0"/>
      <dgm:spPr/>
    </dgm:pt>
    <dgm:pt modelId="{57E5CD91-B484-4D9D-81C5-E3AF0C272601}" type="pres">
      <dgm:prSet presAssocID="{ECBCC560-E67A-40E4-B00A-7DEB5E3C43F4}" presName="compNode" presStyleCnt="0"/>
      <dgm:spPr/>
    </dgm:pt>
    <dgm:pt modelId="{9D1524A9-73CD-4C8C-9D90-6B07F4C9828C}" type="pres">
      <dgm:prSet presAssocID="{ECBCC560-E67A-40E4-B00A-7DEB5E3C43F4}" presName="aNode" presStyleLbl="bgShp" presStyleIdx="5" presStyleCnt="6"/>
      <dgm:spPr/>
    </dgm:pt>
    <dgm:pt modelId="{17364519-449A-42EA-9CC2-05E17D9BE085}" type="pres">
      <dgm:prSet presAssocID="{ECBCC560-E67A-40E4-B00A-7DEB5E3C43F4}" presName="textNode" presStyleLbl="bgShp" presStyleIdx="5" presStyleCnt="6"/>
      <dgm:spPr/>
    </dgm:pt>
    <dgm:pt modelId="{D9FECCCA-0908-4BC6-99BB-8C63164B425A}" type="pres">
      <dgm:prSet presAssocID="{ECBCC560-E67A-40E4-B00A-7DEB5E3C43F4}" presName="compChildNode" presStyleCnt="0"/>
      <dgm:spPr/>
    </dgm:pt>
    <dgm:pt modelId="{A8BEE9A5-CDE3-40AF-BF19-0718985CC375}" type="pres">
      <dgm:prSet presAssocID="{ECBCC560-E67A-40E4-B00A-7DEB5E3C43F4}" presName="theInnerList" presStyleCnt="0"/>
      <dgm:spPr/>
    </dgm:pt>
    <dgm:pt modelId="{590318C9-F10F-44F6-9F49-650C0D16FC44}" type="pres">
      <dgm:prSet presAssocID="{664F0A58-7248-43D6-B80B-FA425C002E4F}" presName="childNode" presStyleLbl="node1" presStyleIdx="10" presStyleCnt="12">
        <dgm:presLayoutVars>
          <dgm:bulletEnabled val="1"/>
        </dgm:presLayoutVars>
      </dgm:prSet>
      <dgm:spPr/>
    </dgm:pt>
    <dgm:pt modelId="{757EBA08-5129-4938-906F-A3ACC398AA6B}" type="pres">
      <dgm:prSet presAssocID="{664F0A58-7248-43D6-B80B-FA425C002E4F}" presName="aSpace2" presStyleCnt="0"/>
      <dgm:spPr/>
    </dgm:pt>
    <dgm:pt modelId="{3A74AB3B-30C6-4232-B399-EDD5DB386238}" type="pres">
      <dgm:prSet presAssocID="{431A74C4-8B70-416A-8CBA-9D5DD05433EF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F01FB206-D76A-40F6-9595-91AD96780C6C}" type="presOf" srcId="{FADA5DBF-9DE5-4A2A-A123-8845DEAD4296}" destId="{3CD39933-A7F9-4863-B22C-97CE1262DACB}" srcOrd="0" destOrd="0" presId="urn:microsoft.com/office/officeart/2005/8/layout/lProcess2"/>
    <dgm:cxn modelId="{75AAA10D-C949-4D79-AE71-7A705744A48A}" type="presOf" srcId="{C4832E16-FA06-4814-98DA-2577CC28E8DD}" destId="{350E1FC2-2AF7-4778-875D-6D45946E1C03}" srcOrd="0" destOrd="0" presId="urn:microsoft.com/office/officeart/2005/8/layout/lProcess2"/>
    <dgm:cxn modelId="{BECFFE1F-D54F-4499-9B88-151D25B8751F}" srcId="{DB09A560-D770-467D-84C7-D4653F063D45}" destId="{9ACBAAB2-1BF5-4FD5-97A5-56B1B2800264}" srcOrd="0" destOrd="0" parTransId="{ED03EAF0-979D-4C9A-8DEB-0676FCA44F4A}" sibTransId="{7036F4E2-5EF4-47AD-B2CA-156761DFB2FC}"/>
    <dgm:cxn modelId="{24485321-7D87-4172-A769-1D6BD598902C}" srcId="{4D48A18C-632A-4B95-A09B-6E0AC205F849}" destId="{DFF424FE-5623-4BB7-B994-9170C0C5A899}" srcOrd="1" destOrd="0" parTransId="{91AF97F9-B4FE-4936-95CB-BB8ECA1AE016}" sibTransId="{A516ACD6-C889-488B-B262-09E1F2730BD8}"/>
    <dgm:cxn modelId="{04F90529-6C09-4E06-9287-C9BF2E50E542}" type="presOf" srcId="{CCA66AC6-424D-43AD-BE14-356135FE1579}" destId="{29724DF9-D165-4DCF-BACC-6C7DE5F4C7FC}" srcOrd="1" destOrd="0" presId="urn:microsoft.com/office/officeart/2005/8/layout/lProcess2"/>
    <dgm:cxn modelId="{88A4872D-9A57-40F6-B4BC-543A43495C44}" srcId="{ECBCC560-E67A-40E4-B00A-7DEB5E3C43F4}" destId="{431A74C4-8B70-416A-8CBA-9D5DD05433EF}" srcOrd="1" destOrd="0" parTransId="{E3A5A06A-16C2-478A-9F41-B56D07B965F0}" sibTransId="{E6539EE5-7E7B-4B4C-A367-17EC762512FE}"/>
    <dgm:cxn modelId="{A4341936-E597-4E03-9183-AFADDA2C1FF7}" srcId="{7CCC5812-880C-401A-BD21-39379D4990AC}" destId="{A4215908-8F95-4581-AC78-59690CFF579B}" srcOrd="1" destOrd="0" parTransId="{9CC5E277-D659-4C42-B986-479AEAAAC921}" sibTransId="{C27EDFBC-9371-4630-8E96-A85EE6E49728}"/>
    <dgm:cxn modelId="{7963175C-E41F-43D2-99E2-7A0716B41E58}" srcId="{003C6DDB-DEDA-4C6A-B5CD-790BAE923833}" destId="{DB09A560-D770-467D-84C7-D4653F063D45}" srcOrd="4" destOrd="0" parTransId="{09A1E42F-4772-4AC8-83BA-BAF7FE9E10BE}" sibTransId="{C3BE7F02-3B60-49A9-B974-784EB58DB58B}"/>
    <dgm:cxn modelId="{6724F943-6DA7-424D-89D9-3B19D0FAFED4}" srcId="{003C6DDB-DEDA-4C6A-B5CD-790BAE923833}" destId="{C6FD102E-0C04-4F26-86BE-72E4532FD336}" srcOrd="2" destOrd="0" parTransId="{CB728166-25D7-41E4-A639-E1C9191A7C21}" sibTransId="{9ABE1043-DE8A-42C1-B18A-E03CF4552199}"/>
    <dgm:cxn modelId="{E9861847-91E9-450D-9CCE-498C36822A71}" type="presOf" srcId="{3D106917-D782-4357-9A05-98C2909EA740}" destId="{804E8037-52ED-4C3F-8947-B63001B28AA8}" srcOrd="0" destOrd="0" presId="urn:microsoft.com/office/officeart/2005/8/layout/lProcess2"/>
    <dgm:cxn modelId="{29576C4A-34DB-4619-A170-5DC317CFCB1C}" srcId="{7CCC5812-880C-401A-BD21-39379D4990AC}" destId="{C4832E16-FA06-4814-98DA-2577CC28E8DD}" srcOrd="0" destOrd="0" parTransId="{1AB1AE4A-43A4-428B-99C0-46348F0260D6}" sibTransId="{DF2C1173-AB70-4EE0-B7AE-151D61B8521C}"/>
    <dgm:cxn modelId="{4B34AD4A-0540-49F9-9596-954987F89C88}" type="presOf" srcId="{DB09A560-D770-467D-84C7-D4653F063D45}" destId="{CF550927-8B13-434F-8C95-062070633F9E}" srcOrd="0" destOrd="0" presId="urn:microsoft.com/office/officeart/2005/8/layout/lProcess2"/>
    <dgm:cxn modelId="{49B52570-0FAC-46CB-B4A9-9EE40B4D0A3D}" srcId="{CCA66AC6-424D-43AD-BE14-356135FE1579}" destId="{5B3E4445-40C6-4153-B75F-0DA65BEE6BB4}" srcOrd="1" destOrd="0" parTransId="{2AA70A83-C78E-469E-B4B1-F4FFB11D8648}" sibTransId="{917F52AA-4F83-4280-A0C9-BDE698E88A19}"/>
    <dgm:cxn modelId="{FC9ACA72-2D13-46B4-83EC-ECBE7F3E582C}" srcId="{003C6DDB-DEDA-4C6A-B5CD-790BAE923833}" destId="{CCA66AC6-424D-43AD-BE14-356135FE1579}" srcOrd="0" destOrd="0" parTransId="{F30B7D15-A0B4-4381-BA40-AD24FA740B5C}" sibTransId="{E5FC054C-2E14-41B6-A894-3EDF74D7A99B}"/>
    <dgm:cxn modelId="{EF673F73-A22C-4AE4-B58F-4E2993589A87}" type="presOf" srcId="{C6FD102E-0C04-4F26-86BE-72E4532FD336}" destId="{04AE3A9E-6359-4FEF-8C3D-6192E61D9F1C}" srcOrd="1" destOrd="0" presId="urn:microsoft.com/office/officeart/2005/8/layout/lProcess2"/>
    <dgm:cxn modelId="{96FE4959-A75E-47C4-8D9B-4EDDEF8A88E8}" srcId="{003C6DDB-DEDA-4C6A-B5CD-790BAE923833}" destId="{4D48A18C-632A-4B95-A09B-6E0AC205F849}" srcOrd="1" destOrd="0" parTransId="{FD6D3386-E080-4783-BEB1-E20933EFF3C1}" sibTransId="{CEF79497-E064-4AB8-AF1B-7D450A1ABA54}"/>
    <dgm:cxn modelId="{DAD1B359-E078-4363-BF73-9B3E04BD26D9}" type="presOf" srcId="{4D48A18C-632A-4B95-A09B-6E0AC205F849}" destId="{3EEDE3AD-1DF5-4A99-8C90-DFB3C6921582}" srcOrd="1" destOrd="0" presId="urn:microsoft.com/office/officeart/2005/8/layout/lProcess2"/>
    <dgm:cxn modelId="{DF23C45A-6A7D-4456-83B2-8E8F01F35514}" type="presOf" srcId="{003C6DDB-DEDA-4C6A-B5CD-790BAE923833}" destId="{37365B2F-3CC8-4D54-A5B8-128209C03E8B}" srcOrd="0" destOrd="0" presId="urn:microsoft.com/office/officeart/2005/8/layout/lProcess2"/>
    <dgm:cxn modelId="{4F404D7B-1DD7-4354-91B6-ACC97D97007E}" type="presOf" srcId="{4D48A18C-632A-4B95-A09B-6E0AC205F849}" destId="{94EA63CB-EA29-435F-A0F3-8D46F2BC4DF1}" srcOrd="0" destOrd="0" presId="urn:microsoft.com/office/officeart/2005/8/layout/lProcess2"/>
    <dgm:cxn modelId="{911C767D-3E85-4D3D-B32F-94D880D876FA}" type="presOf" srcId="{664F0A58-7248-43D6-B80B-FA425C002E4F}" destId="{590318C9-F10F-44F6-9F49-650C0D16FC44}" srcOrd="0" destOrd="0" presId="urn:microsoft.com/office/officeart/2005/8/layout/lProcess2"/>
    <dgm:cxn modelId="{9FEDA383-E4E0-447C-86BE-206B3308DD62}" type="presOf" srcId="{C6FD102E-0C04-4F26-86BE-72E4532FD336}" destId="{D25EB200-B834-4456-9375-155CD6BB7DC7}" srcOrd="0" destOrd="0" presId="urn:microsoft.com/office/officeart/2005/8/layout/lProcess2"/>
    <dgm:cxn modelId="{B9179F87-52B0-4BE1-ACC9-C53EB5FE6189}" srcId="{4D48A18C-632A-4B95-A09B-6E0AC205F849}" destId="{FADA5DBF-9DE5-4A2A-A123-8845DEAD4296}" srcOrd="0" destOrd="0" parTransId="{F5334A01-3D93-473E-9A4A-A8603F2FEE76}" sibTransId="{19C5C88F-0EE0-4B26-9227-F1679FCF4E83}"/>
    <dgm:cxn modelId="{89FD7788-4428-4D77-8594-302E61620E7D}" type="presOf" srcId="{ECBCC560-E67A-40E4-B00A-7DEB5E3C43F4}" destId="{9D1524A9-73CD-4C8C-9D90-6B07F4C9828C}" srcOrd="0" destOrd="0" presId="urn:microsoft.com/office/officeart/2005/8/layout/lProcess2"/>
    <dgm:cxn modelId="{EDD9988B-8245-4082-882C-16AF2909B3B5}" type="presOf" srcId="{431A74C4-8B70-416A-8CBA-9D5DD05433EF}" destId="{3A74AB3B-30C6-4232-B399-EDD5DB386238}" srcOrd="0" destOrd="0" presId="urn:microsoft.com/office/officeart/2005/8/layout/lProcess2"/>
    <dgm:cxn modelId="{94FD259B-8B4D-48BD-9D35-F478AC010193}" type="presOf" srcId="{E219F61A-8841-494F-9D50-82A75B889430}" destId="{A0CCBDF1-EF6B-40D8-8FD7-150ABEDD5F11}" srcOrd="0" destOrd="0" presId="urn:microsoft.com/office/officeart/2005/8/layout/lProcess2"/>
    <dgm:cxn modelId="{C532DE9C-7C38-4B7C-AF9A-624D8CE88506}" type="presOf" srcId="{7CCC5812-880C-401A-BD21-39379D4990AC}" destId="{D5F6BD05-153E-4F1F-B541-81196FBBB185}" srcOrd="1" destOrd="0" presId="urn:microsoft.com/office/officeart/2005/8/layout/lProcess2"/>
    <dgm:cxn modelId="{6A32F19E-1490-4F56-8678-B5C64CEA6239}" type="presOf" srcId="{CCA66AC6-424D-43AD-BE14-356135FE1579}" destId="{6E989E36-12F9-47D4-BBBC-A92AF49ADF89}" srcOrd="0" destOrd="0" presId="urn:microsoft.com/office/officeart/2005/8/layout/lProcess2"/>
    <dgm:cxn modelId="{286AB5A8-E90A-4B29-970C-EEE8A65DE265}" type="presOf" srcId="{5B3E4445-40C6-4153-B75F-0DA65BEE6BB4}" destId="{F780A018-50FE-4EEC-A30E-F3A56094CC95}" srcOrd="0" destOrd="0" presId="urn:microsoft.com/office/officeart/2005/8/layout/lProcess2"/>
    <dgm:cxn modelId="{AD86C9B1-D3EA-4C38-AC61-90A453EA02A7}" srcId="{003C6DDB-DEDA-4C6A-B5CD-790BAE923833}" destId="{7CCC5812-880C-401A-BD21-39379D4990AC}" srcOrd="3" destOrd="0" parTransId="{9F98C5F5-D904-4313-A690-3C8BFD056AD3}" sibTransId="{EC9F8BC3-B649-42DB-87EA-09058B7752E3}"/>
    <dgm:cxn modelId="{EA7DBCB2-EDBC-44D6-B2D7-9DAF972057EB}" type="presOf" srcId="{F05083A8-6D7C-4150-ABB9-7A8104B5DE9F}" destId="{E3640B46-B4D7-4396-9EE9-F5962CC906E8}" srcOrd="0" destOrd="0" presId="urn:microsoft.com/office/officeart/2005/8/layout/lProcess2"/>
    <dgm:cxn modelId="{FAFEF4B7-58BF-4B0B-A9F9-0199C4AFDB08}" type="presOf" srcId="{DB09A560-D770-467D-84C7-D4653F063D45}" destId="{B9A09D46-5A12-4834-A69F-8B7DADAFE106}" srcOrd="1" destOrd="0" presId="urn:microsoft.com/office/officeart/2005/8/layout/lProcess2"/>
    <dgm:cxn modelId="{E10F36BF-655E-4CC7-8604-4C1A04BAD94A}" type="presOf" srcId="{99C5EA51-13CB-464C-9DFD-11F4D89750E5}" destId="{4599E70C-E091-467B-839F-28FB26076D20}" srcOrd="0" destOrd="0" presId="urn:microsoft.com/office/officeart/2005/8/layout/lProcess2"/>
    <dgm:cxn modelId="{DE97F7C0-B283-4FA1-941F-C46864AB7F3C}" srcId="{ECBCC560-E67A-40E4-B00A-7DEB5E3C43F4}" destId="{664F0A58-7248-43D6-B80B-FA425C002E4F}" srcOrd="0" destOrd="0" parTransId="{62E479E1-76E0-48DD-97DF-8E2848ECCC7A}" sibTransId="{42EE0E19-98CE-4791-8D64-6B4A3D4773F8}"/>
    <dgm:cxn modelId="{48BCFEC5-8221-46D8-BB70-5E076158E0C3}" type="presOf" srcId="{7CCC5812-880C-401A-BD21-39379D4990AC}" destId="{E1B8E1A6-BE78-4218-9362-C81BF1CDE982}" srcOrd="0" destOrd="0" presId="urn:microsoft.com/office/officeart/2005/8/layout/lProcess2"/>
    <dgm:cxn modelId="{28219BC8-A141-4512-9BB9-1421FBE5EE4B}" srcId="{C6FD102E-0C04-4F26-86BE-72E4532FD336}" destId="{F05083A8-6D7C-4150-ABB9-7A8104B5DE9F}" srcOrd="0" destOrd="0" parTransId="{EC10D217-40B2-40C0-A63D-1121190D5D9D}" sibTransId="{0AC1CB81-C5E8-48CF-BCFA-FA5633DB0E98}"/>
    <dgm:cxn modelId="{F1CD8ED0-62E3-434F-84DA-26B4B68091E0}" type="presOf" srcId="{A4215908-8F95-4581-AC78-59690CFF579B}" destId="{254FF13A-83D7-4DB4-9CCF-53159FC04CAA}" srcOrd="0" destOrd="0" presId="urn:microsoft.com/office/officeart/2005/8/layout/lProcess2"/>
    <dgm:cxn modelId="{15D357D8-17FE-494C-9044-F6DB0AEF1944}" srcId="{003C6DDB-DEDA-4C6A-B5CD-790BAE923833}" destId="{ECBCC560-E67A-40E4-B00A-7DEB5E3C43F4}" srcOrd="5" destOrd="0" parTransId="{EEA93310-2AC2-4847-8C5D-502AD8495FD4}" sibTransId="{70FC831C-1CEB-4FB0-8441-3EBFAA29095A}"/>
    <dgm:cxn modelId="{93C080DE-588A-45FE-8906-978DCA35DB42}" type="presOf" srcId="{9ACBAAB2-1BF5-4FD5-97A5-56B1B2800264}" destId="{17566E39-ECEF-4C7C-B6CD-49ECEE2E00E3}" srcOrd="0" destOrd="0" presId="urn:microsoft.com/office/officeart/2005/8/layout/lProcess2"/>
    <dgm:cxn modelId="{DD82C1E3-91BA-4A5A-A122-8E21B2945A58}" srcId="{DB09A560-D770-467D-84C7-D4653F063D45}" destId="{99C5EA51-13CB-464C-9DFD-11F4D89750E5}" srcOrd="1" destOrd="0" parTransId="{3E878741-4902-4888-A737-0C8376A9E91B}" sibTransId="{139BB6E2-E90E-44F8-9863-772BC7C52095}"/>
    <dgm:cxn modelId="{EC4B82F2-A042-46C6-8A1A-0A56E3C4E4AC}" srcId="{CCA66AC6-424D-43AD-BE14-356135FE1579}" destId="{E219F61A-8841-494F-9D50-82A75B889430}" srcOrd="0" destOrd="0" parTransId="{4026CF24-49F9-4278-B511-4F9F4618C0C8}" sibTransId="{7F807D9D-4AE8-4162-A6AD-6EAFF3A0DB39}"/>
    <dgm:cxn modelId="{A15F09F6-BE2B-44B9-BF6C-2EC6163AAD01}" type="presOf" srcId="{ECBCC560-E67A-40E4-B00A-7DEB5E3C43F4}" destId="{17364519-449A-42EA-9CC2-05E17D9BE085}" srcOrd="1" destOrd="0" presId="urn:microsoft.com/office/officeart/2005/8/layout/lProcess2"/>
    <dgm:cxn modelId="{8A926BF6-40B7-4443-93CD-5144E72E8CA4}" type="presOf" srcId="{DFF424FE-5623-4BB7-B994-9170C0C5A899}" destId="{0CD6575B-5F93-49D9-B7C9-320DA5CF367A}" srcOrd="0" destOrd="0" presId="urn:microsoft.com/office/officeart/2005/8/layout/lProcess2"/>
    <dgm:cxn modelId="{96382DFA-CE25-4673-B200-3A0C14617ACD}" srcId="{C6FD102E-0C04-4F26-86BE-72E4532FD336}" destId="{3D106917-D782-4357-9A05-98C2909EA740}" srcOrd="1" destOrd="0" parTransId="{318C0E46-5E24-4515-83EB-8A08BCFDC0C2}" sibTransId="{A74FBC90-9B29-4D0F-8C05-233D2EAEFF79}"/>
    <dgm:cxn modelId="{83877723-7ED1-4384-A072-4B11AC4A6276}" type="presParOf" srcId="{37365B2F-3CC8-4D54-A5B8-128209C03E8B}" destId="{F1E23954-6C1B-478B-ADAB-223515B0D7AB}" srcOrd="0" destOrd="0" presId="urn:microsoft.com/office/officeart/2005/8/layout/lProcess2"/>
    <dgm:cxn modelId="{D0026405-E4BC-48A2-B010-7A426564E1A6}" type="presParOf" srcId="{F1E23954-6C1B-478B-ADAB-223515B0D7AB}" destId="{6E989E36-12F9-47D4-BBBC-A92AF49ADF89}" srcOrd="0" destOrd="0" presId="urn:microsoft.com/office/officeart/2005/8/layout/lProcess2"/>
    <dgm:cxn modelId="{9D5518AD-77B5-4B3F-B88D-BD2A6F16168D}" type="presParOf" srcId="{F1E23954-6C1B-478B-ADAB-223515B0D7AB}" destId="{29724DF9-D165-4DCF-BACC-6C7DE5F4C7FC}" srcOrd="1" destOrd="0" presId="urn:microsoft.com/office/officeart/2005/8/layout/lProcess2"/>
    <dgm:cxn modelId="{EA6665D5-69D4-4A59-9581-8FB4ED7FEBEB}" type="presParOf" srcId="{F1E23954-6C1B-478B-ADAB-223515B0D7AB}" destId="{37A386A5-7508-49BA-A0F1-2072E9003D45}" srcOrd="2" destOrd="0" presId="urn:microsoft.com/office/officeart/2005/8/layout/lProcess2"/>
    <dgm:cxn modelId="{B83C4EB0-19C7-4A14-8454-E6EF567E2C49}" type="presParOf" srcId="{37A386A5-7508-49BA-A0F1-2072E9003D45}" destId="{0B350ABF-E6AC-4E7F-8EA3-FA3115288EAE}" srcOrd="0" destOrd="0" presId="urn:microsoft.com/office/officeart/2005/8/layout/lProcess2"/>
    <dgm:cxn modelId="{0E6D5FC1-43F8-436F-AFCE-F7B44040B91A}" type="presParOf" srcId="{0B350ABF-E6AC-4E7F-8EA3-FA3115288EAE}" destId="{A0CCBDF1-EF6B-40D8-8FD7-150ABEDD5F11}" srcOrd="0" destOrd="0" presId="urn:microsoft.com/office/officeart/2005/8/layout/lProcess2"/>
    <dgm:cxn modelId="{CCEDCEFD-DE35-443D-8E14-EFF8833A4D68}" type="presParOf" srcId="{0B350ABF-E6AC-4E7F-8EA3-FA3115288EAE}" destId="{30940372-DF06-456A-85D6-751B98250925}" srcOrd="1" destOrd="0" presId="urn:microsoft.com/office/officeart/2005/8/layout/lProcess2"/>
    <dgm:cxn modelId="{5C8262E9-FA53-4D0B-87BC-5EC5839BD4B5}" type="presParOf" srcId="{0B350ABF-E6AC-4E7F-8EA3-FA3115288EAE}" destId="{F780A018-50FE-4EEC-A30E-F3A56094CC95}" srcOrd="2" destOrd="0" presId="urn:microsoft.com/office/officeart/2005/8/layout/lProcess2"/>
    <dgm:cxn modelId="{43289368-BBB1-4E8A-BBCE-1BCBE5728138}" type="presParOf" srcId="{37365B2F-3CC8-4D54-A5B8-128209C03E8B}" destId="{C15639A1-7ABD-4B91-A8BE-0C0C12C25ADF}" srcOrd="1" destOrd="0" presId="urn:microsoft.com/office/officeart/2005/8/layout/lProcess2"/>
    <dgm:cxn modelId="{7124DCE5-4852-4985-91F7-2B34FE150B8F}" type="presParOf" srcId="{37365B2F-3CC8-4D54-A5B8-128209C03E8B}" destId="{517C9A22-7612-43C9-86D2-F35042806F57}" srcOrd="2" destOrd="0" presId="urn:microsoft.com/office/officeart/2005/8/layout/lProcess2"/>
    <dgm:cxn modelId="{866EB3E2-A2D7-43B4-98EB-832CA1969C36}" type="presParOf" srcId="{517C9A22-7612-43C9-86D2-F35042806F57}" destId="{94EA63CB-EA29-435F-A0F3-8D46F2BC4DF1}" srcOrd="0" destOrd="0" presId="urn:microsoft.com/office/officeart/2005/8/layout/lProcess2"/>
    <dgm:cxn modelId="{E98AD154-7E99-45EC-8493-021587D2ABA8}" type="presParOf" srcId="{517C9A22-7612-43C9-86D2-F35042806F57}" destId="{3EEDE3AD-1DF5-4A99-8C90-DFB3C6921582}" srcOrd="1" destOrd="0" presId="urn:microsoft.com/office/officeart/2005/8/layout/lProcess2"/>
    <dgm:cxn modelId="{B7712D0A-EE70-4900-A7DA-C4D6236416A3}" type="presParOf" srcId="{517C9A22-7612-43C9-86D2-F35042806F57}" destId="{15B2CB20-19D3-4A11-889C-73D342AF81D1}" srcOrd="2" destOrd="0" presId="urn:microsoft.com/office/officeart/2005/8/layout/lProcess2"/>
    <dgm:cxn modelId="{98385419-D4A8-4211-B942-6239AAF5EDFB}" type="presParOf" srcId="{15B2CB20-19D3-4A11-889C-73D342AF81D1}" destId="{69F65346-D584-43B5-8F43-27D6F02AA39A}" srcOrd="0" destOrd="0" presId="urn:microsoft.com/office/officeart/2005/8/layout/lProcess2"/>
    <dgm:cxn modelId="{C550D9E8-D518-4FE7-9660-632B23BBFCB7}" type="presParOf" srcId="{69F65346-D584-43B5-8F43-27D6F02AA39A}" destId="{3CD39933-A7F9-4863-B22C-97CE1262DACB}" srcOrd="0" destOrd="0" presId="urn:microsoft.com/office/officeart/2005/8/layout/lProcess2"/>
    <dgm:cxn modelId="{8876E7E8-7423-4D80-8970-B22494024AA4}" type="presParOf" srcId="{69F65346-D584-43B5-8F43-27D6F02AA39A}" destId="{0A2FE73B-9B79-466E-9CE2-CD5A3B39D55D}" srcOrd="1" destOrd="0" presId="urn:microsoft.com/office/officeart/2005/8/layout/lProcess2"/>
    <dgm:cxn modelId="{8DB0695A-F97D-43CB-B2A6-254DA2245864}" type="presParOf" srcId="{69F65346-D584-43B5-8F43-27D6F02AA39A}" destId="{0CD6575B-5F93-49D9-B7C9-320DA5CF367A}" srcOrd="2" destOrd="0" presId="urn:microsoft.com/office/officeart/2005/8/layout/lProcess2"/>
    <dgm:cxn modelId="{57EF6EDC-D294-44BF-B838-4872FEE85EE8}" type="presParOf" srcId="{37365B2F-3CC8-4D54-A5B8-128209C03E8B}" destId="{8E57DB58-8B3B-443A-B991-8501CBF9020C}" srcOrd="3" destOrd="0" presId="urn:microsoft.com/office/officeart/2005/8/layout/lProcess2"/>
    <dgm:cxn modelId="{555D4004-F1B0-49BC-97A1-4210EACAE578}" type="presParOf" srcId="{37365B2F-3CC8-4D54-A5B8-128209C03E8B}" destId="{224FAA6D-0594-4B7A-9693-75AD6C63ABBA}" srcOrd="4" destOrd="0" presId="urn:microsoft.com/office/officeart/2005/8/layout/lProcess2"/>
    <dgm:cxn modelId="{AFBAF40E-50FF-4862-8F74-C86E9A6A854B}" type="presParOf" srcId="{224FAA6D-0594-4B7A-9693-75AD6C63ABBA}" destId="{D25EB200-B834-4456-9375-155CD6BB7DC7}" srcOrd="0" destOrd="0" presId="urn:microsoft.com/office/officeart/2005/8/layout/lProcess2"/>
    <dgm:cxn modelId="{312B673F-D72C-494F-AD6F-B7E937570626}" type="presParOf" srcId="{224FAA6D-0594-4B7A-9693-75AD6C63ABBA}" destId="{04AE3A9E-6359-4FEF-8C3D-6192E61D9F1C}" srcOrd="1" destOrd="0" presId="urn:microsoft.com/office/officeart/2005/8/layout/lProcess2"/>
    <dgm:cxn modelId="{A2CF6FDE-CDB5-4428-BF41-5E92476DA17C}" type="presParOf" srcId="{224FAA6D-0594-4B7A-9693-75AD6C63ABBA}" destId="{1589ED16-4509-435D-A6A0-72EDB8C5BA0E}" srcOrd="2" destOrd="0" presId="urn:microsoft.com/office/officeart/2005/8/layout/lProcess2"/>
    <dgm:cxn modelId="{BA454D83-4EFA-4DF8-AECB-97C3DABB8077}" type="presParOf" srcId="{1589ED16-4509-435D-A6A0-72EDB8C5BA0E}" destId="{91E087A8-E896-4649-A9D8-9677451E4551}" srcOrd="0" destOrd="0" presId="urn:microsoft.com/office/officeart/2005/8/layout/lProcess2"/>
    <dgm:cxn modelId="{8EAD598D-66BE-4083-BE3E-4210FBE787ED}" type="presParOf" srcId="{91E087A8-E896-4649-A9D8-9677451E4551}" destId="{E3640B46-B4D7-4396-9EE9-F5962CC906E8}" srcOrd="0" destOrd="0" presId="urn:microsoft.com/office/officeart/2005/8/layout/lProcess2"/>
    <dgm:cxn modelId="{3DABE413-78A4-4FE9-B3A3-DB3977A1F78E}" type="presParOf" srcId="{91E087A8-E896-4649-A9D8-9677451E4551}" destId="{13C27A3C-CA4A-4CE6-9162-0B3F344442CF}" srcOrd="1" destOrd="0" presId="urn:microsoft.com/office/officeart/2005/8/layout/lProcess2"/>
    <dgm:cxn modelId="{2C8744E6-BBAB-406A-8DB7-255A44D09EF6}" type="presParOf" srcId="{91E087A8-E896-4649-A9D8-9677451E4551}" destId="{804E8037-52ED-4C3F-8947-B63001B28AA8}" srcOrd="2" destOrd="0" presId="urn:microsoft.com/office/officeart/2005/8/layout/lProcess2"/>
    <dgm:cxn modelId="{FFEEBC8F-4EC5-40C1-96B1-491C00CEA97A}" type="presParOf" srcId="{37365B2F-3CC8-4D54-A5B8-128209C03E8B}" destId="{57802DA5-047D-428C-BC01-C7F22A91C7B9}" srcOrd="5" destOrd="0" presId="urn:microsoft.com/office/officeart/2005/8/layout/lProcess2"/>
    <dgm:cxn modelId="{A9A3C325-F127-42D7-B411-79A40B49567D}" type="presParOf" srcId="{37365B2F-3CC8-4D54-A5B8-128209C03E8B}" destId="{4C812DB3-D98E-430B-B45D-17FDE9A7B26D}" srcOrd="6" destOrd="0" presId="urn:microsoft.com/office/officeart/2005/8/layout/lProcess2"/>
    <dgm:cxn modelId="{DBFBE0FF-D327-4297-A0AE-C00CCB0F8E31}" type="presParOf" srcId="{4C812DB3-D98E-430B-B45D-17FDE9A7B26D}" destId="{E1B8E1A6-BE78-4218-9362-C81BF1CDE982}" srcOrd="0" destOrd="0" presId="urn:microsoft.com/office/officeart/2005/8/layout/lProcess2"/>
    <dgm:cxn modelId="{0500216A-EA85-4458-B155-AB90343C646A}" type="presParOf" srcId="{4C812DB3-D98E-430B-B45D-17FDE9A7B26D}" destId="{D5F6BD05-153E-4F1F-B541-81196FBBB185}" srcOrd="1" destOrd="0" presId="urn:microsoft.com/office/officeart/2005/8/layout/lProcess2"/>
    <dgm:cxn modelId="{3D8408A8-1378-46A1-848F-5E8C0B4820C8}" type="presParOf" srcId="{4C812DB3-D98E-430B-B45D-17FDE9A7B26D}" destId="{C83EC6CF-FA56-4071-B3CD-CA84445361F5}" srcOrd="2" destOrd="0" presId="urn:microsoft.com/office/officeart/2005/8/layout/lProcess2"/>
    <dgm:cxn modelId="{38612B97-446F-4B3F-908D-D633EC16D8F0}" type="presParOf" srcId="{C83EC6CF-FA56-4071-B3CD-CA84445361F5}" destId="{D423A93B-05FE-4B57-9CBE-74F598587B1D}" srcOrd="0" destOrd="0" presId="urn:microsoft.com/office/officeart/2005/8/layout/lProcess2"/>
    <dgm:cxn modelId="{CB2E11AC-5C17-4A2D-BCA1-4ED392FDC82E}" type="presParOf" srcId="{D423A93B-05FE-4B57-9CBE-74F598587B1D}" destId="{350E1FC2-2AF7-4778-875D-6D45946E1C03}" srcOrd="0" destOrd="0" presId="urn:microsoft.com/office/officeart/2005/8/layout/lProcess2"/>
    <dgm:cxn modelId="{EA4C7A3B-0B85-4118-BA69-9E04A4932883}" type="presParOf" srcId="{D423A93B-05FE-4B57-9CBE-74F598587B1D}" destId="{A5B75000-0ADD-4053-8E93-1D6DD5E30ED3}" srcOrd="1" destOrd="0" presId="urn:microsoft.com/office/officeart/2005/8/layout/lProcess2"/>
    <dgm:cxn modelId="{EC386C98-B8DD-42B1-A1E6-4D329478723F}" type="presParOf" srcId="{D423A93B-05FE-4B57-9CBE-74F598587B1D}" destId="{254FF13A-83D7-4DB4-9CCF-53159FC04CAA}" srcOrd="2" destOrd="0" presId="urn:microsoft.com/office/officeart/2005/8/layout/lProcess2"/>
    <dgm:cxn modelId="{270A8C70-7994-4F7F-A42A-73951ACE6F80}" type="presParOf" srcId="{37365B2F-3CC8-4D54-A5B8-128209C03E8B}" destId="{24B02A1D-CD4D-490C-B953-F690BBE61FAD}" srcOrd="7" destOrd="0" presId="urn:microsoft.com/office/officeart/2005/8/layout/lProcess2"/>
    <dgm:cxn modelId="{35785D0D-FACF-4502-A2A2-14901060E3F2}" type="presParOf" srcId="{37365B2F-3CC8-4D54-A5B8-128209C03E8B}" destId="{7CCAE9A6-0B2C-4466-964C-821313452857}" srcOrd="8" destOrd="0" presId="urn:microsoft.com/office/officeart/2005/8/layout/lProcess2"/>
    <dgm:cxn modelId="{D3AE4F73-9AED-41FD-B219-43A495320AF3}" type="presParOf" srcId="{7CCAE9A6-0B2C-4466-964C-821313452857}" destId="{CF550927-8B13-434F-8C95-062070633F9E}" srcOrd="0" destOrd="0" presId="urn:microsoft.com/office/officeart/2005/8/layout/lProcess2"/>
    <dgm:cxn modelId="{0701F430-38F8-4B5D-8DA6-13172EFA02A5}" type="presParOf" srcId="{7CCAE9A6-0B2C-4466-964C-821313452857}" destId="{B9A09D46-5A12-4834-A69F-8B7DADAFE106}" srcOrd="1" destOrd="0" presId="urn:microsoft.com/office/officeart/2005/8/layout/lProcess2"/>
    <dgm:cxn modelId="{964AB339-064D-4C28-8102-993BA6550506}" type="presParOf" srcId="{7CCAE9A6-0B2C-4466-964C-821313452857}" destId="{2DE7C950-D8D6-46EE-A690-DCA26A13CDAC}" srcOrd="2" destOrd="0" presId="urn:microsoft.com/office/officeart/2005/8/layout/lProcess2"/>
    <dgm:cxn modelId="{B243D492-CAAF-4EA5-984E-B508225755F7}" type="presParOf" srcId="{2DE7C950-D8D6-46EE-A690-DCA26A13CDAC}" destId="{1DE7ED70-CB19-4AEC-BDAC-9D2C7F64F921}" srcOrd="0" destOrd="0" presId="urn:microsoft.com/office/officeart/2005/8/layout/lProcess2"/>
    <dgm:cxn modelId="{E461F47C-2B6F-4432-9FE2-18A5562CCBC9}" type="presParOf" srcId="{1DE7ED70-CB19-4AEC-BDAC-9D2C7F64F921}" destId="{17566E39-ECEF-4C7C-B6CD-49ECEE2E00E3}" srcOrd="0" destOrd="0" presId="urn:microsoft.com/office/officeart/2005/8/layout/lProcess2"/>
    <dgm:cxn modelId="{13F5895B-9487-43BE-931C-DABF1E3B21E4}" type="presParOf" srcId="{1DE7ED70-CB19-4AEC-BDAC-9D2C7F64F921}" destId="{3C6AE2EF-2330-4205-A15A-3D615215E00D}" srcOrd="1" destOrd="0" presId="urn:microsoft.com/office/officeart/2005/8/layout/lProcess2"/>
    <dgm:cxn modelId="{ED05D153-9E55-4264-B8E5-4E3C398C218C}" type="presParOf" srcId="{1DE7ED70-CB19-4AEC-BDAC-9D2C7F64F921}" destId="{4599E70C-E091-467B-839F-28FB26076D20}" srcOrd="2" destOrd="0" presId="urn:microsoft.com/office/officeart/2005/8/layout/lProcess2"/>
    <dgm:cxn modelId="{B1061BC5-69C3-4FD7-948E-3CC5970C19EC}" type="presParOf" srcId="{37365B2F-3CC8-4D54-A5B8-128209C03E8B}" destId="{ACEDEECD-F1E6-499D-A2CD-04B0B788FC19}" srcOrd="9" destOrd="0" presId="urn:microsoft.com/office/officeart/2005/8/layout/lProcess2"/>
    <dgm:cxn modelId="{257C2005-0D35-44B0-A002-8865F333BEAA}" type="presParOf" srcId="{37365B2F-3CC8-4D54-A5B8-128209C03E8B}" destId="{57E5CD91-B484-4D9D-81C5-E3AF0C272601}" srcOrd="10" destOrd="0" presId="urn:microsoft.com/office/officeart/2005/8/layout/lProcess2"/>
    <dgm:cxn modelId="{95377921-3827-460E-96FC-9FE480C71D12}" type="presParOf" srcId="{57E5CD91-B484-4D9D-81C5-E3AF0C272601}" destId="{9D1524A9-73CD-4C8C-9D90-6B07F4C9828C}" srcOrd="0" destOrd="0" presId="urn:microsoft.com/office/officeart/2005/8/layout/lProcess2"/>
    <dgm:cxn modelId="{E3099625-93E5-438C-B07B-3251BB0F011E}" type="presParOf" srcId="{57E5CD91-B484-4D9D-81C5-E3AF0C272601}" destId="{17364519-449A-42EA-9CC2-05E17D9BE085}" srcOrd="1" destOrd="0" presId="urn:microsoft.com/office/officeart/2005/8/layout/lProcess2"/>
    <dgm:cxn modelId="{19985960-8F00-4F39-BDD2-9CA9E2CCFC6E}" type="presParOf" srcId="{57E5CD91-B484-4D9D-81C5-E3AF0C272601}" destId="{D9FECCCA-0908-4BC6-99BB-8C63164B425A}" srcOrd="2" destOrd="0" presId="urn:microsoft.com/office/officeart/2005/8/layout/lProcess2"/>
    <dgm:cxn modelId="{A252AE7C-D618-487D-A256-DE362EAB9CEE}" type="presParOf" srcId="{D9FECCCA-0908-4BC6-99BB-8C63164B425A}" destId="{A8BEE9A5-CDE3-40AF-BF19-0718985CC375}" srcOrd="0" destOrd="0" presId="urn:microsoft.com/office/officeart/2005/8/layout/lProcess2"/>
    <dgm:cxn modelId="{B2905D7A-CA44-44B8-8821-935B9A3AE02B}" type="presParOf" srcId="{A8BEE9A5-CDE3-40AF-BF19-0718985CC375}" destId="{590318C9-F10F-44F6-9F49-650C0D16FC44}" srcOrd="0" destOrd="0" presId="urn:microsoft.com/office/officeart/2005/8/layout/lProcess2"/>
    <dgm:cxn modelId="{DC11ECDD-A37D-43DE-8E95-427809FF21DB}" type="presParOf" srcId="{A8BEE9A5-CDE3-40AF-BF19-0718985CC375}" destId="{757EBA08-5129-4938-906F-A3ACC398AA6B}" srcOrd="1" destOrd="0" presId="urn:microsoft.com/office/officeart/2005/8/layout/lProcess2"/>
    <dgm:cxn modelId="{C2A42B6D-4717-48D7-AE70-F51FF25A19EE}" type="presParOf" srcId="{A8BEE9A5-CDE3-40AF-BF19-0718985CC375}" destId="{3A74AB3B-30C6-4232-B399-EDD5DB38623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077BA3-27DA-486E-B83E-68A60AF0CDB2}" type="doc">
      <dgm:prSet loTypeId="urn:microsoft.com/office/officeart/2005/8/layout/v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62FE2C46-640A-4329-B4A2-32C8D833E313}">
      <dgm:prSet phldrT="[文本]"/>
      <dgm:spPr/>
      <dgm:t>
        <a:bodyPr/>
        <a:lstStyle/>
        <a:p>
          <a:r>
            <a:rPr lang="zh-CN" altLang="en-US" dirty="0"/>
            <a:t>概述 </a:t>
          </a:r>
          <a:r>
            <a:rPr lang="en-US" altLang="zh-CN" dirty="0"/>
            <a:t>&amp; </a:t>
          </a:r>
          <a:r>
            <a:rPr lang="zh-CN" altLang="en-US" dirty="0"/>
            <a:t>定义</a:t>
          </a:r>
        </a:p>
      </dgm:t>
    </dgm:pt>
    <dgm:pt modelId="{4909A349-7A98-4964-9DF0-0C8B2C700FE6}" type="par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C57F205B-C05F-454E-9109-8840C858CEAE}" type="sib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FBBAC2F1-16C4-4730-B1E7-86C1CF6B0FC5}">
      <dgm:prSet phldrT="[文本]"/>
      <dgm:spPr/>
      <dgm:t>
        <a:bodyPr/>
        <a:lstStyle/>
        <a:p>
          <a:r>
            <a:rPr lang="zh-CN" altLang="en-US" dirty="0"/>
            <a:t>角色、配置</a:t>
          </a:r>
        </a:p>
      </dgm:t>
    </dgm:pt>
    <dgm:pt modelId="{1BED20CB-76D0-4392-94B1-2CFF8C260C47}" type="par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FCF62A9A-E83D-444B-BC3F-02D96B479C5A}" type="sib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A5234900-32D1-456D-B34A-CAC20218A4E0}">
      <dgm:prSet phldrT="[文本]"/>
      <dgm:spPr/>
      <dgm:t>
        <a:bodyPr/>
        <a:lstStyle/>
        <a:p>
          <a:r>
            <a:rPr lang="zh-CN" altLang="en-US" dirty="0"/>
            <a:t>常用架构</a:t>
          </a:r>
        </a:p>
      </dgm:t>
    </dgm:pt>
    <dgm:pt modelId="{98E0DDEE-22DA-4945-A326-6FAF4ECD9F22}" type="parTrans" cxnId="{C2896AA4-64A6-4A91-A319-7779B92423A6}">
      <dgm:prSet/>
      <dgm:spPr/>
      <dgm:t>
        <a:bodyPr/>
        <a:lstStyle/>
        <a:p>
          <a:endParaRPr lang="zh-CN" altLang="en-US"/>
        </a:p>
      </dgm:t>
    </dgm:pt>
    <dgm:pt modelId="{954C0CDB-8E83-427E-802F-E6BF59770003}" type="sibTrans" cxnId="{C2896AA4-64A6-4A91-A319-7779B92423A6}">
      <dgm:prSet/>
      <dgm:spPr/>
      <dgm:t>
        <a:bodyPr/>
        <a:lstStyle/>
        <a:p>
          <a:endParaRPr lang="zh-CN" altLang="en-US"/>
        </a:p>
      </dgm:t>
    </dgm:pt>
    <dgm:pt modelId="{1BCCDAED-3D5D-439B-BD19-EE22D4846723}">
      <dgm:prSet phldrT="[文本]"/>
      <dgm:spPr/>
      <dgm:t>
        <a:bodyPr/>
        <a:lstStyle/>
        <a:p>
          <a:r>
            <a:rPr lang="zh-CN" altLang="en-US" dirty="0"/>
            <a:t>脚本、基于规则的</a:t>
          </a:r>
          <a:r>
            <a:rPr lang="en-US" altLang="zh-CN" dirty="0"/>
            <a:t>AI</a:t>
          </a:r>
          <a:r>
            <a:rPr lang="zh-CN" altLang="en-US" dirty="0"/>
            <a:t>、有限状态机、行为树</a:t>
          </a:r>
        </a:p>
      </dgm:t>
    </dgm:pt>
    <dgm:pt modelId="{1D62D617-0D5C-4AB2-96E7-F08E9656F0D5}" type="parTrans" cxnId="{E1332346-1DE5-48FF-8FB6-32EFE650FE73}">
      <dgm:prSet/>
      <dgm:spPr/>
      <dgm:t>
        <a:bodyPr/>
        <a:lstStyle/>
        <a:p>
          <a:endParaRPr lang="zh-CN" altLang="en-US"/>
        </a:p>
      </dgm:t>
    </dgm:pt>
    <dgm:pt modelId="{C88C552A-0BCC-4F20-A242-20E0215CD6BE}" type="sibTrans" cxnId="{E1332346-1DE5-48FF-8FB6-32EFE650FE73}">
      <dgm:prSet/>
      <dgm:spPr/>
      <dgm:t>
        <a:bodyPr/>
        <a:lstStyle/>
        <a:p>
          <a:endParaRPr lang="zh-CN" altLang="en-US"/>
        </a:p>
      </dgm:t>
    </dgm:pt>
    <dgm:pt modelId="{C3CEB3A5-23F6-411E-86F3-358708C2D29B}">
      <dgm:prSet phldrT="[文本]"/>
      <dgm:spPr/>
      <dgm:t>
        <a:bodyPr/>
        <a:lstStyle/>
        <a:p>
          <a:r>
            <a:rPr lang="zh-CN" altLang="en-US" dirty="0"/>
            <a:t>层次化推演</a:t>
          </a:r>
        </a:p>
      </dgm:t>
    </dgm:pt>
    <dgm:pt modelId="{9FDCBFF2-322C-4CF5-9A41-00BF1652EC1E}" type="parTrans" cxnId="{E97F71D0-0A34-4B25-96A1-F9171A4B842E}">
      <dgm:prSet/>
      <dgm:spPr/>
      <dgm:t>
        <a:bodyPr/>
        <a:lstStyle/>
        <a:p>
          <a:endParaRPr lang="zh-CN" altLang="en-US"/>
        </a:p>
      </dgm:t>
    </dgm:pt>
    <dgm:pt modelId="{AB753DB8-2B00-4EEC-8CA9-305AC1E90688}" type="sibTrans" cxnId="{E97F71D0-0A34-4B25-96A1-F9171A4B842E}">
      <dgm:prSet/>
      <dgm:spPr/>
      <dgm:t>
        <a:bodyPr/>
        <a:lstStyle/>
        <a:p>
          <a:endParaRPr lang="zh-CN" altLang="en-US"/>
        </a:p>
      </dgm:t>
    </dgm:pt>
    <dgm:pt modelId="{7984768C-C4A5-47CF-BAB8-11CC98324DFA}">
      <dgm:prSet phldrT="[文本]"/>
      <dgm:spPr/>
      <dgm:t>
        <a:bodyPr/>
        <a:lstStyle/>
        <a:p>
          <a:r>
            <a:rPr lang="zh-CN" altLang="en-US" dirty="0"/>
            <a:t>难度随着配置空间大小而增加</a:t>
          </a:r>
        </a:p>
      </dgm:t>
    </dgm:pt>
    <dgm:pt modelId="{79CF5AC2-F75E-46A3-8D1B-70FEC9B24855}" type="parTrans" cxnId="{A502378E-3C2E-4110-B478-23767FC5DBCF}">
      <dgm:prSet/>
      <dgm:spPr/>
      <dgm:t>
        <a:bodyPr/>
        <a:lstStyle/>
        <a:p>
          <a:endParaRPr lang="zh-CN" altLang="en-US"/>
        </a:p>
      </dgm:t>
    </dgm:pt>
    <dgm:pt modelId="{6DD7BA0E-0B4B-41E3-BD01-F10785A85431}" type="sibTrans" cxnId="{A502378E-3C2E-4110-B478-23767FC5DBCF}">
      <dgm:prSet/>
      <dgm:spPr/>
      <dgm:t>
        <a:bodyPr/>
        <a:lstStyle/>
        <a:p>
          <a:endParaRPr lang="zh-CN" altLang="en-US"/>
        </a:p>
      </dgm:t>
    </dgm:pt>
    <dgm:pt modelId="{F83279E0-8704-454C-A672-D231BF93EC03}">
      <dgm:prSet phldrT="[文本]"/>
      <dgm:spPr/>
      <dgm:t>
        <a:bodyPr/>
        <a:lstStyle/>
        <a:p>
          <a:r>
            <a:rPr lang="zh-CN" altLang="en-US" dirty="0"/>
            <a:t>推理器、选项</a:t>
          </a:r>
        </a:p>
      </dgm:t>
    </dgm:pt>
    <dgm:pt modelId="{A09B64B5-518C-4AC1-8E84-F3E2F56C491B}" type="parTrans" cxnId="{F836A14F-D735-4B3E-BFE3-F576A37459BA}">
      <dgm:prSet/>
      <dgm:spPr/>
      <dgm:t>
        <a:bodyPr/>
        <a:lstStyle/>
        <a:p>
          <a:endParaRPr lang="zh-CN" altLang="en-US"/>
        </a:p>
      </dgm:t>
    </dgm:pt>
    <dgm:pt modelId="{B95D1F31-C1CD-4921-B0DC-D8E9308167FC}" type="sibTrans" cxnId="{F836A14F-D735-4B3E-BFE3-F576A37459BA}">
      <dgm:prSet/>
      <dgm:spPr/>
      <dgm:t>
        <a:bodyPr/>
        <a:lstStyle/>
        <a:p>
          <a:endParaRPr lang="zh-CN" altLang="en-US"/>
        </a:p>
      </dgm:t>
    </dgm:pt>
    <dgm:pt modelId="{26B8DB89-1DCA-4221-AAC3-22C6AC3DAAF6}">
      <dgm:prSet phldrT="[文本]"/>
      <dgm:spPr/>
      <dgm:t>
        <a:bodyPr/>
        <a:lstStyle/>
        <a:p>
          <a:r>
            <a:rPr lang="zh-CN" altLang="en-US" dirty="0"/>
            <a:t>模块化</a:t>
          </a:r>
        </a:p>
      </dgm:t>
    </dgm:pt>
    <dgm:pt modelId="{27F0BBCC-B653-422E-9229-8D08884767F6}" type="parTrans" cxnId="{81404E51-3040-4F3C-A2E9-C0774B8C6343}">
      <dgm:prSet/>
      <dgm:spPr/>
      <dgm:t>
        <a:bodyPr/>
        <a:lstStyle/>
        <a:p>
          <a:endParaRPr lang="zh-CN" altLang="en-US"/>
        </a:p>
      </dgm:t>
    </dgm:pt>
    <dgm:pt modelId="{99203BAA-8833-4876-861A-EA4D2D9BDBAC}" type="sibTrans" cxnId="{81404E51-3040-4F3C-A2E9-C0774B8C6343}">
      <dgm:prSet/>
      <dgm:spPr/>
      <dgm:t>
        <a:bodyPr/>
        <a:lstStyle/>
        <a:p>
          <a:endParaRPr lang="zh-CN" altLang="en-US"/>
        </a:p>
      </dgm:t>
    </dgm:pt>
    <dgm:pt modelId="{86058926-79BC-469A-B73B-A0F11DDEC2B9}">
      <dgm:prSet phldrT="[文本]"/>
      <dgm:spPr/>
      <dgm:t>
        <a:bodyPr/>
        <a:lstStyle/>
        <a:p>
          <a:r>
            <a:rPr lang="zh-CN" altLang="en-US" dirty="0"/>
            <a:t>选项堆栈</a:t>
          </a:r>
        </a:p>
      </dgm:t>
    </dgm:pt>
    <dgm:pt modelId="{041857A4-D5CE-4EF1-8DBB-62F9B2C396DB}" type="parTrans" cxnId="{38B4E19B-2E97-4DAC-A966-1D3CF8065DFC}">
      <dgm:prSet/>
      <dgm:spPr/>
      <dgm:t>
        <a:bodyPr/>
        <a:lstStyle/>
        <a:p>
          <a:endParaRPr lang="zh-CN" altLang="en-US"/>
        </a:p>
      </dgm:t>
    </dgm:pt>
    <dgm:pt modelId="{189AEC82-2660-4F49-A050-924EEEFCB766}" type="sibTrans" cxnId="{38B4E19B-2E97-4DAC-A966-1D3CF8065DFC}">
      <dgm:prSet/>
      <dgm:spPr/>
      <dgm:t>
        <a:bodyPr/>
        <a:lstStyle/>
        <a:p>
          <a:endParaRPr lang="zh-CN" altLang="en-US"/>
        </a:p>
      </dgm:t>
    </dgm:pt>
    <dgm:pt modelId="{51AC8909-7055-47B0-BF78-8E4006F74506}">
      <dgm:prSet phldrT="[文本]"/>
      <dgm:spPr/>
      <dgm:t>
        <a:bodyPr/>
        <a:lstStyle/>
        <a:p>
          <a:r>
            <a:rPr lang="zh-CN" altLang="en-US" dirty="0"/>
            <a:t>知识管理</a:t>
          </a:r>
        </a:p>
      </dgm:t>
    </dgm:pt>
    <dgm:pt modelId="{30FD58D5-5BDF-46A2-8DCF-F5A04F92BEFF}" type="parTrans" cxnId="{BFEDAC15-C48A-44CF-8301-3091275C8934}">
      <dgm:prSet/>
      <dgm:spPr/>
      <dgm:t>
        <a:bodyPr/>
        <a:lstStyle/>
        <a:p>
          <a:endParaRPr lang="zh-CN" altLang="en-US"/>
        </a:p>
      </dgm:t>
    </dgm:pt>
    <dgm:pt modelId="{60396633-8978-4163-B1F9-5AF5E96B2908}" type="sibTrans" cxnId="{BFEDAC15-C48A-44CF-8301-3091275C8934}">
      <dgm:prSet/>
      <dgm:spPr/>
      <dgm:t>
        <a:bodyPr/>
        <a:lstStyle/>
        <a:p>
          <a:endParaRPr lang="zh-CN" altLang="en-US"/>
        </a:p>
      </dgm:t>
    </dgm:pt>
    <dgm:pt modelId="{00DE9DE4-3F4B-4798-8643-DA73002F5810}">
      <dgm:prSet phldrT="[文本]"/>
      <dgm:spPr/>
      <dgm:t>
        <a:bodyPr/>
        <a:lstStyle/>
        <a:p>
          <a:r>
            <a:rPr lang="zh-CN" altLang="en-US" dirty="0"/>
            <a:t>基于效用的</a:t>
          </a:r>
          <a:r>
            <a:rPr lang="en-US" altLang="zh-CN" dirty="0"/>
            <a:t>AI</a:t>
          </a:r>
          <a:r>
            <a:rPr lang="zh-CN" altLang="en-US" dirty="0"/>
            <a:t>、</a:t>
          </a:r>
          <a:r>
            <a:rPr lang="en-US" altLang="zh-CN" dirty="0"/>
            <a:t>GOAP</a:t>
          </a:r>
          <a:r>
            <a:rPr lang="zh-CN" altLang="en-US" dirty="0"/>
            <a:t>、</a:t>
          </a:r>
          <a:r>
            <a:rPr lang="en-US" altLang="zh-CN" dirty="0"/>
            <a:t>HTN</a:t>
          </a:r>
          <a:endParaRPr lang="zh-CN" altLang="en-US" dirty="0"/>
        </a:p>
      </dgm:t>
    </dgm:pt>
    <dgm:pt modelId="{9AC514CF-594B-4DA3-9015-3BDD4399F697}" type="parTrans" cxnId="{F9C3D87F-D513-47A3-9275-BEA9CBD02A10}">
      <dgm:prSet/>
      <dgm:spPr/>
      <dgm:t>
        <a:bodyPr/>
        <a:lstStyle/>
        <a:p>
          <a:endParaRPr lang="zh-CN" altLang="en-US"/>
        </a:p>
      </dgm:t>
    </dgm:pt>
    <dgm:pt modelId="{B08E9E70-8DDE-432D-A546-801CDA2B0F32}" type="sibTrans" cxnId="{F9C3D87F-D513-47A3-9275-BEA9CBD02A10}">
      <dgm:prSet/>
      <dgm:spPr/>
      <dgm:t>
        <a:bodyPr/>
        <a:lstStyle/>
        <a:p>
          <a:endParaRPr lang="zh-CN" altLang="en-US"/>
        </a:p>
      </dgm:t>
    </dgm:pt>
    <dgm:pt modelId="{D6C09A5B-CB38-4C1F-AD3D-A588D24A1834}">
      <dgm:prSet phldrT="[文本]"/>
      <dgm:spPr/>
      <dgm:t>
        <a:bodyPr/>
        <a:lstStyle/>
        <a:p>
          <a:r>
            <a:rPr lang="zh-CN" altLang="en-US" dirty="0"/>
            <a:t>对决策过程进行层次划分</a:t>
          </a:r>
        </a:p>
      </dgm:t>
    </dgm:pt>
    <dgm:pt modelId="{0F2F0383-F3F6-4538-92AB-162136C71173}" type="parTrans" cxnId="{7635F3F0-B97E-484B-8D42-B452F4D1DAC6}">
      <dgm:prSet/>
      <dgm:spPr/>
      <dgm:t>
        <a:bodyPr/>
        <a:lstStyle/>
        <a:p>
          <a:endParaRPr lang="zh-CN" altLang="en-US"/>
        </a:p>
      </dgm:t>
    </dgm:pt>
    <dgm:pt modelId="{0B13F619-1A00-420F-A383-FF65AC6C0C4F}" type="sibTrans" cxnId="{7635F3F0-B97E-484B-8D42-B452F4D1DAC6}">
      <dgm:prSet/>
      <dgm:spPr/>
      <dgm:t>
        <a:bodyPr/>
        <a:lstStyle/>
        <a:p>
          <a:endParaRPr lang="zh-CN" altLang="en-US"/>
        </a:p>
      </dgm:t>
    </dgm:pt>
    <dgm:pt modelId="{62D6D0A4-D65D-47CD-9236-11395CA8A644}">
      <dgm:prSet phldrT="[文本]"/>
      <dgm:spPr/>
      <dgm:t>
        <a:bodyPr/>
        <a:lstStyle/>
        <a:p>
          <a:r>
            <a:rPr lang="zh-CN" altLang="en-US" dirty="0"/>
            <a:t>频繁评估周围形式</a:t>
          </a:r>
        </a:p>
      </dgm:t>
    </dgm:pt>
    <dgm:pt modelId="{C5969D54-03C8-4877-B0CB-46CEC5442B25}" type="parTrans" cxnId="{2BFA0350-0F36-47BB-A2F6-8EF8CBF2A0F4}">
      <dgm:prSet/>
      <dgm:spPr/>
      <dgm:t>
        <a:bodyPr/>
        <a:lstStyle/>
        <a:p>
          <a:endParaRPr lang="zh-CN" altLang="en-US"/>
        </a:p>
      </dgm:t>
    </dgm:pt>
    <dgm:pt modelId="{1A174560-5AEF-425D-B6D5-CF0D77EB0093}" type="sibTrans" cxnId="{2BFA0350-0F36-47BB-A2F6-8EF8CBF2A0F4}">
      <dgm:prSet/>
      <dgm:spPr/>
      <dgm:t>
        <a:bodyPr/>
        <a:lstStyle/>
        <a:p>
          <a:endParaRPr lang="zh-CN" altLang="en-US"/>
        </a:p>
      </dgm:t>
    </dgm:pt>
    <dgm:pt modelId="{FAA37DA4-1643-44E5-B76B-9E7B57BB245B}">
      <dgm:prSet phldrT="[文本]"/>
      <dgm:spPr/>
      <dgm:t>
        <a:bodyPr/>
        <a:lstStyle/>
        <a:p>
          <a:r>
            <a:rPr lang="zh-CN" altLang="en-US" dirty="0"/>
            <a:t>犹豫不定？引入惯性和历史</a:t>
          </a:r>
        </a:p>
      </dgm:t>
    </dgm:pt>
    <dgm:pt modelId="{78F339E0-FF8F-4CD0-9173-33828738A7C4}" type="parTrans" cxnId="{43D0B354-636D-480A-8A03-80F0445315CC}">
      <dgm:prSet/>
      <dgm:spPr/>
      <dgm:t>
        <a:bodyPr/>
        <a:lstStyle/>
        <a:p>
          <a:endParaRPr lang="zh-CN" altLang="en-US"/>
        </a:p>
      </dgm:t>
    </dgm:pt>
    <dgm:pt modelId="{9A1897F6-B5DC-4933-AF57-387A9D45D996}" type="sibTrans" cxnId="{43D0B354-636D-480A-8A03-80F0445315CC}">
      <dgm:prSet/>
      <dgm:spPr/>
      <dgm:t>
        <a:bodyPr/>
        <a:lstStyle/>
        <a:p>
          <a:endParaRPr lang="zh-CN" altLang="en-US"/>
        </a:p>
      </dgm:t>
    </dgm:pt>
    <dgm:pt modelId="{D9C14F1E-4A35-4483-9FA3-55922877424A}">
      <dgm:prSet phldrT="[文本]"/>
      <dgm:spPr/>
      <dgm:t>
        <a:bodyPr/>
        <a:lstStyle/>
        <a:p>
          <a:r>
            <a:rPr lang="zh-CN" altLang="en-US" dirty="0"/>
            <a:t>黑板：共享信息</a:t>
          </a:r>
        </a:p>
      </dgm:t>
    </dgm:pt>
    <dgm:pt modelId="{BD5BE4FE-26E7-49AA-914A-1E9602CF63B8}" type="parTrans" cxnId="{33BFE8EC-36A0-4205-B5F8-43D9D821312C}">
      <dgm:prSet/>
      <dgm:spPr/>
      <dgm:t>
        <a:bodyPr/>
        <a:lstStyle/>
        <a:p>
          <a:endParaRPr lang="zh-CN" altLang="en-US"/>
        </a:p>
      </dgm:t>
    </dgm:pt>
    <dgm:pt modelId="{3A9A2828-393E-41AA-B3E3-DEBD37114DED}" type="sibTrans" cxnId="{33BFE8EC-36A0-4205-B5F8-43D9D821312C}">
      <dgm:prSet/>
      <dgm:spPr/>
      <dgm:t>
        <a:bodyPr/>
        <a:lstStyle/>
        <a:p>
          <a:endParaRPr lang="zh-CN" altLang="en-US"/>
        </a:p>
      </dgm:t>
    </dgm:pt>
    <dgm:pt modelId="{E0C4C46E-3022-4FFE-89F4-1A06815F3A14}">
      <dgm:prSet phldrT="[文本]"/>
      <dgm:spPr/>
      <dgm:t>
        <a:bodyPr/>
        <a:lstStyle/>
        <a:p>
          <a:r>
            <a:rPr lang="zh-CN" altLang="en-US" dirty="0"/>
            <a:t>万物皆智能：将信息放入场景</a:t>
          </a:r>
        </a:p>
      </dgm:t>
    </dgm:pt>
    <dgm:pt modelId="{AD02070E-1092-448C-8EEE-E537A329F527}" type="parTrans" cxnId="{6C3C3C54-27DB-4AB4-8221-748EC9C2D5D8}">
      <dgm:prSet/>
      <dgm:spPr/>
      <dgm:t>
        <a:bodyPr/>
        <a:lstStyle/>
        <a:p>
          <a:endParaRPr lang="zh-CN" altLang="en-US"/>
        </a:p>
      </dgm:t>
    </dgm:pt>
    <dgm:pt modelId="{94E9B5AA-F82C-4AC2-906B-83BB62C66583}" type="sibTrans" cxnId="{6C3C3C54-27DB-4AB4-8221-748EC9C2D5D8}">
      <dgm:prSet/>
      <dgm:spPr/>
      <dgm:t>
        <a:bodyPr/>
        <a:lstStyle/>
        <a:p>
          <a:endParaRPr lang="zh-CN" altLang="en-US"/>
        </a:p>
      </dgm:t>
    </dgm:pt>
    <dgm:pt modelId="{4C6EBBDC-1939-4C29-9C5D-80BB1E8B7E47}">
      <dgm:prSet phldrT="[文本]"/>
      <dgm:spPr/>
      <dgm:t>
        <a:bodyPr/>
        <a:lstStyle/>
        <a:p>
          <a:r>
            <a:rPr lang="zh-CN" altLang="en-US" dirty="0"/>
            <a:t>抽象考虑项（参数）</a:t>
          </a:r>
        </a:p>
      </dgm:t>
    </dgm:pt>
    <dgm:pt modelId="{95C4BCEC-C5D8-48D9-B358-48ECE54A3705}" type="parTrans" cxnId="{F15C9989-28A1-46B3-BEB2-EE46F588E89D}">
      <dgm:prSet/>
      <dgm:spPr/>
      <dgm:t>
        <a:bodyPr/>
        <a:lstStyle/>
        <a:p>
          <a:endParaRPr lang="zh-CN" altLang="en-US"/>
        </a:p>
      </dgm:t>
    </dgm:pt>
    <dgm:pt modelId="{79EF9145-B750-4058-B2F1-F69B30A7313C}" type="sibTrans" cxnId="{F15C9989-28A1-46B3-BEB2-EE46F588E89D}">
      <dgm:prSet/>
      <dgm:spPr/>
      <dgm:t>
        <a:bodyPr/>
        <a:lstStyle/>
        <a:p>
          <a:endParaRPr lang="zh-CN" altLang="en-US"/>
        </a:p>
      </dgm:t>
    </dgm:pt>
    <dgm:pt modelId="{C9453D76-F844-4FCF-85CA-0FBCE6A0FCBE}" type="pres">
      <dgm:prSet presAssocID="{F9077BA3-27DA-486E-B83E-68A60AF0CDB2}" presName="Name0" presStyleCnt="0">
        <dgm:presLayoutVars>
          <dgm:dir/>
          <dgm:animLvl val="lvl"/>
          <dgm:resizeHandles/>
        </dgm:presLayoutVars>
      </dgm:prSet>
      <dgm:spPr/>
    </dgm:pt>
    <dgm:pt modelId="{4A82BE9B-6E16-4E26-A146-E6D4C9540DA8}" type="pres">
      <dgm:prSet presAssocID="{62FE2C46-640A-4329-B4A2-32C8D833E313}" presName="linNode" presStyleCnt="0"/>
      <dgm:spPr/>
    </dgm:pt>
    <dgm:pt modelId="{E16133BC-533E-4F4A-8DFB-A952C2B27528}" type="pres">
      <dgm:prSet presAssocID="{62FE2C46-640A-4329-B4A2-32C8D833E313}" presName="parentShp" presStyleLbl="node1" presStyleIdx="0" presStyleCnt="6">
        <dgm:presLayoutVars>
          <dgm:bulletEnabled val="1"/>
        </dgm:presLayoutVars>
      </dgm:prSet>
      <dgm:spPr/>
    </dgm:pt>
    <dgm:pt modelId="{4F6254FD-9D21-43B1-BE0D-FE0F06369F9D}" type="pres">
      <dgm:prSet presAssocID="{62FE2C46-640A-4329-B4A2-32C8D833E313}" presName="childShp" presStyleLbl="bgAccFollowNode1" presStyleIdx="0" presStyleCnt="6">
        <dgm:presLayoutVars>
          <dgm:bulletEnabled val="1"/>
        </dgm:presLayoutVars>
      </dgm:prSet>
      <dgm:spPr/>
    </dgm:pt>
    <dgm:pt modelId="{2B44BD51-700E-455D-B97B-707D98E153E6}" type="pres">
      <dgm:prSet presAssocID="{C57F205B-C05F-454E-9109-8840C858CEAE}" presName="spacing" presStyleCnt="0"/>
      <dgm:spPr/>
    </dgm:pt>
    <dgm:pt modelId="{30B2280B-B8E0-428E-9125-0540A849053D}" type="pres">
      <dgm:prSet presAssocID="{A5234900-32D1-456D-B34A-CAC20218A4E0}" presName="linNode" presStyleCnt="0"/>
      <dgm:spPr/>
    </dgm:pt>
    <dgm:pt modelId="{9EDA7484-1F0C-4120-B2B0-09B205908A0D}" type="pres">
      <dgm:prSet presAssocID="{A5234900-32D1-456D-B34A-CAC20218A4E0}" presName="parentShp" presStyleLbl="node1" presStyleIdx="1" presStyleCnt="6">
        <dgm:presLayoutVars>
          <dgm:bulletEnabled val="1"/>
        </dgm:presLayoutVars>
      </dgm:prSet>
      <dgm:spPr/>
    </dgm:pt>
    <dgm:pt modelId="{577EFE92-26D9-42E1-A2AE-0BBBF8EB7946}" type="pres">
      <dgm:prSet presAssocID="{A5234900-32D1-456D-B34A-CAC20218A4E0}" presName="childShp" presStyleLbl="bgAccFollowNode1" presStyleIdx="1" presStyleCnt="6">
        <dgm:presLayoutVars>
          <dgm:bulletEnabled val="1"/>
        </dgm:presLayoutVars>
      </dgm:prSet>
      <dgm:spPr/>
    </dgm:pt>
    <dgm:pt modelId="{93E118DD-751B-4ED3-8871-10AD0F152A3F}" type="pres">
      <dgm:prSet presAssocID="{954C0CDB-8E83-427E-802F-E6BF59770003}" presName="spacing" presStyleCnt="0"/>
      <dgm:spPr/>
    </dgm:pt>
    <dgm:pt modelId="{70E6EEC3-7424-4D18-A5FC-017831BDE547}" type="pres">
      <dgm:prSet presAssocID="{C3CEB3A5-23F6-411E-86F3-358708C2D29B}" presName="linNode" presStyleCnt="0"/>
      <dgm:spPr/>
    </dgm:pt>
    <dgm:pt modelId="{D59C7C9C-0872-48C3-9115-92E97ED27DB0}" type="pres">
      <dgm:prSet presAssocID="{C3CEB3A5-23F6-411E-86F3-358708C2D29B}" presName="parentShp" presStyleLbl="node1" presStyleIdx="2" presStyleCnt="6">
        <dgm:presLayoutVars>
          <dgm:bulletEnabled val="1"/>
        </dgm:presLayoutVars>
      </dgm:prSet>
      <dgm:spPr/>
    </dgm:pt>
    <dgm:pt modelId="{9427C315-E355-4166-BA48-C104C9AD604E}" type="pres">
      <dgm:prSet presAssocID="{C3CEB3A5-23F6-411E-86F3-358708C2D29B}" presName="childShp" presStyleLbl="bgAccFollowNode1" presStyleIdx="2" presStyleCnt="6">
        <dgm:presLayoutVars>
          <dgm:bulletEnabled val="1"/>
        </dgm:presLayoutVars>
      </dgm:prSet>
      <dgm:spPr/>
    </dgm:pt>
    <dgm:pt modelId="{DD8891F7-DF74-4E10-8FCD-62A33A6A4A82}" type="pres">
      <dgm:prSet presAssocID="{AB753DB8-2B00-4EEC-8CA9-305AC1E90688}" presName="spacing" presStyleCnt="0"/>
      <dgm:spPr/>
    </dgm:pt>
    <dgm:pt modelId="{D337C0D6-B5EF-4E3B-8800-497905FDA436}" type="pres">
      <dgm:prSet presAssocID="{86058926-79BC-469A-B73B-A0F11DDEC2B9}" presName="linNode" presStyleCnt="0"/>
      <dgm:spPr/>
    </dgm:pt>
    <dgm:pt modelId="{997E9FAE-8B23-4C3D-B0A3-D6142831C34F}" type="pres">
      <dgm:prSet presAssocID="{86058926-79BC-469A-B73B-A0F11DDEC2B9}" presName="parentShp" presStyleLbl="node1" presStyleIdx="3" presStyleCnt="6">
        <dgm:presLayoutVars>
          <dgm:bulletEnabled val="1"/>
        </dgm:presLayoutVars>
      </dgm:prSet>
      <dgm:spPr/>
    </dgm:pt>
    <dgm:pt modelId="{15EC3C93-9698-4C07-910A-96ADD67BA381}" type="pres">
      <dgm:prSet presAssocID="{86058926-79BC-469A-B73B-A0F11DDEC2B9}" presName="childShp" presStyleLbl="bgAccFollowNode1" presStyleIdx="3" presStyleCnt="6">
        <dgm:presLayoutVars>
          <dgm:bulletEnabled val="1"/>
        </dgm:presLayoutVars>
      </dgm:prSet>
      <dgm:spPr/>
    </dgm:pt>
    <dgm:pt modelId="{E32C9F23-CE5B-499B-923B-5CE07C553889}" type="pres">
      <dgm:prSet presAssocID="{189AEC82-2660-4F49-A050-924EEEFCB766}" presName="spacing" presStyleCnt="0"/>
      <dgm:spPr/>
    </dgm:pt>
    <dgm:pt modelId="{18214D89-D7FE-475A-AAB7-C1E1AA7A9FCB}" type="pres">
      <dgm:prSet presAssocID="{51AC8909-7055-47B0-BF78-8E4006F74506}" presName="linNode" presStyleCnt="0"/>
      <dgm:spPr/>
    </dgm:pt>
    <dgm:pt modelId="{B2678BB8-83D8-4DB4-B068-4BAA3649DFDB}" type="pres">
      <dgm:prSet presAssocID="{51AC8909-7055-47B0-BF78-8E4006F74506}" presName="parentShp" presStyleLbl="node1" presStyleIdx="4" presStyleCnt="6">
        <dgm:presLayoutVars>
          <dgm:bulletEnabled val="1"/>
        </dgm:presLayoutVars>
      </dgm:prSet>
      <dgm:spPr/>
    </dgm:pt>
    <dgm:pt modelId="{7E227DD3-923C-49DF-8BBA-3DE8381CF3D4}" type="pres">
      <dgm:prSet presAssocID="{51AC8909-7055-47B0-BF78-8E4006F74506}" presName="childShp" presStyleLbl="bgAccFollowNode1" presStyleIdx="4" presStyleCnt="6">
        <dgm:presLayoutVars>
          <dgm:bulletEnabled val="1"/>
        </dgm:presLayoutVars>
      </dgm:prSet>
      <dgm:spPr/>
    </dgm:pt>
    <dgm:pt modelId="{1DDD6A6B-7D67-4E6E-81A5-24F82CD7175D}" type="pres">
      <dgm:prSet presAssocID="{60396633-8978-4163-B1F9-5AF5E96B2908}" presName="spacing" presStyleCnt="0"/>
      <dgm:spPr/>
    </dgm:pt>
    <dgm:pt modelId="{52DFC75D-2629-43A6-9044-358A5622C453}" type="pres">
      <dgm:prSet presAssocID="{26B8DB89-1DCA-4221-AAC3-22C6AC3DAAF6}" presName="linNode" presStyleCnt="0"/>
      <dgm:spPr/>
    </dgm:pt>
    <dgm:pt modelId="{2CEF3FFC-0445-41AE-86FD-5A208F5854ED}" type="pres">
      <dgm:prSet presAssocID="{26B8DB89-1DCA-4221-AAC3-22C6AC3DAAF6}" presName="parentShp" presStyleLbl="node1" presStyleIdx="5" presStyleCnt="6">
        <dgm:presLayoutVars>
          <dgm:bulletEnabled val="1"/>
        </dgm:presLayoutVars>
      </dgm:prSet>
      <dgm:spPr/>
    </dgm:pt>
    <dgm:pt modelId="{AEB77239-C245-4FE0-9D78-74B30D348D6F}" type="pres">
      <dgm:prSet presAssocID="{26B8DB89-1DCA-4221-AAC3-22C6AC3DAAF6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C3064107-A086-463A-B20F-916993B4FE63}" type="presOf" srcId="{F83279E0-8704-454C-A672-D231BF93EC03}" destId="{4F6254FD-9D21-43B1-BE0D-FE0F06369F9D}" srcOrd="0" destOrd="1" presId="urn:microsoft.com/office/officeart/2005/8/layout/vList6"/>
    <dgm:cxn modelId="{B44E6B13-1F10-4FEB-A47E-254EA7177701}" type="presOf" srcId="{A5234900-32D1-456D-B34A-CAC20218A4E0}" destId="{9EDA7484-1F0C-4120-B2B0-09B205908A0D}" srcOrd="0" destOrd="0" presId="urn:microsoft.com/office/officeart/2005/8/layout/vList6"/>
    <dgm:cxn modelId="{BFEDAC15-C48A-44CF-8301-3091275C8934}" srcId="{F9077BA3-27DA-486E-B83E-68A60AF0CDB2}" destId="{51AC8909-7055-47B0-BF78-8E4006F74506}" srcOrd="4" destOrd="0" parTransId="{30FD58D5-5BDF-46A2-8DCF-F5A04F92BEFF}" sibTransId="{60396633-8978-4163-B1F9-5AF5E96B2908}"/>
    <dgm:cxn modelId="{15FAB91B-EED7-4D93-B8CB-74168F2A53CC}" type="presOf" srcId="{1BCCDAED-3D5D-439B-BD19-EE22D4846723}" destId="{577EFE92-26D9-42E1-A2AE-0BBBF8EB7946}" srcOrd="0" destOrd="0" presId="urn:microsoft.com/office/officeart/2005/8/layout/vList6"/>
    <dgm:cxn modelId="{17E5DC22-28D3-44F0-A730-A81B0A392670}" type="presOf" srcId="{86058926-79BC-469A-B73B-A0F11DDEC2B9}" destId="{997E9FAE-8B23-4C3D-B0A3-D6142831C34F}" srcOrd="0" destOrd="0" presId="urn:microsoft.com/office/officeart/2005/8/layout/vList6"/>
    <dgm:cxn modelId="{4BBC0324-8B07-46C5-BFA7-28520CC3EE0F}" srcId="{F9077BA3-27DA-486E-B83E-68A60AF0CDB2}" destId="{62FE2C46-640A-4329-B4A2-32C8D833E313}" srcOrd="0" destOrd="0" parTransId="{4909A349-7A98-4964-9DF0-0C8B2C700FE6}" sibTransId="{C57F205B-C05F-454E-9109-8840C858CEAE}"/>
    <dgm:cxn modelId="{9DCCD029-2D7F-49EB-9A82-707194B6966B}" type="presOf" srcId="{62FE2C46-640A-4329-B4A2-32C8D833E313}" destId="{E16133BC-533E-4F4A-8DFB-A952C2B27528}" srcOrd="0" destOrd="0" presId="urn:microsoft.com/office/officeart/2005/8/layout/vList6"/>
    <dgm:cxn modelId="{CD938E3C-7A38-457A-B22A-273B16F79DB0}" type="presOf" srcId="{7984768C-C4A5-47CF-BAB8-11CC98324DFA}" destId="{9427C315-E355-4166-BA48-C104C9AD604E}" srcOrd="0" destOrd="0" presId="urn:microsoft.com/office/officeart/2005/8/layout/vList6"/>
    <dgm:cxn modelId="{E1332346-1DE5-48FF-8FB6-32EFE650FE73}" srcId="{A5234900-32D1-456D-B34A-CAC20218A4E0}" destId="{1BCCDAED-3D5D-439B-BD19-EE22D4846723}" srcOrd="0" destOrd="0" parTransId="{1D62D617-0D5C-4AB2-96E7-F08E9656F0D5}" sibTransId="{C88C552A-0BCC-4F20-A242-20E0215CD6BE}"/>
    <dgm:cxn modelId="{5A8A4666-168D-4186-8AC1-EFE50BF74826}" type="presOf" srcId="{C3CEB3A5-23F6-411E-86F3-358708C2D29B}" destId="{D59C7C9C-0872-48C3-9115-92E97ED27DB0}" srcOrd="0" destOrd="0" presId="urn:microsoft.com/office/officeart/2005/8/layout/vList6"/>
    <dgm:cxn modelId="{8D6BD66B-4151-4F8B-AFE0-AD29F875872E}" type="presOf" srcId="{F9077BA3-27DA-486E-B83E-68A60AF0CDB2}" destId="{C9453D76-F844-4FCF-85CA-0FBCE6A0FCBE}" srcOrd="0" destOrd="0" presId="urn:microsoft.com/office/officeart/2005/8/layout/vList6"/>
    <dgm:cxn modelId="{F836A14F-D735-4B3E-BFE3-F576A37459BA}" srcId="{62FE2C46-640A-4329-B4A2-32C8D833E313}" destId="{F83279E0-8704-454C-A672-D231BF93EC03}" srcOrd="1" destOrd="0" parTransId="{A09B64B5-518C-4AC1-8E84-F3E2F56C491B}" sibTransId="{B95D1F31-C1CD-4921-B0DC-D8E9308167FC}"/>
    <dgm:cxn modelId="{2BFA0350-0F36-47BB-A2F6-8EF8CBF2A0F4}" srcId="{86058926-79BC-469A-B73B-A0F11DDEC2B9}" destId="{62D6D0A4-D65D-47CD-9236-11395CA8A644}" srcOrd="0" destOrd="0" parTransId="{C5969D54-03C8-4877-B0CB-46CEC5442B25}" sibTransId="{1A174560-5AEF-425D-B6D5-CF0D77EB0093}"/>
    <dgm:cxn modelId="{81404E51-3040-4F3C-A2E9-C0774B8C6343}" srcId="{F9077BA3-27DA-486E-B83E-68A60AF0CDB2}" destId="{26B8DB89-1DCA-4221-AAC3-22C6AC3DAAF6}" srcOrd="5" destOrd="0" parTransId="{27F0BBCC-B653-422E-9229-8D08884767F6}" sibTransId="{99203BAA-8833-4876-861A-EA4D2D9BDBAC}"/>
    <dgm:cxn modelId="{6C3C3C54-27DB-4AB4-8221-748EC9C2D5D8}" srcId="{51AC8909-7055-47B0-BF78-8E4006F74506}" destId="{E0C4C46E-3022-4FFE-89F4-1A06815F3A14}" srcOrd="1" destOrd="0" parTransId="{AD02070E-1092-448C-8EEE-E537A329F527}" sibTransId="{94E9B5AA-F82C-4AC2-906B-83BB62C66583}"/>
    <dgm:cxn modelId="{43D0B354-636D-480A-8A03-80F0445315CC}" srcId="{86058926-79BC-469A-B73B-A0F11DDEC2B9}" destId="{FAA37DA4-1643-44E5-B76B-9E7B57BB245B}" srcOrd="1" destOrd="0" parTransId="{78F339E0-FF8F-4CD0-9173-33828738A7C4}" sibTransId="{9A1897F6-B5DC-4933-AF57-387A9D45D996}"/>
    <dgm:cxn modelId="{5C3C767A-25F6-4717-8676-308DC5132054}" type="presOf" srcId="{FAA37DA4-1643-44E5-B76B-9E7B57BB245B}" destId="{15EC3C93-9698-4C07-910A-96ADD67BA381}" srcOrd="0" destOrd="1" presId="urn:microsoft.com/office/officeart/2005/8/layout/vList6"/>
    <dgm:cxn modelId="{F9C3D87F-D513-47A3-9275-BEA9CBD02A10}" srcId="{A5234900-32D1-456D-B34A-CAC20218A4E0}" destId="{00DE9DE4-3F4B-4798-8643-DA73002F5810}" srcOrd="1" destOrd="0" parTransId="{9AC514CF-594B-4DA3-9015-3BDD4399F697}" sibTransId="{B08E9E70-8DDE-432D-A546-801CDA2B0F32}"/>
    <dgm:cxn modelId="{573A0889-99E7-4333-8677-EF9E3B5B30C9}" type="presOf" srcId="{26B8DB89-1DCA-4221-AAC3-22C6AC3DAAF6}" destId="{2CEF3FFC-0445-41AE-86FD-5A208F5854ED}" srcOrd="0" destOrd="0" presId="urn:microsoft.com/office/officeart/2005/8/layout/vList6"/>
    <dgm:cxn modelId="{F15C9989-28A1-46B3-BEB2-EE46F588E89D}" srcId="{26B8DB89-1DCA-4221-AAC3-22C6AC3DAAF6}" destId="{4C6EBBDC-1939-4C29-9C5D-80BB1E8B7E47}" srcOrd="0" destOrd="0" parTransId="{95C4BCEC-C5D8-48D9-B358-48ECE54A3705}" sibTransId="{79EF9145-B750-4058-B2F1-F69B30A7313C}"/>
    <dgm:cxn modelId="{A502378E-3C2E-4110-B478-23767FC5DBCF}" srcId="{C3CEB3A5-23F6-411E-86F3-358708C2D29B}" destId="{7984768C-C4A5-47CF-BAB8-11CC98324DFA}" srcOrd="0" destOrd="0" parTransId="{79CF5AC2-F75E-46A3-8D1B-70FEC9B24855}" sibTransId="{6DD7BA0E-0B4B-41E3-BD01-F10785A85431}"/>
    <dgm:cxn modelId="{325CE18E-2443-48BB-8861-7ED74FBB3DBE}" type="presOf" srcId="{00DE9DE4-3F4B-4798-8643-DA73002F5810}" destId="{577EFE92-26D9-42E1-A2AE-0BBBF8EB7946}" srcOrd="0" destOrd="1" presId="urn:microsoft.com/office/officeart/2005/8/layout/vList6"/>
    <dgm:cxn modelId="{38B4E19B-2E97-4DAC-A966-1D3CF8065DFC}" srcId="{F9077BA3-27DA-486E-B83E-68A60AF0CDB2}" destId="{86058926-79BC-469A-B73B-A0F11DDEC2B9}" srcOrd="3" destOrd="0" parTransId="{041857A4-D5CE-4EF1-8DBB-62F9B2C396DB}" sibTransId="{189AEC82-2660-4F49-A050-924EEEFCB766}"/>
    <dgm:cxn modelId="{51BA3FA3-1E36-4C6F-ACE9-C33C1A1841E1}" type="presOf" srcId="{FBBAC2F1-16C4-4730-B1E7-86C1CF6B0FC5}" destId="{4F6254FD-9D21-43B1-BE0D-FE0F06369F9D}" srcOrd="0" destOrd="0" presId="urn:microsoft.com/office/officeart/2005/8/layout/vList6"/>
    <dgm:cxn modelId="{C2896AA4-64A6-4A91-A319-7779B92423A6}" srcId="{F9077BA3-27DA-486E-B83E-68A60AF0CDB2}" destId="{A5234900-32D1-456D-B34A-CAC20218A4E0}" srcOrd="1" destOrd="0" parTransId="{98E0DDEE-22DA-4945-A326-6FAF4ECD9F22}" sibTransId="{954C0CDB-8E83-427E-802F-E6BF59770003}"/>
    <dgm:cxn modelId="{E97F71D0-0A34-4B25-96A1-F9171A4B842E}" srcId="{F9077BA3-27DA-486E-B83E-68A60AF0CDB2}" destId="{C3CEB3A5-23F6-411E-86F3-358708C2D29B}" srcOrd="2" destOrd="0" parTransId="{9FDCBFF2-322C-4CF5-9A41-00BF1652EC1E}" sibTransId="{AB753DB8-2B00-4EEC-8CA9-305AC1E90688}"/>
    <dgm:cxn modelId="{F29246D1-CD96-4A37-ABB0-92C3B66ADBF2}" type="presOf" srcId="{51AC8909-7055-47B0-BF78-8E4006F74506}" destId="{B2678BB8-83D8-4DB4-B068-4BAA3649DFDB}" srcOrd="0" destOrd="0" presId="urn:microsoft.com/office/officeart/2005/8/layout/vList6"/>
    <dgm:cxn modelId="{D6134ED4-423B-4AF5-AB98-110AD36AB378}" type="presOf" srcId="{62D6D0A4-D65D-47CD-9236-11395CA8A644}" destId="{15EC3C93-9698-4C07-910A-96ADD67BA381}" srcOrd="0" destOrd="0" presId="urn:microsoft.com/office/officeart/2005/8/layout/vList6"/>
    <dgm:cxn modelId="{04D185D9-9192-43D3-BAAB-39AA9BC5569D}" type="presOf" srcId="{D6C09A5B-CB38-4C1F-AD3D-A588D24A1834}" destId="{9427C315-E355-4166-BA48-C104C9AD604E}" srcOrd="0" destOrd="1" presId="urn:microsoft.com/office/officeart/2005/8/layout/vList6"/>
    <dgm:cxn modelId="{5311F2DE-9682-4D93-A7E5-04736A2B3719}" type="presOf" srcId="{4C6EBBDC-1939-4C29-9C5D-80BB1E8B7E47}" destId="{AEB77239-C245-4FE0-9D78-74B30D348D6F}" srcOrd="0" destOrd="0" presId="urn:microsoft.com/office/officeart/2005/8/layout/vList6"/>
    <dgm:cxn modelId="{7A9056E5-D80B-486B-B0B3-687B52D306E1}" type="presOf" srcId="{D9C14F1E-4A35-4483-9FA3-55922877424A}" destId="{7E227DD3-923C-49DF-8BBA-3DE8381CF3D4}" srcOrd="0" destOrd="0" presId="urn:microsoft.com/office/officeart/2005/8/layout/vList6"/>
    <dgm:cxn modelId="{208632E6-14C5-4F9F-B5F9-9F387FCB3551}" type="presOf" srcId="{E0C4C46E-3022-4FFE-89F4-1A06815F3A14}" destId="{7E227DD3-923C-49DF-8BBA-3DE8381CF3D4}" srcOrd="0" destOrd="1" presId="urn:microsoft.com/office/officeart/2005/8/layout/vList6"/>
    <dgm:cxn modelId="{33BFE8EC-36A0-4205-B5F8-43D9D821312C}" srcId="{51AC8909-7055-47B0-BF78-8E4006F74506}" destId="{D9C14F1E-4A35-4483-9FA3-55922877424A}" srcOrd="0" destOrd="0" parTransId="{BD5BE4FE-26E7-49AA-914A-1E9602CF63B8}" sibTransId="{3A9A2828-393E-41AA-B3E3-DEBD37114DED}"/>
    <dgm:cxn modelId="{7635F3F0-B97E-484B-8D42-B452F4D1DAC6}" srcId="{C3CEB3A5-23F6-411E-86F3-358708C2D29B}" destId="{D6C09A5B-CB38-4C1F-AD3D-A588D24A1834}" srcOrd="1" destOrd="0" parTransId="{0F2F0383-F3F6-4538-92AB-162136C71173}" sibTransId="{0B13F619-1A00-420F-A383-FF65AC6C0C4F}"/>
    <dgm:cxn modelId="{9124A3F3-B71D-4B77-83C5-7814364BF899}" srcId="{62FE2C46-640A-4329-B4A2-32C8D833E313}" destId="{FBBAC2F1-16C4-4730-B1E7-86C1CF6B0FC5}" srcOrd="0" destOrd="0" parTransId="{1BED20CB-76D0-4392-94B1-2CFF8C260C47}" sibTransId="{FCF62A9A-E83D-444B-BC3F-02D96B479C5A}"/>
    <dgm:cxn modelId="{DF049670-B73D-4F9C-809E-D2C48BEB7CA5}" type="presParOf" srcId="{C9453D76-F844-4FCF-85CA-0FBCE6A0FCBE}" destId="{4A82BE9B-6E16-4E26-A146-E6D4C9540DA8}" srcOrd="0" destOrd="0" presId="urn:microsoft.com/office/officeart/2005/8/layout/vList6"/>
    <dgm:cxn modelId="{3BE71DB7-C4F6-40D8-A1F7-4B41B86312D8}" type="presParOf" srcId="{4A82BE9B-6E16-4E26-A146-E6D4C9540DA8}" destId="{E16133BC-533E-4F4A-8DFB-A952C2B27528}" srcOrd="0" destOrd="0" presId="urn:microsoft.com/office/officeart/2005/8/layout/vList6"/>
    <dgm:cxn modelId="{FA607AB9-28B6-457D-8DCD-08878D5B2FEA}" type="presParOf" srcId="{4A82BE9B-6E16-4E26-A146-E6D4C9540DA8}" destId="{4F6254FD-9D21-43B1-BE0D-FE0F06369F9D}" srcOrd="1" destOrd="0" presId="urn:microsoft.com/office/officeart/2005/8/layout/vList6"/>
    <dgm:cxn modelId="{7E50DA10-E3FE-4583-8A63-8CFB8FF4BADD}" type="presParOf" srcId="{C9453D76-F844-4FCF-85CA-0FBCE6A0FCBE}" destId="{2B44BD51-700E-455D-B97B-707D98E153E6}" srcOrd="1" destOrd="0" presId="urn:microsoft.com/office/officeart/2005/8/layout/vList6"/>
    <dgm:cxn modelId="{0A1EB795-CB7C-4762-8F3F-C4EFCF310DC0}" type="presParOf" srcId="{C9453D76-F844-4FCF-85CA-0FBCE6A0FCBE}" destId="{30B2280B-B8E0-428E-9125-0540A849053D}" srcOrd="2" destOrd="0" presId="urn:microsoft.com/office/officeart/2005/8/layout/vList6"/>
    <dgm:cxn modelId="{31FE665B-DC8B-434C-8AC3-D6B6E334FD5F}" type="presParOf" srcId="{30B2280B-B8E0-428E-9125-0540A849053D}" destId="{9EDA7484-1F0C-4120-B2B0-09B205908A0D}" srcOrd="0" destOrd="0" presId="urn:microsoft.com/office/officeart/2005/8/layout/vList6"/>
    <dgm:cxn modelId="{55E90161-94CA-4611-80BD-A7A027E2A055}" type="presParOf" srcId="{30B2280B-B8E0-428E-9125-0540A849053D}" destId="{577EFE92-26D9-42E1-A2AE-0BBBF8EB7946}" srcOrd="1" destOrd="0" presId="urn:microsoft.com/office/officeart/2005/8/layout/vList6"/>
    <dgm:cxn modelId="{8478A5D2-95B2-44EF-AEAD-042A55B7BCF8}" type="presParOf" srcId="{C9453D76-F844-4FCF-85CA-0FBCE6A0FCBE}" destId="{93E118DD-751B-4ED3-8871-10AD0F152A3F}" srcOrd="3" destOrd="0" presId="urn:microsoft.com/office/officeart/2005/8/layout/vList6"/>
    <dgm:cxn modelId="{320C880D-48BF-43EC-8C1D-306A0A5CF470}" type="presParOf" srcId="{C9453D76-F844-4FCF-85CA-0FBCE6A0FCBE}" destId="{70E6EEC3-7424-4D18-A5FC-017831BDE547}" srcOrd="4" destOrd="0" presId="urn:microsoft.com/office/officeart/2005/8/layout/vList6"/>
    <dgm:cxn modelId="{2FEB0A48-4781-431B-9342-07CEE2F0ED7E}" type="presParOf" srcId="{70E6EEC3-7424-4D18-A5FC-017831BDE547}" destId="{D59C7C9C-0872-48C3-9115-92E97ED27DB0}" srcOrd="0" destOrd="0" presId="urn:microsoft.com/office/officeart/2005/8/layout/vList6"/>
    <dgm:cxn modelId="{DEB9B119-90A4-471A-8E61-61FD5D9B309B}" type="presParOf" srcId="{70E6EEC3-7424-4D18-A5FC-017831BDE547}" destId="{9427C315-E355-4166-BA48-C104C9AD604E}" srcOrd="1" destOrd="0" presId="urn:microsoft.com/office/officeart/2005/8/layout/vList6"/>
    <dgm:cxn modelId="{120D4B31-6B91-4D82-9D6D-D3C6608CD646}" type="presParOf" srcId="{C9453D76-F844-4FCF-85CA-0FBCE6A0FCBE}" destId="{DD8891F7-DF74-4E10-8FCD-62A33A6A4A82}" srcOrd="5" destOrd="0" presId="urn:microsoft.com/office/officeart/2005/8/layout/vList6"/>
    <dgm:cxn modelId="{2367E123-F712-4DFE-B8A2-64A95515EDC2}" type="presParOf" srcId="{C9453D76-F844-4FCF-85CA-0FBCE6A0FCBE}" destId="{D337C0D6-B5EF-4E3B-8800-497905FDA436}" srcOrd="6" destOrd="0" presId="urn:microsoft.com/office/officeart/2005/8/layout/vList6"/>
    <dgm:cxn modelId="{17DE3552-5A16-4046-9D2C-8986DCC19E61}" type="presParOf" srcId="{D337C0D6-B5EF-4E3B-8800-497905FDA436}" destId="{997E9FAE-8B23-4C3D-B0A3-D6142831C34F}" srcOrd="0" destOrd="0" presId="urn:microsoft.com/office/officeart/2005/8/layout/vList6"/>
    <dgm:cxn modelId="{1E3C689E-ECC6-4B31-97BD-336316FA4913}" type="presParOf" srcId="{D337C0D6-B5EF-4E3B-8800-497905FDA436}" destId="{15EC3C93-9698-4C07-910A-96ADD67BA381}" srcOrd="1" destOrd="0" presId="urn:microsoft.com/office/officeart/2005/8/layout/vList6"/>
    <dgm:cxn modelId="{96B952E9-C320-4AF3-AF7A-606CFC58D067}" type="presParOf" srcId="{C9453D76-F844-4FCF-85CA-0FBCE6A0FCBE}" destId="{E32C9F23-CE5B-499B-923B-5CE07C553889}" srcOrd="7" destOrd="0" presId="urn:microsoft.com/office/officeart/2005/8/layout/vList6"/>
    <dgm:cxn modelId="{07482112-BC13-47F7-BC4A-ED65AC1C39D0}" type="presParOf" srcId="{C9453D76-F844-4FCF-85CA-0FBCE6A0FCBE}" destId="{18214D89-D7FE-475A-AAB7-C1E1AA7A9FCB}" srcOrd="8" destOrd="0" presId="urn:microsoft.com/office/officeart/2005/8/layout/vList6"/>
    <dgm:cxn modelId="{852C5742-2556-468B-BF29-CA0C8DDA620C}" type="presParOf" srcId="{18214D89-D7FE-475A-AAB7-C1E1AA7A9FCB}" destId="{B2678BB8-83D8-4DB4-B068-4BAA3649DFDB}" srcOrd="0" destOrd="0" presId="urn:microsoft.com/office/officeart/2005/8/layout/vList6"/>
    <dgm:cxn modelId="{6D1A0827-1CAF-463C-9E61-99942E63C1FF}" type="presParOf" srcId="{18214D89-D7FE-475A-AAB7-C1E1AA7A9FCB}" destId="{7E227DD3-923C-49DF-8BBA-3DE8381CF3D4}" srcOrd="1" destOrd="0" presId="urn:microsoft.com/office/officeart/2005/8/layout/vList6"/>
    <dgm:cxn modelId="{94E139D0-CF94-487A-85E0-354C9BBC1D9C}" type="presParOf" srcId="{C9453D76-F844-4FCF-85CA-0FBCE6A0FCBE}" destId="{1DDD6A6B-7D67-4E6E-81A5-24F82CD7175D}" srcOrd="9" destOrd="0" presId="urn:microsoft.com/office/officeart/2005/8/layout/vList6"/>
    <dgm:cxn modelId="{596D21AA-A9B8-48D3-9AC3-4C76CDC298DC}" type="presParOf" srcId="{C9453D76-F844-4FCF-85CA-0FBCE6A0FCBE}" destId="{52DFC75D-2629-43A6-9044-358A5622C453}" srcOrd="10" destOrd="0" presId="urn:microsoft.com/office/officeart/2005/8/layout/vList6"/>
    <dgm:cxn modelId="{DEAB424C-6DF1-4CE7-B11A-6D7B6EFBE8B7}" type="presParOf" srcId="{52DFC75D-2629-43A6-9044-358A5622C453}" destId="{2CEF3FFC-0445-41AE-86FD-5A208F5854ED}" srcOrd="0" destOrd="0" presId="urn:microsoft.com/office/officeart/2005/8/layout/vList6"/>
    <dgm:cxn modelId="{A41E5D48-E7F3-4608-A2C7-630981757A56}" type="presParOf" srcId="{52DFC75D-2629-43A6-9044-358A5622C453}" destId="{AEB77239-C245-4FE0-9D78-74B30D348D6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zh-CN" altLang="en-US" dirty="0"/>
            <a:t>行为树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2BDCD895-25E7-41B8-B942-2D928599C78F}">
      <dgm:prSet phldrT="[文本]"/>
      <dgm:spPr/>
      <dgm:t>
        <a:bodyPr/>
        <a:lstStyle/>
        <a:p>
          <a:r>
            <a:rPr lang="zh-CN" altLang="en-US" dirty="0"/>
            <a:t>第二代行为树</a:t>
          </a:r>
        </a:p>
      </dgm:t>
    </dgm:pt>
    <dgm:pt modelId="{DE97D28C-8DE7-4E32-8066-C05875C24B04}" type="par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8C432A5C-5DCA-455C-B5E6-342C5BE4FB18}" type="sib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特点：</a:t>
          </a:r>
          <a:r>
            <a:rPr lang="en-US" altLang="zh-CN" dirty="0"/>
            <a:t>DSL</a:t>
          </a:r>
          <a:r>
            <a:rPr lang="zh-CN" altLang="en-US" dirty="0"/>
            <a:t>、共享数据、可伸缩性、可复用代码库</a:t>
          </a:r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C7D83DF1-C7B0-4E95-9F54-CC245766BAF6}">
      <dgm:prSet phldrT="[文本]"/>
      <dgm:spPr/>
      <dgm:t>
        <a:bodyPr/>
        <a:lstStyle/>
        <a:p>
          <a:r>
            <a:rPr lang="zh-CN" altLang="en-US" dirty="0"/>
            <a:t>更新：集中式</a:t>
          </a:r>
        </a:p>
      </dgm:t>
    </dgm:pt>
    <dgm:pt modelId="{BA66AF2D-FA43-49C5-8508-989E873CCCFD}" type="parTrans" cxnId="{2EC4472F-0BC8-4F3E-85F5-9CD0B48B1F24}">
      <dgm:prSet/>
      <dgm:spPr/>
      <dgm:t>
        <a:bodyPr/>
        <a:lstStyle/>
        <a:p>
          <a:endParaRPr lang="zh-CN" altLang="en-US"/>
        </a:p>
      </dgm:t>
    </dgm:pt>
    <dgm:pt modelId="{AA116089-A376-499B-930E-9CE6C25CB461}" type="sibTrans" cxnId="{2EC4472F-0BC8-4F3E-85F5-9CD0B48B1F24}">
      <dgm:prSet/>
      <dgm:spPr/>
      <dgm:t>
        <a:bodyPr/>
        <a:lstStyle/>
        <a:p>
          <a:endParaRPr lang="zh-CN" altLang="en-US"/>
        </a:p>
      </dgm:t>
    </dgm:pt>
    <dgm:pt modelId="{52F51515-5440-4D1C-B59E-85448AC357CC}">
      <dgm:prSet phldrT="[文本]"/>
      <dgm:spPr/>
      <dgm:t>
        <a:bodyPr/>
        <a:lstStyle/>
        <a:p>
          <a:r>
            <a:rPr lang="zh-CN" altLang="en-US" dirty="0"/>
            <a:t>行为：节点、返回值</a:t>
          </a:r>
        </a:p>
      </dgm:t>
    </dgm:pt>
    <dgm:pt modelId="{8078049F-3636-4E2B-8BA1-AB757CDF7471}" type="parTrans" cxnId="{775BFB54-2E72-45B7-B067-B14A1A80F04B}">
      <dgm:prSet/>
      <dgm:spPr/>
      <dgm:t>
        <a:bodyPr/>
        <a:lstStyle/>
        <a:p>
          <a:endParaRPr lang="zh-CN" altLang="en-US"/>
        </a:p>
      </dgm:t>
    </dgm:pt>
    <dgm:pt modelId="{DF01E933-A4C8-4F65-9F46-FAD66FD64AFE}" type="sibTrans" cxnId="{775BFB54-2E72-45B7-B067-B14A1A80F04B}">
      <dgm:prSet/>
      <dgm:spPr/>
      <dgm:t>
        <a:bodyPr/>
        <a:lstStyle/>
        <a:p>
          <a:endParaRPr lang="zh-CN" altLang="en-US"/>
        </a:p>
      </dgm:t>
    </dgm:pt>
    <dgm:pt modelId="{0CDF5205-6293-4B7C-8EB6-F917B872008E}">
      <dgm:prSet phldrT="[文本]"/>
      <dgm:spPr/>
      <dgm:t>
        <a:bodyPr/>
        <a:lstStyle/>
        <a:p>
          <a:r>
            <a:rPr lang="zh-CN" altLang="en-US" dirty="0"/>
            <a:t>动作：初始化、关闭</a:t>
          </a:r>
        </a:p>
      </dgm:t>
    </dgm:pt>
    <dgm:pt modelId="{8B5FAD15-1796-4B92-84FD-DA050B98C00F}" type="parTrans" cxnId="{4F7B714B-2DB4-4D5D-B80A-812C2E8C7AE6}">
      <dgm:prSet/>
      <dgm:spPr/>
      <dgm:t>
        <a:bodyPr/>
        <a:lstStyle/>
        <a:p>
          <a:endParaRPr lang="zh-CN" altLang="en-US"/>
        </a:p>
      </dgm:t>
    </dgm:pt>
    <dgm:pt modelId="{68545DDE-6CD9-4D29-89CC-07C59583F74F}" type="sibTrans" cxnId="{4F7B714B-2DB4-4D5D-B80A-812C2E8C7AE6}">
      <dgm:prSet/>
      <dgm:spPr/>
      <dgm:t>
        <a:bodyPr/>
        <a:lstStyle/>
        <a:p>
          <a:endParaRPr lang="zh-CN" altLang="en-US"/>
        </a:p>
      </dgm:t>
    </dgm:pt>
    <dgm:pt modelId="{ED027E46-8D27-4497-B52D-C24E15916551}">
      <dgm:prSet phldrT="[文本]"/>
      <dgm:spPr/>
      <dgm:t>
        <a:bodyPr/>
        <a:lstStyle/>
        <a:p>
          <a:r>
            <a:rPr lang="zh-CN" altLang="en-US" dirty="0"/>
            <a:t>条件：瞬时检查、监听模式</a:t>
          </a:r>
        </a:p>
      </dgm:t>
    </dgm:pt>
    <dgm:pt modelId="{FF884221-425F-4E50-B61D-9851817F6D33}" type="parTrans" cxnId="{695AB8DC-0ACB-49C2-BDC9-8CE777706128}">
      <dgm:prSet/>
      <dgm:spPr/>
      <dgm:t>
        <a:bodyPr/>
        <a:lstStyle/>
        <a:p>
          <a:endParaRPr lang="zh-CN" altLang="en-US"/>
        </a:p>
      </dgm:t>
    </dgm:pt>
    <dgm:pt modelId="{DE006470-8453-4AFF-AC76-39115A90F3C2}" type="sibTrans" cxnId="{695AB8DC-0ACB-49C2-BDC9-8CE777706128}">
      <dgm:prSet/>
      <dgm:spPr/>
      <dgm:t>
        <a:bodyPr/>
        <a:lstStyle/>
        <a:p>
          <a:endParaRPr lang="zh-CN" altLang="en-US"/>
        </a:p>
      </dgm:t>
    </dgm:pt>
    <dgm:pt modelId="{59950339-44E8-4A8E-8D6C-2D727A40E3A2}">
      <dgm:prSet phldrT="[文本]"/>
      <dgm:spPr/>
      <dgm:t>
        <a:bodyPr/>
        <a:lstStyle/>
        <a:p>
          <a:r>
            <a:rPr lang="zh-CN" altLang="en-US" dirty="0"/>
            <a:t>装饰节点、复合节点（过滤、并行）</a:t>
          </a:r>
        </a:p>
      </dgm:t>
    </dgm:pt>
    <dgm:pt modelId="{336C7BC8-59FC-4168-8807-B895475F28AF}" type="parTrans" cxnId="{44632BAA-6D34-4DBF-BF49-B2B69AE0C3CC}">
      <dgm:prSet/>
      <dgm:spPr/>
      <dgm:t>
        <a:bodyPr/>
        <a:lstStyle/>
        <a:p>
          <a:endParaRPr lang="zh-CN" altLang="en-US"/>
        </a:p>
      </dgm:t>
    </dgm:pt>
    <dgm:pt modelId="{DCA95509-E28D-47A8-B2E8-BA5E7712E51E}" type="sibTrans" cxnId="{44632BAA-6D34-4DBF-BF49-B2B69AE0C3CC}">
      <dgm:prSet/>
      <dgm:spPr/>
      <dgm:t>
        <a:bodyPr/>
        <a:lstStyle/>
        <a:p>
          <a:endParaRPr lang="zh-CN" altLang="en-US"/>
        </a:p>
      </dgm:t>
    </dgm:pt>
    <dgm:pt modelId="{10E74627-3247-4515-A7DF-70E367C4AD9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事件驱动：维护调度列表</a:t>
          </a:r>
        </a:p>
      </dgm:t>
    </dgm:pt>
    <dgm:pt modelId="{17F8B2BE-228A-4EB5-81E6-94C0A267F24B}" type="parTrans" cxnId="{CCD0FE83-777F-4110-BF75-1E2E75C16791}">
      <dgm:prSet/>
      <dgm:spPr/>
      <dgm:t>
        <a:bodyPr/>
        <a:lstStyle/>
        <a:p>
          <a:endParaRPr lang="zh-CN" altLang="en-US"/>
        </a:p>
      </dgm:t>
    </dgm:pt>
    <dgm:pt modelId="{55EA7A90-C3E6-4CE9-A445-9334190F0754}" type="sibTrans" cxnId="{CCD0FE83-777F-4110-BF75-1E2E75C16791}">
      <dgm:prSet/>
      <dgm:spPr/>
      <dgm:t>
        <a:bodyPr/>
        <a:lstStyle/>
        <a:p>
          <a:endParaRPr lang="zh-CN" altLang="en-US"/>
        </a:p>
      </dgm:t>
    </dgm:pt>
    <dgm:pt modelId="{651B002D-26CE-44D1-A9B3-472095C09E1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行为终止、世界改变</a:t>
          </a:r>
        </a:p>
      </dgm:t>
    </dgm:pt>
    <dgm:pt modelId="{EFF6B7C8-CB34-4A1A-90CD-ED4E385A0A53}" type="parTrans" cxnId="{ED743B98-67B5-446A-943B-4BA63BF7D317}">
      <dgm:prSet/>
      <dgm:spPr/>
      <dgm:t>
        <a:bodyPr/>
        <a:lstStyle/>
        <a:p>
          <a:endParaRPr lang="zh-CN" altLang="en-US"/>
        </a:p>
      </dgm:t>
    </dgm:pt>
    <dgm:pt modelId="{DD251749-219E-4250-9BE1-EFC905C7E60C}" type="sibTrans" cxnId="{ED743B98-67B5-446A-943B-4BA63BF7D317}">
      <dgm:prSet/>
      <dgm:spPr/>
      <dgm:t>
        <a:bodyPr/>
        <a:lstStyle/>
        <a:p>
          <a:endParaRPr lang="zh-CN" altLang="en-US"/>
        </a:p>
      </dgm:t>
    </dgm:pt>
    <dgm:pt modelId="{132CF21A-6E02-41C7-8A48-3B2FA2A12628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成功或失败：增量更新</a:t>
          </a:r>
        </a:p>
      </dgm:t>
    </dgm:pt>
    <dgm:pt modelId="{6B1C92E2-A05D-4CAC-98DA-B7B991AD9728}" type="parTrans" cxnId="{5B7E8260-ACC8-4FA5-8BED-FA5A2D0A1681}">
      <dgm:prSet/>
      <dgm:spPr/>
      <dgm:t>
        <a:bodyPr/>
        <a:lstStyle/>
        <a:p>
          <a:endParaRPr lang="zh-CN" altLang="en-US"/>
        </a:p>
      </dgm:t>
    </dgm:pt>
    <dgm:pt modelId="{9A40A184-3A02-4631-99CD-116D2C2A5F31}" type="sibTrans" cxnId="{5B7E8260-ACC8-4FA5-8BED-FA5A2D0A1681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2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7F5753D3-3720-41A2-BFDB-9DB7456FD133}" type="pres">
      <dgm:prSet presAssocID="{2BDCD895-25E7-41B8-B942-2D928599C78F}" presName="composite" presStyleCnt="0"/>
      <dgm:spPr/>
    </dgm:pt>
    <dgm:pt modelId="{09CDCF1B-459F-4481-8512-57376A6A05E9}" type="pres">
      <dgm:prSet presAssocID="{2BDCD895-25E7-41B8-B942-2D928599C7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4DCBAB2-6A73-453C-B70C-50B5175E2CAF}" type="pres">
      <dgm:prSet presAssocID="{2BDCD895-25E7-41B8-B942-2D928599C7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58C5D09-CFBC-406B-90D4-7BDB75DA8BE0}" type="presOf" srcId="{10E74627-3247-4515-A7DF-70E367C4AD9F}" destId="{54DCBAB2-6A73-453C-B70C-50B5175E2CAF}" srcOrd="0" destOrd="1" presId="urn:microsoft.com/office/officeart/2005/8/layout/hList1"/>
    <dgm:cxn modelId="{1363BE11-B45D-48F5-8BC5-C2FEAA195DFE}" type="presOf" srcId="{52F51515-5440-4D1C-B59E-85448AC357CC}" destId="{58433B21-227E-430F-8D92-A4098C76FB35}" srcOrd="0" destOrd="1" presId="urn:microsoft.com/office/officeart/2005/8/layout/hList1"/>
    <dgm:cxn modelId="{D2B4F212-4F5C-40BE-95F5-F863824661BC}" type="presOf" srcId="{132CF21A-6E02-41C7-8A48-3B2FA2A12628}" destId="{54DCBAB2-6A73-453C-B70C-50B5175E2CAF}" srcOrd="0" destOrd="3" presId="urn:microsoft.com/office/officeart/2005/8/layout/hList1"/>
    <dgm:cxn modelId="{33F63915-30FA-4276-86A4-6E169B2F70CE}" type="presOf" srcId="{59950339-44E8-4A8E-8D6C-2D727A40E3A2}" destId="{58433B21-227E-430F-8D92-A4098C76FB35}" srcOrd="0" destOrd="4" presId="urn:microsoft.com/office/officeart/2005/8/layout/hList1"/>
    <dgm:cxn modelId="{9CD57B17-F8AF-4DCD-8F0F-7812F928F676}" type="presOf" srcId="{651B002D-26CE-44D1-A9B3-472095C09E1F}" destId="{54DCBAB2-6A73-453C-B70C-50B5175E2CAF}" srcOrd="0" destOrd="2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2EC4472F-0BC8-4F3E-85F5-9CD0B48B1F24}" srcId="{847B67B6-DF58-4838-AAAB-28BE303C80A7}" destId="{C7D83DF1-C7B0-4E95-9F54-CC245766BAF6}" srcOrd="0" destOrd="0" parTransId="{BA66AF2D-FA43-49C5-8508-989E873CCCFD}" sibTransId="{AA116089-A376-499B-930E-9CE6C25CB461}"/>
    <dgm:cxn modelId="{0ACC323B-4F76-4C24-AD85-EB60EA08E098}" type="presOf" srcId="{2BDCD895-25E7-41B8-B942-2D928599C78F}" destId="{09CDCF1B-459F-4481-8512-57376A6A05E9}" srcOrd="0" destOrd="0" presId="urn:microsoft.com/office/officeart/2005/8/layout/hList1"/>
    <dgm:cxn modelId="{5B7E8260-ACC8-4FA5-8BED-FA5A2D0A1681}" srcId="{10E74627-3247-4515-A7DF-70E367C4AD9F}" destId="{132CF21A-6E02-41C7-8A48-3B2FA2A12628}" srcOrd="1" destOrd="0" parTransId="{6B1C92E2-A05D-4CAC-98DA-B7B991AD9728}" sibTransId="{9A40A184-3A02-4631-99CD-116D2C2A5F31}"/>
    <dgm:cxn modelId="{87330868-F64E-40FF-81AF-DDDA4407710F}" type="presOf" srcId="{C7D83DF1-C7B0-4E95-9F54-CC245766BAF6}" destId="{58433B21-227E-430F-8D92-A4098C76FB35}" srcOrd="0" destOrd="0" presId="urn:microsoft.com/office/officeart/2005/8/layout/hList1"/>
    <dgm:cxn modelId="{4F7B714B-2DB4-4D5D-B80A-812C2E8C7AE6}" srcId="{52F51515-5440-4D1C-B59E-85448AC357CC}" destId="{0CDF5205-6293-4B7C-8EB6-F917B872008E}" srcOrd="0" destOrd="0" parTransId="{8B5FAD15-1796-4B92-84FD-DA050B98C00F}" sibTransId="{68545DDE-6CD9-4D29-89CC-07C59583F74F}"/>
    <dgm:cxn modelId="{F764F36D-8778-4224-B61B-5FA9674EFF29}" type="presOf" srcId="{0CDF5205-6293-4B7C-8EB6-F917B872008E}" destId="{58433B21-227E-430F-8D92-A4098C76FB35}" srcOrd="0" destOrd="2" presId="urn:microsoft.com/office/officeart/2005/8/layout/hList1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C1C9A24E-81E3-404C-9FDD-772436591691}" type="presOf" srcId="{9646542E-8A1D-4E7E-BC42-95866DF91DA1}" destId="{54DCBAB2-6A73-453C-B70C-50B5175E2CAF}" srcOrd="0" destOrd="0" presId="urn:microsoft.com/office/officeart/2005/8/layout/hList1"/>
    <dgm:cxn modelId="{775BFB54-2E72-45B7-B067-B14A1A80F04B}" srcId="{847B67B6-DF58-4838-AAAB-28BE303C80A7}" destId="{52F51515-5440-4D1C-B59E-85448AC357CC}" srcOrd="1" destOrd="0" parTransId="{8078049F-3636-4E2B-8BA1-AB757CDF7471}" sibTransId="{DF01E933-A4C8-4F65-9F46-FAD66FD64AFE}"/>
    <dgm:cxn modelId="{C1381580-89F1-4158-9214-92CE8927625A}" srcId="{E73CF352-68CC-4AC7-AF18-E2F52D13AE0A}" destId="{2BDCD895-25E7-41B8-B942-2D928599C78F}" srcOrd="1" destOrd="0" parTransId="{DE97D28C-8DE7-4E32-8066-C05875C24B04}" sibTransId="{8C432A5C-5DCA-455C-B5E6-342C5BE4FB18}"/>
    <dgm:cxn modelId="{CCD0FE83-777F-4110-BF75-1E2E75C16791}" srcId="{2BDCD895-25E7-41B8-B942-2D928599C78F}" destId="{10E74627-3247-4515-A7DF-70E367C4AD9F}" srcOrd="1" destOrd="0" parTransId="{17F8B2BE-228A-4EB5-81E6-94C0A267F24B}" sibTransId="{55EA7A90-C3E6-4CE9-A445-9334190F0754}"/>
    <dgm:cxn modelId="{ED743B98-67B5-446A-943B-4BA63BF7D317}" srcId="{10E74627-3247-4515-A7DF-70E367C4AD9F}" destId="{651B002D-26CE-44D1-A9B3-472095C09E1F}" srcOrd="0" destOrd="0" parTransId="{EFF6B7C8-CB34-4A1A-90CD-ED4E385A0A53}" sibTransId="{DD251749-219E-4250-9BE1-EFC905C7E60C}"/>
    <dgm:cxn modelId="{015BB69B-9A6E-4B1D-BFA1-DCFCB7A4E622}" type="presOf" srcId="{ED027E46-8D27-4497-B52D-C24E15916551}" destId="{58433B21-227E-430F-8D92-A4098C76FB35}" srcOrd="0" destOrd="3" presId="urn:microsoft.com/office/officeart/2005/8/layout/hList1"/>
    <dgm:cxn modelId="{44632BAA-6D34-4DBF-BF49-B2B69AE0C3CC}" srcId="{52F51515-5440-4D1C-B59E-85448AC357CC}" destId="{59950339-44E8-4A8E-8D6C-2D727A40E3A2}" srcOrd="2" destOrd="0" parTransId="{336C7BC8-59FC-4168-8807-B895475F28AF}" sibTransId="{DCA95509-E28D-47A8-B2E8-BA5E7712E51E}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E4DFC9CC-078A-4071-8F56-6F50B5145C39}" srcId="{2BDCD895-25E7-41B8-B942-2D928599C78F}" destId="{9646542E-8A1D-4E7E-BC42-95866DF91DA1}" srcOrd="0" destOrd="0" parTransId="{C0C20F44-A0C5-4AF6-8F95-62554D7B41F5}" sibTransId="{9E5E4FF6-9778-44BF-90E1-5E4FBE60A7D8}"/>
    <dgm:cxn modelId="{695AB8DC-0ACB-49C2-BDC9-8CE777706128}" srcId="{52F51515-5440-4D1C-B59E-85448AC357CC}" destId="{ED027E46-8D27-4497-B52D-C24E15916551}" srcOrd="1" destOrd="0" parTransId="{FF884221-425F-4E50-B61D-9851817F6D33}" sibTransId="{DE006470-8453-4AFF-AC76-39115A90F3C2}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32D81FA5-0808-4CBF-97C9-C74A9A3B04BE}" type="presParOf" srcId="{2F764997-D416-45D3-8104-AA4F5A60E60A}" destId="{7F5753D3-3720-41A2-BFDB-9DB7456FD133}" srcOrd="2" destOrd="0" presId="urn:microsoft.com/office/officeart/2005/8/layout/hList1"/>
    <dgm:cxn modelId="{474EF107-69DE-4E5B-911F-FA100E15FC4A}" type="presParOf" srcId="{7F5753D3-3720-41A2-BFDB-9DB7456FD133}" destId="{09CDCF1B-459F-4481-8512-57376A6A05E9}" srcOrd="0" destOrd="0" presId="urn:microsoft.com/office/officeart/2005/8/layout/hList1"/>
    <dgm:cxn modelId="{F0A612ED-141F-4EEC-85B7-466AC403FB08}" type="presParOf" srcId="{7F5753D3-3720-41A2-BFDB-9DB7456FD133}" destId="{54DCBAB2-6A73-453C-B70C-50B5175E2C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42D0F4-E677-4811-9DE0-D91024CB640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9AA679C-BFEE-4BAE-886D-90677F49C539}">
      <dgm:prSet phldrT="[文本]"/>
      <dgm:spPr/>
      <dgm:t>
        <a:bodyPr/>
        <a:lstStyle/>
        <a:p>
          <a:r>
            <a:rPr lang="zh-CN" altLang="en-US" dirty="0"/>
            <a:t>架构：底层</a:t>
          </a:r>
          <a:r>
            <a:rPr lang="en-US" altLang="zh-CN" dirty="0"/>
            <a:t>C++ </a:t>
          </a:r>
          <a:r>
            <a:rPr lang="zh-CN" altLang="en-US" dirty="0"/>
            <a:t>上层</a:t>
          </a:r>
          <a:r>
            <a:rPr lang="en-US" altLang="zh-CN" dirty="0"/>
            <a:t>Lua</a:t>
          </a:r>
          <a:endParaRPr lang="zh-CN" altLang="en-US" dirty="0"/>
        </a:p>
      </dgm:t>
    </dgm:pt>
    <dgm:pt modelId="{78B86144-DAB6-4AC8-BB01-DC9D35C0FCBC}" type="parTrans" cxnId="{60993142-DD29-470B-AEE6-CE7FDC41CB66}">
      <dgm:prSet/>
      <dgm:spPr/>
      <dgm:t>
        <a:bodyPr/>
        <a:lstStyle/>
        <a:p>
          <a:endParaRPr lang="zh-CN" altLang="en-US"/>
        </a:p>
      </dgm:t>
    </dgm:pt>
    <dgm:pt modelId="{753592C8-F56F-4F71-AB31-17008035C832}" type="sibTrans" cxnId="{60993142-DD29-470B-AEE6-CE7FDC41CB66}">
      <dgm:prSet/>
      <dgm:spPr/>
      <dgm:t>
        <a:bodyPr/>
        <a:lstStyle/>
        <a:p>
          <a:endParaRPr lang="zh-CN" altLang="en-US"/>
        </a:p>
      </dgm:t>
    </dgm:pt>
    <dgm:pt modelId="{1B54BA32-7584-47EE-8767-3A23F8B1309E}">
      <dgm:prSet phldrT="[文本]"/>
      <dgm:spPr/>
      <dgm:t>
        <a:bodyPr/>
        <a:lstStyle/>
        <a:p>
          <a:r>
            <a:rPr lang="zh-CN" altLang="en-US" dirty="0"/>
            <a:t>性能：主动</a:t>
          </a:r>
          <a:r>
            <a:rPr lang="en-US" altLang="zh-CN" dirty="0"/>
            <a:t>GC</a:t>
          </a:r>
          <a:r>
            <a:rPr lang="zh-CN" altLang="en-US" dirty="0"/>
            <a:t>、避免浮点</a:t>
          </a:r>
          <a:r>
            <a:rPr lang="en-US" altLang="zh-CN" dirty="0"/>
            <a:t>……</a:t>
          </a:r>
          <a:endParaRPr lang="zh-CN" altLang="en-US" dirty="0"/>
        </a:p>
      </dgm:t>
    </dgm:pt>
    <dgm:pt modelId="{5DA681FB-8097-4A7F-BEED-00BE3C83A31A}" type="parTrans" cxnId="{91FBAC34-9848-477E-ABE0-51FCB78BC27B}">
      <dgm:prSet/>
      <dgm:spPr/>
      <dgm:t>
        <a:bodyPr/>
        <a:lstStyle/>
        <a:p>
          <a:endParaRPr lang="zh-CN" altLang="en-US"/>
        </a:p>
      </dgm:t>
    </dgm:pt>
    <dgm:pt modelId="{6301FC89-D12A-449E-B5DA-9636785A2346}" type="sibTrans" cxnId="{91FBAC34-9848-477E-ABE0-51FCB78BC27B}">
      <dgm:prSet/>
      <dgm:spPr/>
      <dgm:t>
        <a:bodyPr/>
        <a:lstStyle/>
        <a:p>
          <a:endParaRPr lang="zh-CN" altLang="en-US"/>
        </a:p>
      </dgm:t>
    </dgm:pt>
    <dgm:pt modelId="{DFC208BA-DC1D-4548-A4CC-9771BF7381A2}">
      <dgm:prSet phldrT="[文本]"/>
      <dgm:spPr/>
      <dgm:t>
        <a:bodyPr/>
        <a:lstStyle/>
        <a:p>
          <a:r>
            <a:rPr lang="zh-CN" altLang="en-US" dirty="0"/>
            <a:t>进阶：记录历史、应激事件</a:t>
          </a:r>
          <a:r>
            <a:rPr lang="en-US" altLang="zh-CN" dirty="0"/>
            <a:t>……</a:t>
          </a:r>
          <a:endParaRPr lang="zh-CN" altLang="en-US" dirty="0"/>
        </a:p>
      </dgm:t>
    </dgm:pt>
    <dgm:pt modelId="{2B9D6394-25AE-4D02-A395-E843C3CB1B42}" type="parTrans" cxnId="{FCCE2AFB-C3D9-4BFA-BCBC-746C1C7EA06C}">
      <dgm:prSet/>
      <dgm:spPr/>
      <dgm:t>
        <a:bodyPr/>
        <a:lstStyle/>
        <a:p>
          <a:endParaRPr lang="zh-CN" altLang="en-US"/>
        </a:p>
      </dgm:t>
    </dgm:pt>
    <dgm:pt modelId="{5CA3A339-3CC0-4C91-94F5-AC87BA9FD535}" type="sibTrans" cxnId="{FCCE2AFB-C3D9-4BFA-BCBC-746C1C7EA06C}">
      <dgm:prSet/>
      <dgm:spPr/>
      <dgm:t>
        <a:bodyPr/>
        <a:lstStyle/>
        <a:p>
          <a:endParaRPr lang="zh-CN" altLang="en-US"/>
        </a:p>
      </dgm:t>
    </dgm:pt>
    <dgm:pt modelId="{4A29B168-EA04-483A-A507-5DEDFDC6E884}" type="pres">
      <dgm:prSet presAssocID="{2242D0F4-E677-4811-9DE0-D91024CB640A}" presName="linear" presStyleCnt="0">
        <dgm:presLayoutVars>
          <dgm:dir/>
          <dgm:animLvl val="lvl"/>
          <dgm:resizeHandles val="exact"/>
        </dgm:presLayoutVars>
      </dgm:prSet>
      <dgm:spPr/>
    </dgm:pt>
    <dgm:pt modelId="{79EB2CAF-2CCE-4962-8815-2F1EC952C017}" type="pres">
      <dgm:prSet presAssocID="{09AA679C-BFEE-4BAE-886D-90677F49C539}" presName="parentLin" presStyleCnt="0"/>
      <dgm:spPr/>
    </dgm:pt>
    <dgm:pt modelId="{BC9EDB70-C336-475E-AF01-5CA6F1732E96}" type="pres">
      <dgm:prSet presAssocID="{09AA679C-BFEE-4BAE-886D-90677F49C539}" presName="parentLeftMargin" presStyleLbl="node1" presStyleIdx="0" presStyleCnt="3"/>
      <dgm:spPr/>
    </dgm:pt>
    <dgm:pt modelId="{8E4160FE-7F88-4C8E-81FE-01475ACF5206}" type="pres">
      <dgm:prSet presAssocID="{09AA679C-BFEE-4BAE-886D-90677F49C5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D31971-3F6D-4671-93E1-210E404CE3E8}" type="pres">
      <dgm:prSet presAssocID="{09AA679C-BFEE-4BAE-886D-90677F49C539}" presName="negativeSpace" presStyleCnt="0"/>
      <dgm:spPr/>
    </dgm:pt>
    <dgm:pt modelId="{AF0E8293-50A9-4C87-A015-43C6E736FB73}" type="pres">
      <dgm:prSet presAssocID="{09AA679C-BFEE-4BAE-886D-90677F49C539}" presName="childText" presStyleLbl="conFgAcc1" presStyleIdx="0" presStyleCnt="3">
        <dgm:presLayoutVars>
          <dgm:bulletEnabled val="1"/>
        </dgm:presLayoutVars>
      </dgm:prSet>
      <dgm:spPr/>
    </dgm:pt>
    <dgm:pt modelId="{45BF7CFF-07FB-40E9-92D0-3683754F9115}" type="pres">
      <dgm:prSet presAssocID="{753592C8-F56F-4F71-AB31-17008035C832}" presName="spaceBetweenRectangles" presStyleCnt="0"/>
      <dgm:spPr/>
    </dgm:pt>
    <dgm:pt modelId="{72FC22BF-78C6-4183-B514-9A63E3BBF211}" type="pres">
      <dgm:prSet presAssocID="{1B54BA32-7584-47EE-8767-3A23F8B1309E}" presName="parentLin" presStyleCnt="0"/>
      <dgm:spPr/>
    </dgm:pt>
    <dgm:pt modelId="{BB591854-C4C8-40F7-974A-A7C566B12D19}" type="pres">
      <dgm:prSet presAssocID="{1B54BA32-7584-47EE-8767-3A23F8B1309E}" presName="parentLeftMargin" presStyleLbl="node1" presStyleIdx="0" presStyleCnt="3"/>
      <dgm:spPr/>
    </dgm:pt>
    <dgm:pt modelId="{026C18E2-B071-4A6D-847B-9407C0098B40}" type="pres">
      <dgm:prSet presAssocID="{1B54BA32-7584-47EE-8767-3A23F8B130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E7ADF2-5FDA-4EB4-AF58-8D51EF0A7DBC}" type="pres">
      <dgm:prSet presAssocID="{1B54BA32-7584-47EE-8767-3A23F8B1309E}" presName="negativeSpace" presStyleCnt="0"/>
      <dgm:spPr/>
    </dgm:pt>
    <dgm:pt modelId="{02DD760F-8287-4097-B990-D8E5FB763B65}" type="pres">
      <dgm:prSet presAssocID="{1B54BA32-7584-47EE-8767-3A23F8B1309E}" presName="childText" presStyleLbl="conFgAcc1" presStyleIdx="1" presStyleCnt="3">
        <dgm:presLayoutVars>
          <dgm:bulletEnabled val="1"/>
        </dgm:presLayoutVars>
      </dgm:prSet>
      <dgm:spPr/>
    </dgm:pt>
    <dgm:pt modelId="{A9851297-7D2D-4F23-9300-63CBDDFBD05A}" type="pres">
      <dgm:prSet presAssocID="{6301FC89-D12A-449E-B5DA-9636785A2346}" presName="spaceBetweenRectangles" presStyleCnt="0"/>
      <dgm:spPr/>
    </dgm:pt>
    <dgm:pt modelId="{59DF0641-E892-4BEF-9816-42CCC25F0480}" type="pres">
      <dgm:prSet presAssocID="{DFC208BA-DC1D-4548-A4CC-9771BF7381A2}" presName="parentLin" presStyleCnt="0"/>
      <dgm:spPr/>
    </dgm:pt>
    <dgm:pt modelId="{430CA1AC-7DB7-4365-81AF-C1B5F8E60DC7}" type="pres">
      <dgm:prSet presAssocID="{DFC208BA-DC1D-4548-A4CC-9771BF7381A2}" presName="parentLeftMargin" presStyleLbl="node1" presStyleIdx="1" presStyleCnt="3"/>
      <dgm:spPr/>
    </dgm:pt>
    <dgm:pt modelId="{C1915C17-D980-4627-8680-E3564FA2067B}" type="pres">
      <dgm:prSet presAssocID="{DFC208BA-DC1D-4548-A4CC-9771BF7381A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A0330A-D480-4698-AFAE-93A8594DD573}" type="pres">
      <dgm:prSet presAssocID="{DFC208BA-DC1D-4548-A4CC-9771BF7381A2}" presName="negativeSpace" presStyleCnt="0"/>
      <dgm:spPr/>
    </dgm:pt>
    <dgm:pt modelId="{D682FC4C-1A9C-43C6-94AD-69C30231F8FF}" type="pres">
      <dgm:prSet presAssocID="{DFC208BA-DC1D-4548-A4CC-9771BF7381A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19CC214-7B97-4143-BEEC-5E134DD3C5A8}" type="presOf" srcId="{DFC208BA-DC1D-4548-A4CC-9771BF7381A2}" destId="{C1915C17-D980-4627-8680-E3564FA2067B}" srcOrd="1" destOrd="0" presId="urn:microsoft.com/office/officeart/2005/8/layout/list1"/>
    <dgm:cxn modelId="{416D9532-A990-4222-8224-723699AC3276}" type="presOf" srcId="{DFC208BA-DC1D-4548-A4CC-9771BF7381A2}" destId="{430CA1AC-7DB7-4365-81AF-C1B5F8E60DC7}" srcOrd="0" destOrd="0" presId="urn:microsoft.com/office/officeart/2005/8/layout/list1"/>
    <dgm:cxn modelId="{91FBAC34-9848-477E-ABE0-51FCB78BC27B}" srcId="{2242D0F4-E677-4811-9DE0-D91024CB640A}" destId="{1B54BA32-7584-47EE-8767-3A23F8B1309E}" srcOrd="1" destOrd="0" parTransId="{5DA681FB-8097-4A7F-BEED-00BE3C83A31A}" sibTransId="{6301FC89-D12A-449E-B5DA-9636785A2346}"/>
    <dgm:cxn modelId="{60993142-DD29-470B-AEE6-CE7FDC41CB66}" srcId="{2242D0F4-E677-4811-9DE0-D91024CB640A}" destId="{09AA679C-BFEE-4BAE-886D-90677F49C539}" srcOrd="0" destOrd="0" parTransId="{78B86144-DAB6-4AC8-BB01-DC9D35C0FCBC}" sibTransId="{753592C8-F56F-4F71-AB31-17008035C832}"/>
    <dgm:cxn modelId="{0F07A465-2F24-4C42-9BD2-DCA0F16266CE}" type="presOf" srcId="{2242D0F4-E677-4811-9DE0-D91024CB640A}" destId="{4A29B168-EA04-483A-A507-5DEDFDC6E884}" srcOrd="0" destOrd="0" presId="urn:microsoft.com/office/officeart/2005/8/layout/list1"/>
    <dgm:cxn modelId="{E4DF7199-775B-4515-A062-45BCE1282CB5}" type="presOf" srcId="{09AA679C-BFEE-4BAE-886D-90677F49C539}" destId="{BC9EDB70-C336-475E-AF01-5CA6F1732E96}" srcOrd="0" destOrd="0" presId="urn:microsoft.com/office/officeart/2005/8/layout/list1"/>
    <dgm:cxn modelId="{EF3FDBE0-0A69-48D3-817F-5BA06039E37B}" type="presOf" srcId="{1B54BA32-7584-47EE-8767-3A23F8B1309E}" destId="{026C18E2-B071-4A6D-847B-9407C0098B40}" srcOrd="1" destOrd="0" presId="urn:microsoft.com/office/officeart/2005/8/layout/list1"/>
    <dgm:cxn modelId="{FC0BA5EA-8CFC-43D1-A389-C9D9E23D9F9B}" type="presOf" srcId="{1B54BA32-7584-47EE-8767-3A23F8B1309E}" destId="{BB591854-C4C8-40F7-974A-A7C566B12D19}" srcOrd="0" destOrd="0" presId="urn:microsoft.com/office/officeart/2005/8/layout/list1"/>
    <dgm:cxn modelId="{DDBF4CEF-16F4-47AF-B2E9-1306EB4D9D00}" type="presOf" srcId="{09AA679C-BFEE-4BAE-886D-90677F49C539}" destId="{8E4160FE-7F88-4C8E-81FE-01475ACF5206}" srcOrd="1" destOrd="0" presId="urn:microsoft.com/office/officeart/2005/8/layout/list1"/>
    <dgm:cxn modelId="{FCCE2AFB-C3D9-4BFA-BCBC-746C1C7EA06C}" srcId="{2242D0F4-E677-4811-9DE0-D91024CB640A}" destId="{DFC208BA-DC1D-4548-A4CC-9771BF7381A2}" srcOrd="2" destOrd="0" parTransId="{2B9D6394-25AE-4D02-A395-E843C3CB1B42}" sibTransId="{5CA3A339-3CC0-4C91-94F5-AC87BA9FD535}"/>
    <dgm:cxn modelId="{A12BF491-8E2F-4E16-A854-F761A83D9F63}" type="presParOf" srcId="{4A29B168-EA04-483A-A507-5DEDFDC6E884}" destId="{79EB2CAF-2CCE-4962-8815-2F1EC952C017}" srcOrd="0" destOrd="0" presId="urn:microsoft.com/office/officeart/2005/8/layout/list1"/>
    <dgm:cxn modelId="{D90D7EE4-02A6-4973-A39E-2F0C9B9E5C4D}" type="presParOf" srcId="{79EB2CAF-2CCE-4962-8815-2F1EC952C017}" destId="{BC9EDB70-C336-475E-AF01-5CA6F1732E96}" srcOrd="0" destOrd="0" presId="urn:microsoft.com/office/officeart/2005/8/layout/list1"/>
    <dgm:cxn modelId="{F468E707-D0E4-484E-945A-634A7E0D33D0}" type="presParOf" srcId="{79EB2CAF-2CCE-4962-8815-2F1EC952C017}" destId="{8E4160FE-7F88-4C8E-81FE-01475ACF5206}" srcOrd="1" destOrd="0" presId="urn:microsoft.com/office/officeart/2005/8/layout/list1"/>
    <dgm:cxn modelId="{737BBEF4-7D69-495E-96FA-E927ABB68E29}" type="presParOf" srcId="{4A29B168-EA04-483A-A507-5DEDFDC6E884}" destId="{E0D31971-3F6D-4671-93E1-210E404CE3E8}" srcOrd="1" destOrd="0" presId="urn:microsoft.com/office/officeart/2005/8/layout/list1"/>
    <dgm:cxn modelId="{117D2BEA-3ED2-433D-B559-0C5E87C39CA2}" type="presParOf" srcId="{4A29B168-EA04-483A-A507-5DEDFDC6E884}" destId="{AF0E8293-50A9-4C87-A015-43C6E736FB73}" srcOrd="2" destOrd="0" presId="urn:microsoft.com/office/officeart/2005/8/layout/list1"/>
    <dgm:cxn modelId="{440563DC-DFD3-44F4-8D9B-A468F73DEE39}" type="presParOf" srcId="{4A29B168-EA04-483A-A507-5DEDFDC6E884}" destId="{45BF7CFF-07FB-40E9-92D0-3683754F9115}" srcOrd="3" destOrd="0" presId="urn:microsoft.com/office/officeart/2005/8/layout/list1"/>
    <dgm:cxn modelId="{6665EC62-A5DB-4924-872A-442D6FC7A7C1}" type="presParOf" srcId="{4A29B168-EA04-483A-A507-5DEDFDC6E884}" destId="{72FC22BF-78C6-4183-B514-9A63E3BBF211}" srcOrd="4" destOrd="0" presId="urn:microsoft.com/office/officeart/2005/8/layout/list1"/>
    <dgm:cxn modelId="{A08AFB46-00A7-413B-9864-D52DA5264A02}" type="presParOf" srcId="{72FC22BF-78C6-4183-B514-9A63E3BBF211}" destId="{BB591854-C4C8-40F7-974A-A7C566B12D19}" srcOrd="0" destOrd="0" presId="urn:microsoft.com/office/officeart/2005/8/layout/list1"/>
    <dgm:cxn modelId="{37CB7E9F-EAE3-4A43-813E-3AAB4197EC52}" type="presParOf" srcId="{72FC22BF-78C6-4183-B514-9A63E3BBF211}" destId="{026C18E2-B071-4A6D-847B-9407C0098B40}" srcOrd="1" destOrd="0" presId="urn:microsoft.com/office/officeart/2005/8/layout/list1"/>
    <dgm:cxn modelId="{56175EF7-FA7E-4C30-84FF-4410E4E8380A}" type="presParOf" srcId="{4A29B168-EA04-483A-A507-5DEDFDC6E884}" destId="{0AE7ADF2-5FDA-4EB4-AF58-8D51EF0A7DBC}" srcOrd="5" destOrd="0" presId="urn:microsoft.com/office/officeart/2005/8/layout/list1"/>
    <dgm:cxn modelId="{D24ED73A-9E61-4A48-946C-198C3C91D545}" type="presParOf" srcId="{4A29B168-EA04-483A-A507-5DEDFDC6E884}" destId="{02DD760F-8287-4097-B990-D8E5FB763B65}" srcOrd="6" destOrd="0" presId="urn:microsoft.com/office/officeart/2005/8/layout/list1"/>
    <dgm:cxn modelId="{5F4E291A-37D4-44C5-84B8-59A6E965209C}" type="presParOf" srcId="{4A29B168-EA04-483A-A507-5DEDFDC6E884}" destId="{A9851297-7D2D-4F23-9300-63CBDDFBD05A}" srcOrd="7" destOrd="0" presId="urn:microsoft.com/office/officeart/2005/8/layout/list1"/>
    <dgm:cxn modelId="{6A0F5B51-6AF8-4854-8A6C-3AC3B5A07CCD}" type="presParOf" srcId="{4A29B168-EA04-483A-A507-5DEDFDC6E884}" destId="{59DF0641-E892-4BEF-9816-42CCC25F0480}" srcOrd="8" destOrd="0" presId="urn:microsoft.com/office/officeart/2005/8/layout/list1"/>
    <dgm:cxn modelId="{09E6F1CF-D6CD-4245-9F50-38387E2A43E3}" type="presParOf" srcId="{59DF0641-E892-4BEF-9816-42CCC25F0480}" destId="{430CA1AC-7DB7-4365-81AF-C1B5F8E60DC7}" srcOrd="0" destOrd="0" presId="urn:microsoft.com/office/officeart/2005/8/layout/list1"/>
    <dgm:cxn modelId="{6082B9CD-8218-41D8-8ABB-26A0665C4554}" type="presParOf" srcId="{59DF0641-E892-4BEF-9816-42CCC25F0480}" destId="{C1915C17-D980-4627-8680-E3564FA2067B}" srcOrd="1" destOrd="0" presId="urn:microsoft.com/office/officeart/2005/8/layout/list1"/>
    <dgm:cxn modelId="{AEACCC4C-2107-49CC-9077-7576EB910AC6}" type="presParOf" srcId="{4A29B168-EA04-483A-A507-5DEDFDC6E884}" destId="{BBA0330A-D480-4698-AFAE-93A8594DD573}" srcOrd="9" destOrd="0" presId="urn:microsoft.com/office/officeart/2005/8/layout/list1"/>
    <dgm:cxn modelId="{5ACE78BB-D40D-4678-A10C-63316170BEE7}" type="presParOf" srcId="{4A29B168-EA04-483A-A507-5DEDFDC6E884}" destId="{D682FC4C-1A9C-43C6-94AD-69C30231F8F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zh-CN" altLang="en-US" dirty="0"/>
            <a:t>行为树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0D97D5E2-5111-477B-B704-86E373F00D73}">
      <dgm:prSet phldrT="[文本]"/>
      <dgm:spPr/>
      <dgm:t>
        <a:bodyPr/>
        <a:lstStyle/>
        <a:p>
          <a:r>
            <a:rPr lang="zh-CN" altLang="en-US" dirty="0"/>
            <a:t>规划器</a:t>
          </a:r>
        </a:p>
      </dgm:t>
    </dgm:pt>
    <dgm:pt modelId="{1F9A4E19-61C9-4B6A-81B4-13E2AD0A6075}" type="parTrans" cxnId="{228FF2EB-C913-4EA2-AE81-C3C10A7A73EE}">
      <dgm:prSet/>
      <dgm:spPr/>
      <dgm:t>
        <a:bodyPr/>
        <a:lstStyle/>
        <a:p>
          <a:endParaRPr lang="zh-CN" altLang="en-US"/>
        </a:p>
      </dgm:t>
    </dgm:pt>
    <dgm:pt modelId="{7567354A-4AA3-4ACE-99BF-72325066F725}" type="sibTrans" cxnId="{228FF2EB-C913-4EA2-AE81-C3C10A7A73EE}">
      <dgm:prSet/>
      <dgm:spPr/>
      <dgm:t>
        <a:bodyPr/>
        <a:lstStyle/>
        <a:p>
          <a:endParaRPr lang="zh-CN" altLang="en-US"/>
        </a:p>
      </dgm:t>
    </dgm:pt>
    <dgm:pt modelId="{04201BFB-876C-4673-B920-41844A3A8C1A}">
      <dgm:prSet phldrT="[文本]"/>
      <dgm:spPr/>
      <dgm:t>
        <a:bodyPr/>
        <a:lstStyle/>
        <a:p>
          <a:r>
            <a:rPr lang="zh-CN" altLang="en-US" dirty="0"/>
            <a:t>混合实现</a:t>
          </a:r>
        </a:p>
      </dgm:t>
    </dgm:pt>
    <dgm:pt modelId="{FFFBF799-D882-4328-8762-14921FB71E81}" type="parTrans" cxnId="{E1D0CC4E-A37D-4CDE-B154-938D07083432}">
      <dgm:prSet/>
      <dgm:spPr/>
      <dgm:t>
        <a:bodyPr/>
        <a:lstStyle/>
        <a:p>
          <a:endParaRPr lang="zh-CN" altLang="en-US"/>
        </a:p>
      </dgm:t>
    </dgm:pt>
    <dgm:pt modelId="{583D472E-33CB-400B-9C0E-EF80E339714F}" type="sibTrans" cxnId="{E1D0CC4E-A37D-4CDE-B154-938D07083432}">
      <dgm:prSet/>
      <dgm:spPr/>
      <dgm:t>
        <a:bodyPr/>
        <a:lstStyle/>
        <a:p>
          <a:endParaRPr lang="zh-CN" altLang="en-US"/>
        </a:p>
      </dgm:t>
    </dgm:pt>
    <dgm:pt modelId="{C245F46B-8ECB-4563-B412-F5E67CED79D6}">
      <dgm:prSet phldrT="[文本]"/>
      <dgm:spPr/>
      <dgm:t>
        <a:bodyPr/>
        <a:lstStyle/>
        <a:p>
          <a:r>
            <a:rPr lang="zh-CN" altLang="en-US" dirty="0"/>
            <a:t>行为组合、行为约束</a:t>
          </a:r>
        </a:p>
      </dgm:t>
    </dgm:pt>
    <dgm:pt modelId="{7A198D73-EFBD-4306-B34D-C09653B5F77D}" type="parTrans" cxnId="{3FE5DD44-4126-4743-BC74-BD7589DF132D}">
      <dgm:prSet/>
      <dgm:spPr/>
      <dgm:t>
        <a:bodyPr/>
        <a:lstStyle/>
        <a:p>
          <a:endParaRPr lang="zh-CN" altLang="en-US"/>
        </a:p>
      </dgm:t>
    </dgm:pt>
    <dgm:pt modelId="{93EB0F70-C321-49FD-A494-D596D8A1661B}" type="sibTrans" cxnId="{3FE5DD44-4126-4743-BC74-BD7589DF132D}">
      <dgm:prSet/>
      <dgm:spPr/>
      <dgm:t>
        <a:bodyPr/>
        <a:lstStyle/>
        <a:p>
          <a:endParaRPr lang="zh-CN" altLang="en-US"/>
        </a:p>
      </dgm:t>
    </dgm:pt>
    <dgm:pt modelId="{156358CA-8199-4A20-A959-646041886BEF}">
      <dgm:prSet phldrT="[文本]"/>
      <dgm:spPr/>
      <dgm:t>
        <a:bodyPr/>
        <a:lstStyle/>
        <a:p>
          <a:r>
            <a:rPr lang="zh-CN" altLang="en-US" dirty="0"/>
            <a:t>强依赖外部系统（行为有意义的参数）</a:t>
          </a:r>
        </a:p>
      </dgm:t>
    </dgm:pt>
    <dgm:pt modelId="{BAC3BCEC-E0CE-464A-B622-13E014E5F324}" type="parTrans" cxnId="{DA12598E-9029-492D-80A7-48D8C8DC0A31}">
      <dgm:prSet/>
      <dgm:spPr/>
      <dgm:t>
        <a:bodyPr/>
        <a:lstStyle/>
        <a:p>
          <a:endParaRPr lang="zh-CN" altLang="en-US"/>
        </a:p>
      </dgm:t>
    </dgm:pt>
    <dgm:pt modelId="{79FE0D3A-14A8-4C03-95BA-39C23D7D1B6A}" type="sibTrans" cxnId="{DA12598E-9029-492D-80A7-48D8C8DC0A31}">
      <dgm:prSet/>
      <dgm:spPr/>
      <dgm:t>
        <a:bodyPr/>
        <a:lstStyle/>
        <a:p>
          <a:endParaRPr lang="zh-CN" altLang="en-US"/>
        </a:p>
      </dgm:t>
    </dgm:pt>
    <dgm:pt modelId="{E5C6E59C-92D7-4A99-BBE7-064582CCA398}">
      <dgm:prSet phldrT="[文本]"/>
      <dgm:spPr/>
      <dgm:t>
        <a:bodyPr/>
        <a:lstStyle/>
        <a:p>
          <a:r>
            <a:rPr lang="zh-CN" altLang="en-US" dirty="0"/>
            <a:t>世界、行为、启发函数（评分）、规划器</a:t>
          </a:r>
        </a:p>
      </dgm:t>
    </dgm:pt>
    <dgm:pt modelId="{B52B641E-079C-4DDC-B6DF-AE892F447377}" type="parTrans" cxnId="{DD81DB11-AFE8-463C-86FE-6C59A39B2B6C}">
      <dgm:prSet/>
      <dgm:spPr/>
      <dgm:t>
        <a:bodyPr/>
        <a:lstStyle/>
        <a:p>
          <a:endParaRPr lang="zh-CN" altLang="en-US"/>
        </a:p>
      </dgm:t>
    </dgm:pt>
    <dgm:pt modelId="{3700E602-3FC0-43AA-914A-48A54E746764}" type="sibTrans" cxnId="{DD81DB11-AFE8-463C-86FE-6C59A39B2B6C}">
      <dgm:prSet/>
      <dgm:spPr/>
      <dgm:t>
        <a:bodyPr/>
        <a:lstStyle/>
        <a:p>
          <a:endParaRPr lang="zh-CN" altLang="en-US"/>
        </a:p>
      </dgm:t>
    </dgm:pt>
    <dgm:pt modelId="{04CE1292-EB82-4234-8744-CBADBAD759E8}">
      <dgm:prSet phldrT="[文本]"/>
      <dgm:spPr/>
      <dgm:t>
        <a:bodyPr/>
        <a:lstStyle/>
        <a:p>
          <a:r>
            <a:rPr lang="zh-CN" altLang="en-US" dirty="0"/>
            <a:t>不需要更新决策系统</a:t>
          </a:r>
        </a:p>
      </dgm:t>
    </dgm:pt>
    <dgm:pt modelId="{87EF54F8-CE17-49DD-9F1F-9A9A97D24255}" type="parTrans" cxnId="{1C99390D-DDBA-4B32-88EE-4EF5B0CB0089}">
      <dgm:prSet/>
      <dgm:spPr/>
      <dgm:t>
        <a:bodyPr/>
        <a:lstStyle/>
        <a:p>
          <a:endParaRPr lang="zh-CN" altLang="en-US"/>
        </a:p>
      </dgm:t>
    </dgm:pt>
    <dgm:pt modelId="{E18230B6-5BF0-484E-B632-E38326A749B4}" type="sibTrans" cxnId="{1C99390D-DDBA-4B32-88EE-4EF5B0CB0089}">
      <dgm:prSet/>
      <dgm:spPr/>
      <dgm:t>
        <a:bodyPr/>
        <a:lstStyle/>
        <a:p>
          <a:endParaRPr lang="zh-CN" altLang="en-US"/>
        </a:p>
      </dgm:t>
    </dgm:pt>
    <dgm:pt modelId="{EED29D0E-ED7E-4A25-8030-4727B9428E3B}">
      <dgm:prSet phldrT="[文本]"/>
      <dgm:spPr/>
      <dgm:t>
        <a:bodyPr/>
        <a:lstStyle/>
        <a:p>
          <a:r>
            <a:rPr lang="zh-CN" altLang="en-US" dirty="0"/>
            <a:t>完全自治，但是无法预测实际行为</a:t>
          </a:r>
        </a:p>
      </dgm:t>
    </dgm:pt>
    <dgm:pt modelId="{3CFE7C31-7E31-43F5-BC87-3D0D4C8A52C4}" type="parTrans" cxnId="{22EB4643-6746-4AAB-A596-CB6997E1814C}">
      <dgm:prSet/>
      <dgm:spPr/>
      <dgm:t>
        <a:bodyPr/>
        <a:lstStyle/>
        <a:p>
          <a:endParaRPr lang="zh-CN" altLang="en-US"/>
        </a:p>
      </dgm:t>
    </dgm:pt>
    <dgm:pt modelId="{9EBA29C3-2A70-42FB-9A54-05A97C647FB0}" type="sibTrans" cxnId="{22EB4643-6746-4AAB-A596-CB6997E1814C}">
      <dgm:prSet/>
      <dgm:spPr/>
      <dgm:t>
        <a:bodyPr/>
        <a:lstStyle/>
        <a:p>
          <a:endParaRPr lang="zh-CN" altLang="en-US"/>
        </a:p>
      </dgm:t>
    </dgm:pt>
    <dgm:pt modelId="{97A14BF5-97E2-4AF4-8D3F-FD3C84A97258}">
      <dgm:prSet phldrT="[文本]"/>
      <dgm:spPr/>
      <dgm:t>
        <a:bodyPr/>
        <a:lstStyle/>
        <a:p>
          <a:r>
            <a:rPr lang="zh-CN" altLang="en-US" dirty="0"/>
            <a:t>完全遵循设计，但不适应环境变化</a:t>
          </a:r>
        </a:p>
      </dgm:t>
    </dgm:pt>
    <dgm:pt modelId="{ACB9DB96-E62C-455A-994D-4AF75C90A4E9}" type="parTrans" cxnId="{FCD3CB9A-987B-45F7-AC2F-7788D2261E46}">
      <dgm:prSet/>
      <dgm:spPr/>
      <dgm:t>
        <a:bodyPr/>
        <a:lstStyle/>
        <a:p>
          <a:endParaRPr lang="zh-CN" altLang="en-US"/>
        </a:p>
      </dgm:t>
    </dgm:pt>
    <dgm:pt modelId="{07F6680C-1572-4C2E-95FF-06B0F4010B5C}" type="sibTrans" cxnId="{FCD3CB9A-987B-45F7-AC2F-7788D2261E46}">
      <dgm:prSet/>
      <dgm:spPr/>
      <dgm:t>
        <a:bodyPr/>
        <a:lstStyle/>
        <a:p>
          <a:endParaRPr lang="zh-CN" altLang="en-US"/>
        </a:p>
      </dgm:t>
    </dgm:pt>
    <dgm:pt modelId="{03E481CD-473F-48A2-9E7F-747611B4BF71}">
      <dgm:prSet phldrT="[文本]"/>
      <dgm:spPr/>
      <dgm:t>
        <a:bodyPr/>
        <a:lstStyle/>
        <a:p>
          <a:r>
            <a:rPr lang="zh-CN" altLang="en-US" dirty="0"/>
            <a:t>世界状态模型：自身、目标、敌人、威胁</a:t>
          </a:r>
          <a:r>
            <a:rPr lang="en-US" altLang="zh-CN" dirty="0"/>
            <a:t>……</a:t>
          </a:r>
          <a:endParaRPr lang="zh-CN" altLang="en-US" dirty="0"/>
        </a:p>
      </dgm:t>
    </dgm:pt>
    <dgm:pt modelId="{D77B61B9-15ED-4DDA-84B6-2868770805C4}" type="parTrans" cxnId="{25525CB5-A19A-4744-8B13-97B6E1C9A8F5}">
      <dgm:prSet/>
      <dgm:spPr/>
      <dgm:t>
        <a:bodyPr/>
        <a:lstStyle/>
        <a:p>
          <a:endParaRPr lang="zh-CN" altLang="en-US"/>
        </a:p>
      </dgm:t>
    </dgm:pt>
    <dgm:pt modelId="{CAC653C7-32DE-4590-846F-6CACA8F5E683}" type="sibTrans" cxnId="{25525CB5-A19A-4744-8B13-97B6E1C9A8F5}">
      <dgm:prSet/>
      <dgm:spPr/>
      <dgm:t>
        <a:bodyPr/>
        <a:lstStyle/>
        <a:p>
          <a:endParaRPr lang="zh-CN" altLang="en-US"/>
        </a:p>
      </dgm:t>
    </dgm:pt>
    <dgm:pt modelId="{58383FC2-9779-4ADB-9529-4CA3D5D1E6E2}">
      <dgm:prSet phldrT="[文本]"/>
      <dgm:spPr/>
      <dgm:t>
        <a:bodyPr/>
        <a:lstStyle/>
        <a:p>
          <a:r>
            <a:rPr lang="zh-CN" altLang="en-US" dirty="0"/>
            <a:t>用规划器来决策行为</a:t>
          </a:r>
          <a:r>
            <a:rPr lang="en-US" altLang="zh-CN" dirty="0"/>
            <a:t>……</a:t>
          </a:r>
          <a:endParaRPr lang="zh-CN" altLang="en-US" dirty="0"/>
        </a:p>
      </dgm:t>
    </dgm:pt>
    <dgm:pt modelId="{3A6E652E-5A12-4346-B1DB-160F2AA0670B}" type="parTrans" cxnId="{28E20CB1-343A-4896-9227-B938781F198A}">
      <dgm:prSet/>
      <dgm:spPr/>
      <dgm:t>
        <a:bodyPr/>
        <a:lstStyle/>
        <a:p>
          <a:endParaRPr lang="zh-CN" altLang="en-US"/>
        </a:p>
      </dgm:t>
    </dgm:pt>
    <dgm:pt modelId="{B3701492-3BCF-475F-9205-E7127C601115}" type="sibTrans" cxnId="{28E20CB1-343A-4896-9227-B938781F198A}">
      <dgm:prSet/>
      <dgm:spPr/>
      <dgm:t>
        <a:bodyPr/>
        <a:lstStyle/>
        <a:p>
          <a:endParaRPr lang="zh-CN" altLang="en-US"/>
        </a:p>
      </dgm:t>
    </dgm:pt>
    <dgm:pt modelId="{8C79B752-EDF5-4A7B-8B50-BFCCA3DF0C05}">
      <dgm:prSet phldrT="[文本]"/>
      <dgm:spPr/>
      <dgm:t>
        <a:bodyPr/>
        <a:lstStyle/>
        <a:p>
          <a:endParaRPr lang="zh-CN" altLang="en-US" dirty="0"/>
        </a:p>
      </dgm:t>
    </dgm:pt>
    <dgm:pt modelId="{B8697CBB-DB13-421A-9317-585884F46C43}" type="parTrans" cxnId="{69D7D98E-B0DE-4B68-859B-A5247B12EB03}">
      <dgm:prSet/>
      <dgm:spPr/>
      <dgm:t>
        <a:bodyPr/>
        <a:lstStyle/>
        <a:p>
          <a:endParaRPr lang="zh-CN" altLang="en-US"/>
        </a:p>
      </dgm:t>
    </dgm:pt>
    <dgm:pt modelId="{83BB16C9-CF2D-4505-8797-D60FFCAED9C9}" type="sibTrans" cxnId="{69D7D98E-B0DE-4B68-859B-A5247B12EB03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3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E63D0D06-AC9D-47ED-8F5C-1680D988EB17}" type="pres">
      <dgm:prSet presAssocID="{0D97D5E2-5111-477B-B704-86E373F00D73}" presName="composite" presStyleCnt="0"/>
      <dgm:spPr/>
    </dgm:pt>
    <dgm:pt modelId="{C23124F9-C8C3-40B4-A86E-BADA3A3406BB}" type="pres">
      <dgm:prSet presAssocID="{0D97D5E2-5111-477B-B704-86E373F00D7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00813D-60C2-49CD-B4E8-D9623E86E9B7}" type="pres">
      <dgm:prSet presAssocID="{0D97D5E2-5111-477B-B704-86E373F00D73}" presName="desTx" presStyleLbl="alignAccFollowNode1" presStyleIdx="1" presStyleCnt="3">
        <dgm:presLayoutVars>
          <dgm:bulletEnabled val="1"/>
        </dgm:presLayoutVars>
      </dgm:prSet>
      <dgm:spPr/>
    </dgm:pt>
    <dgm:pt modelId="{24DBA8FA-128E-4636-8A12-C658D4056999}" type="pres">
      <dgm:prSet presAssocID="{7567354A-4AA3-4ACE-99BF-72325066F725}" presName="space" presStyleCnt="0"/>
      <dgm:spPr/>
    </dgm:pt>
    <dgm:pt modelId="{35856E11-800A-4F2F-8032-8E77DDAF8DA5}" type="pres">
      <dgm:prSet presAssocID="{04201BFB-876C-4673-B920-41844A3A8C1A}" presName="composite" presStyleCnt="0"/>
      <dgm:spPr/>
    </dgm:pt>
    <dgm:pt modelId="{38C3C911-2492-48DD-B318-4AE136E75B4E}" type="pres">
      <dgm:prSet presAssocID="{04201BFB-876C-4673-B920-41844A3A8C1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C4767EB-BBE4-42DD-948C-39C1F9277109}" type="pres">
      <dgm:prSet presAssocID="{04201BFB-876C-4673-B920-41844A3A8C1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C99390D-DDBA-4B32-88EE-4EF5B0CB0089}" srcId="{0D97D5E2-5111-477B-B704-86E373F00D73}" destId="{04CE1292-EB82-4234-8744-CBADBAD759E8}" srcOrd="2" destOrd="0" parTransId="{87EF54F8-CE17-49DD-9F1F-9A9A97D24255}" sibTransId="{E18230B6-5BF0-484E-B632-E38326A749B4}"/>
    <dgm:cxn modelId="{DD81DB11-AFE8-463C-86FE-6C59A39B2B6C}" srcId="{0D97D5E2-5111-477B-B704-86E373F00D73}" destId="{E5C6E59C-92D7-4A99-BBE7-064582CCA398}" srcOrd="0" destOrd="0" parTransId="{B52B641E-079C-4DDC-B6DF-AE892F447377}" sibTransId="{3700E602-3FC0-43AA-914A-48A54E746764}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83EEDD42-7FE6-4FAA-9DFA-DB310D94E82E}" type="presOf" srcId="{04201BFB-876C-4673-B920-41844A3A8C1A}" destId="{38C3C911-2492-48DD-B318-4AE136E75B4E}" srcOrd="0" destOrd="0" presId="urn:microsoft.com/office/officeart/2005/8/layout/hList1"/>
    <dgm:cxn modelId="{22EB4643-6746-4AAB-A596-CB6997E1814C}" srcId="{847B67B6-DF58-4838-AAAB-28BE303C80A7}" destId="{EED29D0E-ED7E-4A25-8030-4727B9428E3B}" srcOrd="1" destOrd="0" parTransId="{3CFE7C31-7E31-43F5-BC87-3D0D4C8A52C4}" sibTransId="{9EBA29C3-2A70-42FB-9A54-05A97C647FB0}"/>
    <dgm:cxn modelId="{3FE5DD44-4126-4743-BC74-BD7589DF132D}" srcId="{847B67B6-DF58-4838-AAAB-28BE303C80A7}" destId="{C245F46B-8ECB-4563-B412-F5E67CED79D6}" srcOrd="0" destOrd="0" parTransId="{7A198D73-EFBD-4306-B34D-C09653B5F77D}" sibTransId="{93EB0F70-C321-49FD-A494-D596D8A1661B}"/>
    <dgm:cxn modelId="{146A9665-A3C6-40BD-AB41-585789B71921}" type="presOf" srcId="{E5C6E59C-92D7-4A99-BBE7-064582CCA398}" destId="{7B00813D-60C2-49CD-B4E8-D9623E86E9B7}" srcOrd="0" destOrd="0" presId="urn:microsoft.com/office/officeart/2005/8/layout/hList1"/>
    <dgm:cxn modelId="{538E5769-EEE8-4754-A847-AD767CAE6F00}" type="presOf" srcId="{58383FC2-9779-4ADB-9529-4CA3D5D1E6E2}" destId="{AC4767EB-BBE4-42DD-948C-39C1F9277109}" srcOrd="0" destOrd="1" presId="urn:microsoft.com/office/officeart/2005/8/layout/hList1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E1D0CC4E-A37D-4CDE-B154-938D07083432}" srcId="{E73CF352-68CC-4AC7-AF18-E2F52D13AE0A}" destId="{04201BFB-876C-4673-B920-41844A3A8C1A}" srcOrd="2" destOrd="0" parTransId="{FFFBF799-D882-4328-8762-14921FB71E81}" sibTransId="{583D472E-33CB-400B-9C0E-EF80E339714F}"/>
    <dgm:cxn modelId="{F1131B58-5F9D-4BD3-9F06-CAFD04F48F12}" type="presOf" srcId="{03E481CD-473F-48A2-9E7F-747611B4BF71}" destId="{AC4767EB-BBE4-42DD-948C-39C1F9277109}" srcOrd="0" destOrd="0" presId="urn:microsoft.com/office/officeart/2005/8/layout/hList1"/>
    <dgm:cxn modelId="{8CFE9684-7E5D-47E4-9859-EAD9C2F058CD}" type="presOf" srcId="{04CE1292-EB82-4234-8744-CBADBAD759E8}" destId="{7B00813D-60C2-49CD-B4E8-D9623E86E9B7}" srcOrd="0" destOrd="2" presId="urn:microsoft.com/office/officeart/2005/8/layout/hList1"/>
    <dgm:cxn modelId="{DA12598E-9029-492D-80A7-48D8C8DC0A31}" srcId="{847B67B6-DF58-4838-AAAB-28BE303C80A7}" destId="{156358CA-8199-4A20-A959-646041886BEF}" srcOrd="2" destOrd="0" parTransId="{BAC3BCEC-E0CE-464A-B622-13E014E5F324}" sibTransId="{79FE0D3A-14A8-4C03-95BA-39C23D7D1B6A}"/>
    <dgm:cxn modelId="{69D7D98E-B0DE-4B68-859B-A5247B12EB03}" srcId="{04201BFB-876C-4673-B920-41844A3A8C1A}" destId="{8C79B752-EDF5-4A7B-8B50-BFCCA3DF0C05}" srcOrd="2" destOrd="0" parTransId="{B8697CBB-DB13-421A-9317-585884F46C43}" sibTransId="{83BB16C9-CF2D-4505-8797-D60FFCAED9C9}"/>
    <dgm:cxn modelId="{E20EB794-7C6B-408D-A517-92F24CEE619D}" type="presOf" srcId="{97A14BF5-97E2-4AF4-8D3F-FD3C84A97258}" destId="{7B00813D-60C2-49CD-B4E8-D9623E86E9B7}" srcOrd="0" destOrd="1" presId="urn:microsoft.com/office/officeart/2005/8/layout/hList1"/>
    <dgm:cxn modelId="{23064D97-C1A5-4BBC-B388-14DEEC2EDE2B}" type="presOf" srcId="{C245F46B-8ECB-4563-B412-F5E67CED79D6}" destId="{58433B21-227E-430F-8D92-A4098C76FB35}" srcOrd="0" destOrd="0" presId="urn:microsoft.com/office/officeart/2005/8/layout/hList1"/>
    <dgm:cxn modelId="{FCD3CB9A-987B-45F7-AC2F-7788D2261E46}" srcId="{0D97D5E2-5111-477B-B704-86E373F00D73}" destId="{97A14BF5-97E2-4AF4-8D3F-FD3C84A97258}" srcOrd="1" destOrd="0" parTransId="{ACB9DB96-E62C-455A-994D-4AF75C90A4E9}" sibTransId="{07F6680C-1572-4C2E-95FF-06B0F4010B5C}"/>
    <dgm:cxn modelId="{4917BFA8-A599-4528-8BC4-36A329BF64CE}" type="presOf" srcId="{EED29D0E-ED7E-4A25-8030-4727B9428E3B}" destId="{58433B21-227E-430F-8D92-A4098C76FB35}" srcOrd="0" destOrd="1" presId="urn:microsoft.com/office/officeart/2005/8/layout/hList1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28E20CB1-343A-4896-9227-B938781F198A}" srcId="{04201BFB-876C-4673-B920-41844A3A8C1A}" destId="{58383FC2-9779-4ADB-9529-4CA3D5D1E6E2}" srcOrd="1" destOrd="0" parTransId="{3A6E652E-5A12-4346-B1DB-160F2AA0670B}" sibTransId="{B3701492-3BCF-475F-9205-E7127C601115}"/>
    <dgm:cxn modelId="{25525CB5-A19A-4744-8B13-97B6E1C9A8F5}" srcId="{04201BFB-876C-4673-B920-41844A3A8C1A}" destId="{03E481CD-473F-48A2-9E7F-747611B4BF71}" srcOrd="0" destOrd="0" parTransId="{D77B61B9-15ED-4DDA-84B6-2868770805C4}" sibTransId="{CAC653C7-32DE-4590-846F-6CACA8F5E683}"/>
    <dgm:cxn modelId="{AF983ED8-CA58-46A5-BB69-9EBF1490545B}" type="presOf" srcId="{0D97D5E2-5111-477B-B704-86E373F00D73}" destId="{C23124F9-C8C3-40B4-A86E-BADA3A3406BB}" srcOrd="0" destOrd="0" presId="urn:microsoft.com/office/officeart/2005/8/layout/hList1"/>
    <dgm:cxn modelId="{7D97EBE3-D4F0-483F-96E7-73F7DA022C85}" type="presOf" srcId="{8C79B752-EDF5-4A7B-8B50-BFCCA3DF0C05}" destId="{AC4767EB-BBE4-42DD-948C-39C1F9277109}" srcOrd="0" destOrd="2" presId="urn:microsoft.com/office/officeart/2005/8/layout/hList1"/>
    <dgm:cxn modelId="{228FF2EB-C913-4EA2-AE81-C3C10A7A73EE}" srcId="{E73CF352-68CC-4AC7-AF18-E2F52D13AE0A}" destId="{0D97D5E2-5111-477B-B704-86E373F00D73}" srcOrd="1" destOrd="0" parTransId="{1F9A4E19-61C9-4B6A-81B4-13E2AD0A6075}" sibTransId="{7567354A-4AA3-4ACE-99BF-72325066F725}"/>
    <dgm:cxn modelId="{B532E1FB-FABF-45A4-8DED-F5A2248341F7}" type="presOf" srcId="{156358CA-8199-4A20-A959-646041886BEF}" destId="{58433B21-227E-430F-8D92-A4098C76FB35}" srcOrd="0" destOrd="2" presId="urn:microsoft.com/office/officeart/2005/8/layout/hList1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201DA994-D872-46DF-88FB-46CC2661ADBE}" type="presParOf" srcId="{2F764997-D416-45D3-8104-AA4F5A60E60A}" destId="{E63D0D06-AC9D-47ED-8F5C-1680D988EB17}" srcOrd="2" destOrd="0" presId="urn:microsoft.com/office/officeart/2005/8/layout/hList1"/>
    <dgm:cxn modelId="{4B18EC07-8914-48EA-9767-78E108133F50}" type="presParOf" srcId="{E63D0D06-AC9D-47ED-8F5C-1680D988EB17}" destId="{C23124F9-C8C3-40B4-A86E-BADA3A3406BB}" srcOrd="0" destOrd="0" presId="urn:microsoft.com/office/officeart/2005/8/layout/hList1"/>
    <dgm:cxn modelId="{AEAA1967-8B4B-4190-B040-3B51E12FCE04}" type="presParOf" srcId="{E63D0D06-AC9D-47ED-8F5C-1680D988EB17}" destId="{7B00813D-60C2-49CD-B4E8-D9623E86E9B7}" srcOrd="1" destOrd="0" presId="urn:microsoft.com/office/officeart/2005/8/layout/hList1"/>
    <dgm:cxn modelId="{E4028932-1FBF-489C-9D18-CC5D833FC174}" type="presParOf" srcId="{2F764997-D416-45D3-8104-AA4F5A60E60A}" destId="{24DBA8FA-128E-4636-8A12-C658D4056999}" srcOrd="3" destOrd="0" presId="urn:microsoft.com/office/officeart/2005/8/layout/hList1"/>
    <dgm:cxn modelId="{D45BB6E4-5CC2-4044-AE63-8FFB08B03CD2}" type="presParOf" srcId="{2F764997-D416-45D3-8104-AA4F5A60E60A}" destId="{35856E11-800A-4F2F-8032-8E77DDAF8DA5}" srcOrd="4" destOrd="0" presId="urn:microsoft.com/office/officeart/2005/8/layout/hList1"/>
    <dgm:cxn modelId="{77A9326A-7273-4FDF-ABAB-2FE349710067}" type="presParOf" srcId="{35856E11-800A-4F2F-8032-8E77DDAF8DA5}" destId="{38C3C911-2492-48DD-B318-4AE136E75B4E}" srcOrd="0" destOrd="0" presId="urn:microsoft.com/office/officeart/2005/8/layout/hList1"/>
    <dgm:cxn modelId="{4580B054-7432-4E13-92B5-0F0CE7870989}" type="presParOf" srcId="{35856E11-800A-4F2F-8032-8E77DDAF8DA5}" destId="{AC4767EB-BBE4-42DD-948C-39C1F92771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077BA3-27DA-486E-B83E-68A60AF0CDB2}" type="doc">
      <dgm:prSet loTypeId="urn:microsoft.com/office/officeart/2005/8/layout/v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62FE2C46-640A-4329-B4A2-32C8D833E313}">
      <dgm:prSet phldrT="[文本]"/>
      <dgm:spPr/>
      <dgm:t>
        <a:bodyPr/>
        <a:lstStyle/>
        <a:p>
          <a:r>
            <a:rPr lang="zh-CN" altLang="en-US" dirty="0"/>
            <a:t>前言</a:t>
          </a:r>
        </a:p>
      </dgm:t>
    </dgm:pt>
    <dgm:pt modelId="{4909A349-7A98-4964-9DF0-0C8B2C700FE6}" type="par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C57F205B-C05F-454E-9109-8840C858CEAE}" type="sib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FBBAC2F1-16C4-4730-B1E7-86C1CF6B0FC5}">
      <dgm:prSet phldrT="[文本]"/>
      <dgm:spPr/>
      <dgm:t>
        <a:bodyPr/>
        <a:lstStyle/>
        <a:p>
          <a:r>
            <a:rPr lang="zh-CN" altLang="en-US" dirty="0"/>
            <a:t>统一价值理论、总体期望效用</a:t>
          </a:r>
        </a:p>
      </dgm:t>
    </dgm:pt>
    <dgm:pt modelId="{1BED20CB-76D0-4392-94B1-2CFF8C260C47}" type="par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FCF62A9A-E83D-444B-BC3F-02D96B479C5A}" type="sib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F0B2E8E9-36AF-492D-8C79-CD056A1F01C3}">
      <dgm:prSet phldrT="[文本]"/>
      <dgm:spPr/>
      <dgm:t>
        <a:bodyPr/>
        <a:lstStyle/>
        <a:p>
          <a:r>
            <a:rPr lang="zh-CN" altLang="en-US" dirty="0"/>
            <a:t>效用计算</a:t>
          </a:r>
        </a:p>
      </dgm:t>
    </dgm:pt>
    <dgm:pt modelId="{3B5DBA7D-4E97-4E73-9FC3-2173624CF0CF}" type="parTrans" cxnId="{1115E296-4FA1-4CFA-BCF8-281CC38E109E}">
      <dgm:prSet/>
      <dgm:spPr/>
      <dgm:t>
        <a:bodyPr/>
        <a:lstStyle/>
        <a:p>
          <a:endParaRPr lang="zh-CN" altLang="en-US"/>
        </a:p>
      </dgm:t>
    </dgm:pt>
    <dgm:pt modelId="{610C68A0-BC5C-4B2B-83A4-32F8475DFACF}" type="sibTrans" cxnId="{1115E296-4FA1-4CFA-BCF8-281CC38E109E}">
      <dgm:prSet/>
      <dgm:spPr/>
      <dgm:t>
        <a:bodyPr/>
        <a:lstStyle/>
        <a:p>
          <a:endParaRPr lang="zh-CN" altLang="en-US"/>
        </a:p>
      </dgm:t>
    </dgm:pt>
    <dgm:pt modelId="{8DF03648-5FB0-4A3E-AF7C-D1982C137D2A}">
      <dgm:prSet phldrT="[文本]"/>
      <dgm:spPr/>
      <dgm:t>
        <a:bodyPr/>
        <a:lstStyle/>
        <a:p>
          <a:r>
            <a:rPr lang="zh-CN" altLang="en-US" dirty="0"/>
            <a:t>行为决策</a:t>
          </a:r>
        </a:p>
      </dgm:t>
    </dgm:pt>
    <dgm:pt modelId="{E073F517-11F2-4BDE-8809-4F7C6942A68B}" type="parTrans" cxnId="{A8E19262-D520-4F44-BBBC-51371B2C04C5}">
      <dgm:prSet/>
      <dgm:spPr/>
      <dgm:t>
        <a:bodyPr/>
        <a:lstStyle/>
        <a:p>
          <a:endParaRPr lang="zh-CN" altLang="en-US"/>
        </a:p>
      </dgm:t>
    </dgm:pt>
    <dgm:pt modelId="{C007A79E-0B58-4C6A-8F70-EC6C85978A43}" type="sibTrans" cxnId="{A8E19262-D520-4F44-BBBC-51371B2C04C5}">
      <dgm:prSet/>
      <dgm:spPr/>
      <dgm:t>
        <a:bodyPr/>
        <a:lstStyle/>
        <a:p>
          <a:endParaRPr lang="zh-CN" altLang="en-US"/>
        </a:p>
      </dgm:t>
    </dgm:pt>
    <dgm:pt modelId="{0DA077A6-84F9-4ABF-BE2B-EB7E161A629C}">
      <dgm:prSet phldrT="[文本]"/>
      <dgm:spPr/>
      <dgm:t>
        <a:bodyPr/>
        <a:lstStyle/>
        <a:p>
          <a:r>
            <a:rPr lang="zh-CN" altLang="en-US" dirty="0"/>
            <a:t>组合链：求和平均、副作用：</a:t>
          </a:r>
          <a:r>
            <a:rPr lang="en-US" altLang="zh-CN" dirty="0"/>
            <a:t>1-X</a:t>
          </a:r>
          <a:endParaRPr lang="zh-CN" altLang="en-US" dirty="0"/>
        </a:p>
      </dgm:t>
    </dgm:pt>
    <dgm:pt modelId="{CEE113B8-AF24-4799-9A5C-88F6A2521AA6}" type="parTrans" cxnId="{6213649B-28D2-439B-8C7B-748F5F62318C}">
      <dgm:prSet/>
      <dgm:spPr/>
      <dgm:t>
        <a:bodyPr/>
        <a:lstStyle/>
        <a:p>
          <a:endParaRPr lang="zh-CN" altLang="en-US"/>
        </a:p>
      </dgm:t>
    </dgm:pt>
    <dgm:pt modelId="{5B3649A5-F815-4D71-8DE1-50DB60285C91}" type="sibTrans" cxnId="{6213649B-28D2-439B-8C7B-748F5F62318C}">
      <dgm:prSet/>
      <dgm:spPr/>
      <dgm:t>
        <a:bodyPr/>
        <a:lstStyle/>
        <a:p>
          <a:endParaRPr lang="zh-CN" altLang="en-US"/>
        </a:p>
      </dgm:t>
    </dgm:pt>
    <dgm:pt modelId="{DCC599E9-D453-4C6B-8AB9-C16B43065B0A}">
      <dgm:prSet phldrT="[文本]"/>
      <dgm:spPr/>
      <dgm:t>
        <a:bodyPr/>
        <a:lstStyle/>
        <a:p>
          <a:r>
            <a:rPr lang="zh-CN" altLang="en-US" dirty="0"/>
            <a:t>线性，二次曲线（</a:t>
          </a:r>
          <a:r>
            <a:rPr lang="en-US" altLang="zh-CN" dirty="0"/>
            <a:t>K&gt;1, &lt;1</a:t>
          </a:r>
          <a:r>
            <a:rPr lang="zh-CN" altLang="en-US" dirty="0"/>
            <a:t>），逻辑函数，分段函数</a:t>
          </a:r>
        </a:p>
      </dgm:t>
    </dgm:pt>
    <dgm:pt modelId="{0E4BF3F5-3D8B-41C1-93E6-C7AC6D98344F}" type="parTrans" cxnId="{2E43A25D-7429-4299-97F2-75A7206DBDD0}">
      <dgm:prSet/>
      <dgm:spPr/>
      <dgm:t>
        <a:bodyPr/>
        <a:lstStyle/>
        <a:p>
          <a:endParaRPr lang="zh-CN" altLang="en-US"/>
        </a:p>
      </dgm:t>
    </dgm:pt>
    <dgm:pt modelId="{CF2DBDCF-3DD9-41FB-B055-3AA217E37740}" type="sibTrans" cxnId="{2E43A25D-7429-4299-97F2-75A7206DBDD0}">
      <dgm:prSet/>
      <dgm:spPr/>
      <dgm:t>
        <a:bodyPr/>
        <a:lstStyle/>
        <a:p>
          <a:endParaRPr lang="zh-CN" altLang="en-US"/>
        </a:p>
      </dgm:t>
    </dgm:pt>
    <dgm:pt modelId="{80354F31-F767-4BD6-A5BC-6E58F12ED35C}">
      <dgm:prSet phldrT="[文本]"/>
      <dgm:spPr/>
      <dgm:t>
        <a:bodyPr/>
        <a:lstStyle/>
        <a:p>
          <a:r>
            <a:rPr lang="zh-CN" altLang="en-US" dirty="0"/>
            <a:t>使用归一化</a:t>
          </a:r>
          <a:r>
            <a:rPr lang="en-US" altLang="zh-CN" dirty="0"/>
            <a:t>0-1</a:t>
          </a:r>
          <a:endParaRPr lang="zh-CN" altLang="en-US" dirty="0"/>
        </a:p>
      </dgm:t>
    </dgm:pt>
    <dgm:pt modelId="{92EA7D9D-103C-46B9-82F8-04C63676794B}" type="parTrans" cxnId="{2DBA49C4-FBFF-4EE9-AD22-1E7CCC369B97}">
      <dgm:prSet/>
      <dgm:spPr/>
      <dgm:t>
        <a:bodyPr/>
        <a:lstStyle/>
        <a:p>
          <a:endParaRPr lang="zh-CN" altLang="en-US"/>
        </a:p>
      </dgm:t>
    </dgm:pt>
    <dgm:pt modelId="{D4A4ACF9-D781-4D5C-90DC-D8F355BBE6F9}" type="sibTrans" cxnId="{2DBA49C4-FBFF-4EE9-AD22-1E7CCC369B97}">
      <dgm:prSet/>
      <dgm:spPr/>
      <dgm:t>
        <a:bodyPr/>
        <a:lstStyle/>
        <a:p>
          <a:endParaRPr lang="zh-CN" altLang="en-US"/>
        </a:p>
      </dgm:t>
    </dgm:pt>
    <dgm:pt modelId="{47D25791-2693-47D0-8007-E9BF52A0F6A7}">
      <dgm:prSet phldrT="[文本]"/>
      <dgm:spPr/>
      <dgm:t>
        <a:bodyPr/>
        <a:lstStyle/>
        <a:p>
          <a:r>
            <a:rPr lang="zh-CN" altLang="en-US" dirty="0"/>
            <a:t>最高、随机、头部随机、分桶、动态分桶</a:t>
          </a:r>
        </a:p>
      </dgm:t>
    </dgm:pt>
    <dgm:pt modelId="{6EE67883-0090-43F5-8AB8-30FC7A55ECD3}" type="parTrans" cxnId="{D3F4DBBB-979F-4462-A23A-DC8A65CA6AD0}">
      <dgm:prSet/>
      <dgm:spPr/>
      <dgm:t>
        <a:bodyPr/>
        <a:lstStyle/>
        <a:p>
          <a:endParaRPr lang="zh-CN" altLang="en-US"/>
        </a:p>
      </dgm:t>
    </dgm:pt>
    <dgm:pt modelId="{F34A6F41-0BE9-4353-A0AC-7994CF399DEC}" type="sibTrans" cxnId="{D3F4DBBB-979F-4462-A23A-DC8A65CA6AD0}">
      <dgm:prSet/>
      <dgm:spPr/>
      <dgm:t>
        <a:bodyPr/>
        <a:lstStyle/>
        <a:p>
          <a:endParaRPr lang="zh-CN" altLang="en-US"/>
        </a:p>
      </dgm:t>
    </dgm:pt>
    <dgm:pt modelId="{8E64F015-B217-401D-9C47-1287488C0682}">
      <dgm:prSet phldrT="[文本]"/>
      <dgm:spPr/>
      <dgm:t>
        <a:bodyPr/>
        <a:lstStyle/>
        <a:p>
          <a:r>
            <a:rPr lang="zh-CN" altLang="en-US" dirty="0"/>
            <a:t>惯性避免抽搐：额外权重、权重随冷却减少</a:t>
          </a:r>
        </a:p>
      </dgm:t>
    </dgm:pt>
    <dgm:pt modelId="{BA486BBE-5B18-4A34-B00E-A4D873EAEACA}" type="parTrans" cxnId="{89D3A284-E118-464B-8D27-1CA1491F07C1}">
      <dgm:prSet/>
      <dgm:spPr/>
      <dgm:t>
        <a:bodyPr/>
        <a:lstStyle/>
        <a:p>
          <a:endParaRPr lang="zh-CN" altLang="en-US"/>
        </a:p>
      </dgm:t>
    </dgm:pt>
    <dgm:pt modelId="{5BE93966-6523-4B5B-9D44-0BF5A9DD9FEB}" type="sibTrans" cxnId="{89D3A284-E118-464B-8D27-1CA1491F07C1}">
      <dgm:prSet/>
      <dgm:spPr/>
      <dgm:t>
        <a:bodyPr/>
        <a:lstStyle/>
        <a:p>
          <a:endParaRPr lang="zh-CN" altLang="en-US"/>
        </a:p>
      </dgm:t>
    </dgm:pt>
    <dgm:pt modelId="{C9453D76-F844-4FCF-85CA-0FBCE6A0FCBE}" type="pres">
      <dgm:prSet presAssocID="{F9077BA3-27DA-486E-B83E-68A60AF0CDB2}" presName="Name0" presStyleCnt="0">
        <dgm:presLayoutVars>
          <dgm:dir/>
          <dgm:animLvl val="lvl"/>
          <dgm:resizeHandles/>
        </dgm:presLayoutVars>
      </dgm:prSet>
      <dgm:spPr/>
    </dgm:pt>
    <dgm:pt modelId="{4A82BE9B-6E16-4E26-A146-E6D4C9540DA8}" type="pres">
      <dgm:prSet presAssocID="{62FE2C46-640A-4329-B4A2-32C8D833E313}" presName="linNode" presStyleCnt="0"/>
      <dgm:spPr/>
    </dgm:pt>
    <dgm:pt modelId="{E16133BC-533E-4F4A-8DFB-A952C2B27528}" type="pres">
      <dgm:prSet presAssocID="{62FE2C46-640A-4329-B4A2-32C8D833E313}" presName="parentShp" presStyleLbl="node1" presStyleIdx="0" presStyleCnt="3">
        <dgm:presLayoutVars>
          <dgm:bulletEnabled val="1"/>
        </dgm:presLayoutVars>
      </dgm:prSet>
      <dgm:spPr/>
    </dgm:pt>
    <dgm:pt modelId="{4F6254FD-9D21-43B1-BE0D-FE0F06369F9D}" type="pres">
      <dgm:prSet presAssocID="{62FE2C46-640A-4329-B4A2-32C8D833E313}" presName="childShp" presStyleLbl="bgAccFollowNode1" presStyleIdx="0" presStyleCnt="3">
        <dgm:presLayoutVars>
          <dgm:bulletEnabled val="1"/>
        </dgm:presLayoutVars>
      </dgm:prSet>
      <dgm:spPr/>
    </dgm:pt>
    <dgm:pt modelId="{506CAA54-0F0F-4668-8C95-976890992E35}" type="pres">
      <dgm:prSet presAssocID="{C57F205B-C05F-454E-9109-8840C858CEAE}" presName="spacing" presStyleCnt="0"/>
      <dgm:spPr/>
    </dgm:pt>
    <dgm:pt modelId="{938CDF46-F639-4B23-AC62-4EE55573FE07}" type="pres">
      <dgm:prSet presAssocID="{F0B2E8E9-36AF-492D-8C79-CD056A1F01C3}" presName="linNode" presStyleCnt="0"/>
      <dgm:spPr/>
    </dgm:pt>
    <dgm:pt modelId="{2F3BD454-D635-4559-867F-F2A13B0F978B}" type="pres">
      <dgm:prSet presAssocID="{F0B2E8E9-36AF-492D-8C79-CD056A1F01C3}" presName="parentShp" presStyleLbl="node1" presStyleIdx="1" presStyleCnt="3">
        <dgm:presLayoutVars>
          <dgm:bulletEnabled val="1"/>
        </dgm:presLayoutVars>
      </dgm:prSet>
      <dgm:spPr/>
    </dgm:pt>
    <dgm:pt modelId="{7BE3CAD2-A969-4BA4-8CF4-159BCE28991D}" type="pres">
      <dgm:prSet presAssocID="{F0B2E8E9-36AF-492D-8C79-CD056A1F01C3}" presName="childShp" presStyleLbl="bgAccFollowNode1" presStyleIdx="1" presStyleCnt="3">
        <dgm:presLayoutVars>
          <dgm:bulletEnabled val="1"/>
        </dgm:presLayoutVars>
      </dgm:prSet>
      <dgm:spPr/>
    </dgm:pt>
    <dgm:pt modelId="{1A1A5002-910C-403B-87C8-41F85BE999F0}" type="pres">
      <dgm:prSet presAssocID="{610C68A0-BC5C-4B2B-83A4-32F8475DFACF}" presName="spacing" presStyleCnt="0"/>
      <dgm:spPr/>
    </dgm:pt>
    <dgm:pt modelId="{5091A6CF-99C4-44B8-A674-93479B05C87F}" type="pres">
      <dgm:prSet presAssocID="{8DF03648-5FB0-4A3E-AF7C-D1982C137D2A}" presName="linNode" presStyleCnt="0"/>
      <dgm:spPr/>
    </dgm:pt>
    <dgm:pt modelId="{627156DE-949D-4DD7-B157-E84FA0CC9397}" type="pres">
      <dgm:prSet presAssocID="{8DF03648-5FB0-4A3E-AF7C-D1982C137D2A}" presName="parentShp" presStyleLbl="node1" presStyleIdx="2" presStyleCnt="3">
        <dgm:presLayoutVars>
          <dgm:bulletEnabled val="1"/>
        </dgm:presLayoutVars>
      </dgm:prSet>
      <dgm:spPr/>
    </dgm:pt>
    <dgm:pt modelId="{3125D94A-E4E7-4A50-B6BC-6F99F038265E}" type="pres">
      <dgm:prSet presAssocID="{8DF03648-5FB0-4A3E-AF7C-D1982C137D2A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F4C3A90C-D8D9-4A12-A2E7-26778B1326E4}" type="presOf" srcId="{F0B2E8E9-36AF-492D-8C79-CD056A1F01C3}" destId="{2F3BD454-D635-4559-867F-F2A13B0F978B}" srcOrd="0" destOrd="0" presId="urn:microsoft.com/office/officeart/2005/8/layout/vList6"/>
    <dgm:cxn modelId="{C502ED14-CDFF-4F9F-9FC1-2B15A3A43421}" type="presOf" srcId="{80354F31-F767-4BD6-A5BC-6E58F12ED35C}" destId="{4F6254FD-9D21-43B1-BE0D-FE0F06369F9D}" srcOrd="0" destOrd="1" presId="urn:microsoft.com/office/officeart/2005/8/layout/vList6"/>
    <dgm:cxn modelId="{4BBC0324-8B07-46C5-BFA7-28520CC3EE0F}" srcId="{F9077BA3-27DA-486E-B83E-68A60AF0CDB2}" destId="{62FE2C46-640A-4329-B4A2-32C8D833E313}" srcOrd="0" destOrd="0" parTransId="{4909A349-7A98-4964-9DF0-0C8B2C700FE6}" sibTransId="{C57F205B-C05F-454E-9109-8840C858CEAE}"/>
    <dgm:cxn modelId="{9DCCD029-2D7F-49EB-9A82-707194B6966B}" type="presOf" srcId="{62FE2C46-640A-4329-B4A2-32C8D833E313}" destId="{E16133BC-533E-4F4A-8DFB-A952C2B27528}" srcOrd="0" destOrd="0" presId="urn:microsoft.com/office/officeart/2005/8/layout/vList6"/>
    <dgm:cxn modelId="{C07D655D-BDFB-409A-869B-0A6EE5FB9742}" type="presOf" srcId="{8DF03648-5FB0-4A3E-AF7C-D1982C137D2A}" destId="{627156DE-949D-4DD7-B157-E84FA0CC9397}" srcOrd="0" destOrd="0" presId="urn:microsoft.com/office/officeart/2005/8/layout/vList6"/>
    <dgm:cxn modelId="{2E43A25D-7429-4299-97F2-75A7206DBDD0}" srcId="{F0B2E8E9-36AF-492D-8C79-CD056A1F01C3}" destId="{DCC599E9-D453-4C6B-8AB9-C16B43065B0A}" srcOrd="1" destOrd="0" parTransId="{0E4BF3F5-3D8B-41C1-93E6-C7AC6D98344F}" sibTransId="{CF2DBDCF-3DD9-41FB-B055-3AA217E37740}"/>
    <dgm:cxn modelId="{A8E19262-D520-4F44-BBBC-51371B2C04C5}" srcId="{F9077BA3-27DA-486E-B83E-68A60AF0CDB2}" destId="{8DF03648-5FB0-4A3E-AF7C-D1982C137D2A}" srcOrd="2" destOrd="0" parTransId="{E073F517-11F2-4BDE-8809-4F7C6942A68B}" sibTransId="{C007A79E-0B58-4C6A-8F70-EC6C85978A43}"/>
    <dgm:cxn modelId="{F6FA7667-3E7F-458B-9D99-D2456F17B0FF}" type="presOf" srcId="{8E64F015-B217-401D-9C47-1287488C0682}" destId="{3125D94A-E4E7-4A50-B6BC-6F99F038265E}" srcOrd="0" destOrd="1" presId="urn:microsoft.com/office/officeart/2005/8/layout/vList6"/>
    <dgm:cxn modelId="{8D6BD66B-4151-4F8B-AFE0-AD29F875872E}" type="presOf" srcId="{F9077BA3-27DA-486E-B83E-68A60AF0CDB2}" destId="{C9453D76-F844-4FCF-85CA-0FBCE6A0FCBE}" srcOrd="0" destOrd="0" presId="urn:microsoft.com/office/officeart/2005/8/layout/vList6"/>
    <dgm:cxn modelId="{89D3A284-E118-464B-8D27-1CA1491F07C1}" srcId="{8DF03648-5FB0-4A3E-AF7C-D1982C137D2A}" destId="{8E64F015-B217-401D-9C47-1287488C0682}" srcOrd="1" destOrd="0" parTransId="{BA486BBE-5B18-4A34-B00E-A4D873EAEACA}" sibTransId="{5BE93966-6523-4B5B-9D44-0BF5A9DD9FEB}"/>
    <dgm:cxn modelId="{1115E296-4FA1-4CFA-BCF8-281CC38E109E}" srcId="{F9077BA3-27DA-486E-B83E-68A60AF0CDB2}" destId="{F0B2E8E9-36AF-492D-8C79-CD056A1F01C3}" srcOrd="1" destOrd="0" parTransId="{3B5DBA7D-4E97-4E73-9FC3-2173624CF0CF}" sibTransId="{610C68A0-BC5C-4B2B-83A4-32F8475DFACF}"/>
    <dgm:cxn modelId="{6213649B-28D2-439B-8C7B-748F5F62318C}" srcId="{F0B2E8E9-36AF-492D-8C79-CD056A1F01C3}" destId="{0DA077A6-84F9-4ABF-BE2B-EB7E161A629C}" srcOrd="0" destOrd="0" parTransId="{CEE113B8-AF24-4799-9A5C-88F6A2521AA6}" sibTransId="{5B3649A5-F815-4D71-8DE1-50DB60285C91}"/>
    <dgm:cxn modelId="{51BA3FA3-1E36-4C6F-ACE9-C33C1A1841E1}" type="presOf" srcId="{FBBAC2F1-16C4-4730-B1E7-86C1CF6B0FC5}" destId="{4F6254FD-9D21-43B1-BE0D-FE0F06369F9D}" srcOrd="0" destOrd="0" presId="urn:microsoft.com/office/officeart/2005/8/layout/vList6"/>
    <dgm:cxn modelId="{0896C1B1-226B-4414-905E-27610939EE0E}" type="presOf" srcId="{0DA077A6-84F9-4ABF-BE2B-EB7E161A629C}" destId="{7BE3CAD2-A969-4BA4-8CF4-159BCE28991D}" srcOrd="0" destOrd="0" presId="urn:microsoft.com/office/officeart/2005/8/layout/vList6"/>
    <dgm:cxn modelId="{D3F4DBBB-979F-4462-A23A-DC8A65CA6AD0}" srcId="{8DF03648-5FB0-4A3E-AF7C-D1982C137D2A}" destId="{47D25791-2693-47D0-8007-E9BF52A0F6A7}" srcOrd="0" destOrd="0" parTransId="{6EE67883-0090-43F5-8AB8-30FC7A55ECD3}" sibTransId="{F34A6F41-0BE9-4353-A0AC-7994CF399DEC}"/>
    <dgm:cxn modelId="{2DBA49C4-FBFF-4EE9-AD22-1E7CCC369B97}" srcId="{62FE2C46-640A-4329-B4A2-32C8D833E313}" destId="{80354F31-F767-4BD6-A5BC-6E58F12ED35C}" srcOrd="1" destOrd="0" parTransId="{92EA7D9D-103C-46B9-82F8-04C63676794B}" sibTransId="{D4A4ACF9-D781-4D5C-90DC-D8F355BBE6F9}"/>
    <dgm:cxn modelId="{0ED859C8-8C8F-4992-8E28-FC08EED0863B}" type="presOf" srcId="{DCC599E9-D453-4C6B-8AB9-C16B43065B0A}" destId="{7BE3CAD2-A969-4BA4-8CF4-159BCE28991D}" srcOrd="0" destOrd="1" presId="urn:microsoft.com/office/officeart/2005/8/layout/vList6"/>
    <dgm:cxn modelId="{9124A3F3-B71D-4B77-83C5-7814364BF899}" srcId="{62FE2C46-640A-4329-B4A2-32C8D833E313}" destId="{FBBAC2F1-16C4-4730-B1E7-86C1CF6B0FC5}" srcOrd="0" destOrd="0" parTransId="{1BED20CB-76D0-4392-94B1-2CFF8C260C47}" sibTransId="{FCF62A9A-E83D-444B-BC3F-02D96B479C5A}"/>
    <dgm:cxn modelId="{2A8B0DF5-A6E1-457A-9353-1C1A8AF3ED82}" type="presOf" srcId="{47D25791-2693-47D0-8007-E9BF52A0F6A7}" destId="{3125D94A-E4E7-4A50-B6BC-6F99F038265E}" srcOrd="0" destOrd="0" presId="urn:microsoft.com/office/officeart/2005/8/layout/vList6"/>
    <dgm:cxn modelId="{DF049670-B73D-4F9C-809E-D2C48BEB7CA5}" type="presParOf" srcId="{C9453D76-F844-4FCF-85CA-0FBCE6A0FCBE}" destId="{4A82BE9B-6E16-4E26-A146-E6D4C9540DA8}" srcOrd="0" destOrd="0" presId="urn:microsoft.com/office/officeart/2005/8/layout/vList6"/>
    <dgm:cxn modelId="{3BE71DB7-C4F6-40D8-A1F7-4B41B86312D8}" type="presParOf" srcId="{4A82BE9B-6E16-4E26-A146-E6D4C9540DA8}" destId="{E16133BC-533E-4F4A-8DFB-A952C2B27528}" srcOrd="0" destOrd="0" presId="urn:microsoft.com/office/officeart/2005/8/layout/vList6"/>
    <dgm:cxn modelId="{FA607AB9-28B6-457D-8DCD-08878D5B2FEA}" type="presParOf" srcId="{4A82BE9B-6E16-4E26-A146-E6D4C9540DA8}" destId="{4F6254FD-9D21-43B1-BE0D-FE0F06369F9D}" srcOrd="1" destOrd="0" presId="urn:microsoft.com/office/officeart/2005/8/layout/vList6"/>
    <dgm:cxn modelId="{7968A6B6-EA25-41FD-92D4-0FAE6FA92EE7}" type="presParOf" srcId="{C9453D76-F844-4FCF-85CA-0FBCE6A0FCBE}" destId="{506CAA54-0F0F-4668-8C95-976890992E35}" srcOrd="1" destOrd="0" presId="urn:microsoft.com/office/officeart/2005/8/layout/vList6"/>
    <dgm:cxn modelId="{F27C2DC7-D772-4514-A564-6328D3A73ACA}" type="presParOf" srcId="{C9453D76-F844-4FCF-85CA-0FBCE6A0FCBE}" destId="{938CDF46-F639-4B23-AC62-4EE55573FE07}" srcOrd="2" destOrd="0" presId="urn:microsoft.com/office/officeart/2005/8/layout/vList6"/>
    <dgm:cxn modelId="{86B0A306-2E64-4EAA-A7CA-E2D981BF1EAE}" type="presParOf" srcId="{938CDF46-F639-4B23-AC62-4EE55573FE07}" destId="{2F3BD454-D635-4559-867F-F2A13B0F978B}" srcOrd="0" destOrd="0" presId="urn:microsoft.com/office/officeart/2005/8/layout/vList6"/>
    <dgm:cxn modelId="{0501A225-91E3-49C4-974E-9DA47EA8B926}" type="presParOf" srcId="{938CDF46-F639-4B23-AC62-4EE55573FE07}" destId="{7BE3CAD2-A969-4BA4-8CF4-159BCE28991D}" srcOrd="1" destOrd="0" presId="urn:microsoft.com/office/officeart/2005/8/layout/vList6"/>
    <dgm:cxn modelId="{B0A1B530-160B-48F1-A34E-73BAF3DCA705}" type="presParOf" srcId="{C9453D76-F844-4FCF-85CA-0FBCE6A0FCBE}" destId="{1A1A5002-910C-403B-87C8-41F85BE999F0}" srcOrd="3" destOrd="0" presId="urn:microsoft.com/office/officeart/2005/8/layout/vList6"/>
    <dgm:cxn modelId="{B93FA1F6-2015-49D1-9143-1766C793DE0C}" type="presParOf" srcId="{C9453D76-F844-4FCF-85CA-0FBCE6A0FCBE}" destId="{5091A6CF-99C4-44B8-A674-93479B05C87F}" srcOrd="4" destOrd="0" presId="urn:microsoft.com/office/officeart/2005/8/layout/vList6"/>
    <dgm:cxn modelId="{C7DB83F8-0DD3-4C6E-A4D9-21ACBAABAE2B}" type="presParOf" srcId="{5091A6CF-99C4-44B8-A674-93479B05C87F}" destId="{627156DE-949D-4DD7-B157-E84FA0CC9397}" srcOrd="0" destOrd="0" presId="urn:microsoft.com/office/officeart/2005/8/layout/vList6"/>
    <dgm:cxn modelId="{0E2D435B-E60C-4EA5-A916-729D3365EA1A}" type="presParOf" srcId="{5091A6CF-99C4-44B8-A674-93479B05C87F}" destId="{3125D94A-E4E7-4A50-B6BC-6F99F038265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A5CD27-A511-4C1C-B4BA-F6A32EF3FC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9D01D-00C3-4D42-9A5E-F4367EE15135}">
      <dgm:prSet phldrT="[文本]"/>
      <dgm:spPr/>
      <dgm:t>
        <a:bodyPr/>
        <a:lstStyle/>
        <a:p>
          <a:r>
            <a:rPr lang="zh-CN" altLang="en-US" b="0" i="0" dirty="0"/>
            <a:t>将效用理论集成到</a:t>
          </a:r>
          <a:r>
            <a:rPr lang="en-US" altLang="zh-CN" b="0" i="0" dirty="0"/>
            <a:t>AI</a:t>
          </a:r>
          <a:r>
            <a:rPr lang="zh-CN" altLang="en-US" b="0" i="0" dirty="0"/>
            <a:t>行为树中的方法，以解决行为树在处理模糊问题时的局限性</a:t>
          </a:r>
          <a:endParaRPr lang="zh-CN" altLang="en-US" dirty="0"/>
        </a:p>
      </dgm:t>
    </dgm:pt>
    <dgm:pt modelId="{09389D83-03B0-401A-A4F6-14D154697BDA}" type="par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0BD571C4-98D2-4BDD-BCEF-C0739AC34E19}" type="sib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836CD4E4-DF87-40DE-AE4B-2AEE76F3ECEF}">
      <dgm:prSet phldrT="[文本]"/>
      <dgm:spPr/>
      <dgm:t>
        <a:bodyPr/>
        <a:lstStyle/>
        <a:p>
          <a:r>
            <a:rPr lang="zh-CN" altLang="en-US" dirty="0"/>
            <a:t>内容</a:t>
          </a:r>
        </a:p>
      </dgm:t>
    </dgm:pt>
    <dgm:pt modelId="{A8C089C0-06EB-42FB-B4DE-57E83D484BB6}" type="parTrans" cxnId="{F7296991-3CCC-45E6-B5FB-60F3CC094314}">
      <dgm:prSet/>
      <dgm:spPr/>
      <dgm:t>
        <a:bodyPr/>
        <a:lstStyle/>
        <a:p>
          <a:endParaRPr lang="zh-CN" altLang="en-US"/>
        </a:p>
      </dgm:t>
    </dgm:pt>
    <dgm:pt modelId="{42B8C661-7809-4A2B-ABC9-A24F32D0ADE0}" type="sibTrans" cxnId="{F7296991-3CCC-45E6-B5FB-60F3CC094314}">
      <dgm:prSet/>
      <dgm:spPr/>
      <dgm:t>
        <a:bodyPr/>
        <a:lstStyle/>
        <a:p>
          <a:endParaRPr lang="zh-CN" altLang="en-US"/>
        </a:p>
      </dgm:t>
    </dgm:pt>
    <dgm:pt modelId="{DBDD0F48-FF0C-47D2-A6A7-394B763C8B5F}">
      <dgm:prSet phldrT="[文本]"/>
      <dgm:spPr/>
      <dgm:t>
        <a:bodyPr/>
        <a:lstStyle/>
        <a:p>
          <a:r>
            <a:rPr lang="zh-CN" altLang="en-US" dirty="0"/>
            <a:t>总结</a:t>
          </a:r>
        </a:p>
      </dgm:t>
    </dgm:pt>
    <dgm:pt modelId="{21E5BD6E-C167-4004-AE4E-A19ECC5F1703}" type="parTrans" cxnId="{7249C852-9BF6-4EB6-84C6-CC5C783941F3}">
      <dgm:prSet/>
      <dgm:spPr/>
      <dgm:t>
        <a:bodyPr/>
        <a:lstStyle/>
        <a:p>
          <a:endParaRPr lang="zh-CN" altLang="en-US"/>
        </a:p>
      </dgm:t>
    </dgm:pt>
    <dgm:pt modelId="{9DD8F069-B93F-467D-8D72-FC60753271DB}" type="sibTrans" cxnId="{7249C852-9BF6-4EB6-84C6-CC5C783941F3}">
      <dgm:prSet/>
      <dgm:spPr/>
      <dgm:t>
        <a:bodyPr/>
        <a:lstStyle/>
        <a:p>
          <a:endParaRPr lang="zh-CN" altLang="en-US"/>
        </a:p>
      </dgm:t>
    </dgm:pt>
    <dgm:pt modelId="{ACA181F6-A079-444B-B513-3BBB3E8062CE}">
      <dgm:prSet phldrT="[文本]"/>
      <dgm:spPr/>
      <dgm:t>
        <a:bodyPr/>
        <a:lstStyle/>
        <a:p>
          <a:r>
            <a:rPr lang="zh-CN" altLang="en-US" dirty="0"/>
            <a:t>概要</a:t>
          </a:r>
        </a:p>
      </dgm:t>
    </dgm:pt>
    <dgm:pt modelId="{B9268552-A86B-4B77-AEC7-1021F0C82BC1}" type="par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DB3B7735-E4CF-4BB7-82AE-A7008989081C}" type="sib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E08DE9DF-9C27-42B4-9F0E-51436500CB7D}">
      <dgm:prSet phldrT="[文本]"/>
      <dgm:spPr/>
      <dgm:t>
        <a:bodyPr/>
        <a:lstStyle/>
        <a:p>
          <a:r>
            <a:rPr lang="zh-CN" altLang="en-US" b="0" i="0" dirty="0"/>
            <a:t>效用理论可通过衡量特定行为的相对适用性，来量化选择的价值，然后融入到决策过程中</a:t>
          </a:r>
          <a:endParaRPr lang="zh-CN" altLang="en-US" dirty="0"/>
        </a:p>
      </dgm:t>
    </dgm:pt>
    <dgm:pt modelId="{AD98F835-823B-47FA-9A0E-3CB2D020F915}" type="parTrans" cxnId="{3ED293D9-EFCE-4BF2-9B42-FA9655928243}">
      <dgm:prSet/>
      <dgm:spPr/>
      <dgm:t>
        <a:bodyPr/>
        <a:lstStyle/>
        <a:p>
          <a:endParaRPr lang="zh-CN" altLang="en-US"/>
        </a:p>
      </dgm:t>
    </dgm:pt>
    <dgm:pt modelId="{E52A21D6-EFF6-4B8F-977A-71F41899B567}" type="sibTrans" cxnId="{3ED293D9-EFCE-4BF2-9B42-FA9655928243}">
      <dgm:prSet/>
      <dgm:spPr/>
      <dgm:t>
        <a:bodyPr/>
        <a:lstStyle/>
        <a:p>
          <a:endParaRPr lang="zh-CN" altLang="en-US"/>
        </a:p>
      </dgm:t>
    </dgm:pt>
    <dgm:pt modelId="{D18FA659-4F99-4517-A7C2-3E62C6AE781D}">
      <dgm:prSet phldrT="[文本]"/>
      <dgm:spPr/>
      <dgm:t>
        <a:bodyPr/>
        <a:lstStyle/>
        <a:p>
          <a:r>
            <a:rPr lang="zh-CN" altLang="en-US" b="0" i="0" dirty="0"/>
            <a:t>效用理论的集成则使得其在非布尔逻辑方面更加灵活、可靠。</a:t>
          </a:r>
          <a:endParaRPr lang="zh-CN" altLang="en-US" dirty="0"/>
        </a:p>
      </dgm:t>
    </dgm:pt>
    <dgm:pt modelId="{5C375857-1AC0-47B4-8C14-5CCC4A9C75FE}" type="parTrans" cxnId="{46FA0FB2-FE85-4BBF-A612-A9155456D9F4}">
      <dgm:prSet/>
      <dgm:spPr/>
      <dgm:t>
        <a:bodyPr/>
        <a:lstStyle/>
        <a:p>
          <a:endParaRPr lang="zh-CN" altLang="en-US"/>
        </a:p>
      </dgm:t>
    </dgm:pt>
    <dgm:pt modelId="{86F1FE9F-E976-4A6A-BCA4-8D1D67E27896}" type="sibTrans" cxnId="{46FA0FB2-FE85-4BBF-A612-A9155456D9F4}">
      <dgm:prSet/>
      <dgm:spPr/>
      <dgm:t>
        <a:bodyPr/>
        <a:lstStyle/>
        <a:p>
          <a:endParaRPr lang="zh-CN" altLang="en-US"/>
        </a:p>
      </dgm:t>
    </dgm:pt>
    <dgm:pt modelId="{B9F2014D-7646-414E-83DC-2A6832DA76A0}">
      <dgm:prSet phldrT="[文本]"/>
      <dgm:spPr/>
      <dgm:t>
        <a:bodyPr/>
        <a:lstStyle/>
        <a:p>
          <a:r>
            <a:rPr lang="zh-CN" altLang="en-US" b="0" i="0"/>
            <a:t>建立可信的、符合玩家期望的</a:t>
          </a:r>
          <a:r>
            <a:rPr lang="en-US" altLang="zh-CN" b="0" i="0"/>
            <a:t>AI</a:t>
          </a:r>
          <a:r>
            <a:rPr lang="zh-CN" altLang="en-US" b="0" i="0"/>
            <a:t>模型对于创造玩家体验至关重要</a:t>
          </a:r>
          <a:endParaRPr lang="zh-CN" altLang="en-US" dirty="0"/>
        </a:p>
      </dgm:t>
    </dgm:pt>
    <dgm:pt modelId="{D7E18A11-A398-4966-A88D-C2C4593769D7}" type="parTrans" cxnId="{8E46BCBD-0E68-4325-8350-4C090A26F0A8}">
      <dgm:prSet/>
      <dgm:spPr/>
      <dgm:t>
        <a:bodyPr/>
        <a:lstStyle/>
        <a:p>
          <a:endParaRPr lang="zh-CN" altLang="en-US"/>
        </a:p>
      </dgm:t>
    </dgm:pt>
    <dgm:pt modelId="{FAC23BD8-48DE-4202-93EE-31EF3FC0F9B8}" type="sibTrans" cxnId="{8E46BCBD-0E68-4325-8350-4C090A26F0A8}">
      <dgm:prSet/>
      <dgm:spPr/>
      <dgm:t>
        <a:bodyPr/>
        <a:lstStyle/>
        <a:p>
          <a:endParaRPr lang="zh-CN" altLang="en-US"/>
        </a:p>
      </dgm:t>
    </dgm:pt>
    <dgm:pt modelId="{128B45C5-E985-4BF6-855E-1B14510001B9}">
      <dgm:prSet phldrT="[文本]"/>
      <dgm:spPr/>
      <dgm:t>
        <a:bodyPr/>
        <a:lstStyle/>
        <a:p>
          <a:r>
            <a:rPr lang="zh-CN" altLang="en-US" b="0" i="0" dirty="0"/>
            <a:t>巨型野兽和人类士兵的例子：决策是基于效用函数计算的，考虑了多种因素，如目标距离、目标血量、自身血量等等。</a:t>
          </a:r>
          <a:endParaRPr lang="zh-CN" altLang="en-US" dirty="0"/>
        </a:p>
      </dgm:t>
    </dgm:pt>
    <dgm:pt modelId="{E2273695-DEFA-404C-BEEA-9F96648542D1}" type="parTrans" cxnId="{9A0093B5-5344-42E8-A603-DFDB7A89FB73}">
      <dgm:prSet/>
      <dgm:spPr/>
      <dgm:t>
        <a:bodyPr/>
        <a:lstStyle/>
        <a:p>
          <a:endParaRPr lang="zh-CN" altLang="en-US"/>
        </a:p>
      </dgm:t>
    </dgm:pt>
    <dgm:pt modelId="{B07CC8A8-270E-42E4-AC86-CE04E4062805}" type="sibTrans" cxnId="{9A0093B5-5344-42E8-A603-DFDB7A89FB73}">
      <dgm:prSet/>
      <dgm:spPr/>
      <dgm:t>
        <a:bodyPr/>
        <a:lstStyle/>
        <a:p>
          <a:endParaRPr lang="zh-CN" altLang="en-US"/>
        </a:p>
      </dgm:t>
    </dgm:pt>
    <dgm:pt modelId="{9674F42B-30B1-4AB9-B93B-EF777055512A}" type="pres">
      <dgm:prSet presAssocID="{BAA5CD27-A511-4C1C-B4BA-F6A32EF3FC24}" presName="linear" presStyleCnt="0">
        <dgm:presLayoutVars>
          <dgm:dir/>
          <dgm:animLvl val="lvl"/>
          <dgm:resizeHandles val="exact"/>
        </dgm:presLayoutVars>
      </dgm:prSet>
      <dgm:spPr/>
    </dgm:pt>
    <dgm:pt modelId="{06E4F2FB-27AB-4242-8DF6-A1E047A55E6E}" type="pres">
      <dgm:prSet presAssocID="{ACA181F6-A079-444B-B513-3BBB3E8062CE}" presName="parentLin" presStyleCnt="0"/>
      <dgm:spPr/>
    </dgm:pt>
    <dgm:pt modelId="{E2565B43-2680-4424-A9BD-6741FE2E2488}" type="pres">
      <dgm:prSet presAssocID="{ACA181F6-A079-444B-B513-3BBB3E8062CE}" presName="parentLeftMargin" presStyleLbl="node1" presStyleIdx="0" presStyleCnt="3"/>
      <dgm:spPr/>
    </dgm:pt>
    <dgm:pt modelId="{34C2ABFC-FC37-4165-9F09-48913E9D9E39}" type="pres">
      <dgm:prSet presAssocID="{ACA181F6-A079-444B-B513-3BBB3E8062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D74DFE-EAFE-4194-AFE6-397EB4493D17}" type="pres">
      <dgm:prSet presAssocID="{ACA181F6-A079-444B-B513-3BBB3E8062CE}" presName="negativeSpace" presStyleCnt="0"/>
      <dgm:spPr/>
    </dgm:pt>
    <dgm:pt modelId="{2D8C7009-BA7D-43F7-B653-F271781FB45E}" type="pres">
      <dgm:prSet presAssocID="{ACA181F6-A079-444B-B513-3BBB3E8062CE}" presName="childText" presStyleLbl="conFgAcc1" presStyleIdx="0" presStyleCnt="3">
        <dgm:presLayoutVars>
          <dgm:bulletEnabled val="1"/>
        </dgm:presLayoutVars>
      </dgm:prSet>
      <dgm:spPr/>
    </dgm:pt>
    <dgm:pt modelId="{FA7E9230-9142-4F53-A945-1FA339BE48E4}" type="pres">
      <dgm:prSet presAssocID="{DB3B7735-E4CF-4BB7-82AE-A7008989081C}" presName="spaceBetweenRectangles" presStyleCnt="0"/>
      <dgm:spPr/>
    </dgm:pt>
    <dgm:pt modelId="{788BF631-32D8-4D30-8B2A-6A0BBB08DEEC}" type="pres">
      <dgm:prSet presAssocID="{836CD4E4-DF87-40DE-AE4B-2AEE76F3ECEF}" presName="parentLin" presStyleCnt="0"/>
      <dgm:spPr/>
    </dgm:pt>
    <dgm:pt modelId="{AF61BCE8-64AD-40FB-9DCF-44B81F5C6074}" type="pres">
      <dgm:prSet presAssocID="{836CD4E4-DF87-40DE-AE4B-2AEE76F3ECEF}" presName="parentLeftMargin" presStyleLbl="node1" presStyleIdx="0" presStyleCnt="3"/>
      <dgm:spPr/>
    </dgm:pt>
    <dgm:pt modelId="{B9E3ED59-B18D-41F0-AD9F-231FC0EAE976}" type="pres">
      <dgm:prSet presAssocID="{836CD4E4-DF87-40DE-AE4B-2AEE76F3EC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2D6C42-0AF1-4735-87DE-C3F703DA4268}" type="pres">
      <dgm:prSet presAssocID="{836CD4E4-DF87-40DE-AE4B-2AEE76F3ECEF}" presName="negativeSpace" presStyleCnt="0"/>
      <dgm:spPr/>
    </dgm:pt>
    <dgm:pt modelId="{AEE3AB1C-D775-4AA5-9A7D-6A06D8FCD6EB}" type="pres">
      <dgm:prSet presAssocID="{836CD4E4-DF87-40DE-AE4B-2AEE76F3ECEF}" presName="childText" presStyleLbl="conFgAcc1" presStyleIdx="1" presStyleCnt="3">
        <dgm:presLayoutVars>
          <dgm:bulletEnabled val="1"/>
        </dgm:presLayoutVars>
      </dgm:prSet>
      <dgm:spPr/>
    </dgm:pt>
    <dgm:pt modelId="{67FB8D68-482D-4B6E-81E0-62E09EE107A2}" type="pres">
      <dgm:prSet presAssocID="{42B8C661-7809-4A2B-ABC9-A24F32D0ADE0}" presName="spaceBetweenRectangles" presStyleCnt="0"/>
      <dgm:spPr/>
    </dgm:pt>
    <dgm:pt modelId="{8EA64D45-4BFD-40CD-9893-FAF41B3CC42C}" type="pres">
      <dgm:prSet presAssocID="{DBDD0F48-FF0C-47D2-A6A7-394B763C8B5F}" presName="parentLin" presStyleCnt="0"/>
      <dgm:spPr/>
    </dgm:pt>
    <dgm:pt modelId="{D8D91C0B-4A4B-4AE5-98AB-E5697D6A9636}" type="pres">
      <dgm:prSet presAssocID="{DBDD0F48-FF0C-47D2-A6A7-394B763C8B5F}" presName="parentLeftMargin" presStyleLbl="node1" presStyleIdx="1" presStyleCnt="3"/>
      <dgm:spPr/>
    </dgm:pt>
    <dgm:pt modelId="{D1234D24-11DC-465F-A260-EABF01BAB862}" type="pres">
      <dgm:prSet presAssocID="{DBDD0F48-FF0C-47D2-A6A7-394B763C8B5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EDAE909-DE9A-495F-9F61-DC82374CBE4C}" type="pres">
      <dgm:prSet presAssocID="{DBDD0F48-FF0C-47D2-A6A7-394B763C8B5F}" presName="negativeSpace" presStyleCnt="0"/>
      <dgm:spPr/>
    </dgm:pt>
    <dgm:pt modelId="{4245BFC8-D153-4DD3-B18C-817AD9FB8D1C}" type="pres">
      <dgm:prSet presAssocID="{DBDD0F48-FF0C-47D2-A6A7-394B763C8B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40CEA00-1910-4EDD-92C6-C08B2D57C7D7}" srcId="{ACA181F6-A079-444B-B513-3BBB3E8062CE}" destId="{2B89D01D-00C3-4D42-9A5E-F4367EE15135}" srcOrd="0" destOrd="0" parTransId="{09389D83-03B0-401A-A4F6-14D154697BDA}" sibTransId="{0BD571C4-98D2-4BDD-BCEF-C0739AC34E19}"/>
    <dgm:cxn modelId="{66E8F316-D2E1-4C00-8FB5-65A4175508B5}" type="presOf" srcId="{836CD4E4-DF87-40DE-AE4B-2AEE76F3ECEF}" destId="{B9E3ED59-B18D-41F0-AD9F-231FC0EAE976}" srcOrd="1" destOrd="0" presId="urn:microsoft.com/office/officeart/2005/8/layout/list1"/>
    <dgm:cxn modelId="{793CAA41-231E-4B69-B860-66DE21687CEE}" type="presOf" srcId="{D18FA659-4F99-4517-A7C2-3E62C6AE781D}" destId="{4245BFC8-D153-4DD3-B18C-817AD9FB8D1C}" srcOrd="0" destOrd="0" presId="urn:microsoft.com/office/officeart/2005/8/layout/list1"/>
    <dgm:cxn modelId="{F842A44B-EB25-4DED-8F60-D6B47BEE49DC}" type="presOf" srcId="{836CD4E4-DF87-40DE-AE4B-2AEE76F3ECEF}" destId="{AF61BCE8-64AD-40FB-9DCF-44B81F5C6074}" srcOrd="0" destOrd="0" presId="urn:microsoft.com/office/officeart/2005/8/layout/list1"/>
    <dgm:cxn modelId="{EBA45652-DC61-46B3-B598-C7670C830E23}" type="presOf" srcId="{2B89D01D-00C3-4D42-9A5E-F4367EE15135}" destId="{2D8C7009-BA7D-43F7-B653-F271781FB45E}" srcOrd="0" destOrd="0" presId="urn:microsoft.com/office/officeart/2005/8/layout/list1"/>
    <dgm:cxn modelId="{7249C852-9BF6-4EB6-84C6-CC5C783941F3}" srcId="{BAA5CD27-A511-4C1C-B4BA-F6A32EF3FC24}" destId="{DBDD0F48-FF0C-47D2-A6A7-394B763C8B5F}" srcOrd="2" destOrd="0" parTransId="{21E5BD6E-C167-4004-AE4E-A19ECC5F1703}" sibTransId="{9DD8F069-B93F-467D-8D72-FC60753271DB}"/>
    <dgm:cxn modelId="{8AF0697A-86AE-49F7-BA34-6D22DFB5A564}" type="presOf" srcId="{E08DE9DF-9C27-42B4-9F0E-51436500CB7D}" destId="{AEE3AB1C-D775-4AA5-9A7D-6A06D8FCD6EB}" srcOrd="0" destOrd="0" presId="urn:microsoft.com/office/officeart/2005/8/layout/list1"/>
    <dgm:cxn modelId="{F7296991-3CCC-45E6-B5FB-60F3CC094314}" srcId="{BAA5CD27-A511-4C1C-B4BA-F6A32EF3FC24}" destId="{836CD4E4-DF87-40DE-AE4B-2AEE76F3ECEF}" srcOrd="1" destOrd="0" parTransId="{A8C089C0-06EB-42FB-B4DE-57E83D484BB6}" sibTransId="{42B8C661-7809-4A2B-ABC9-A24F32D0ADE0}"/>
    <dgm:cxn modelId="{2B3F5E96-C55B-47B0-BDCE-21D90D1BFCF6}" type="presOf" srcId="{128B45C5-E985-4BF6-855E-1B14510001B9}" destId="{AEE3AB1C-D775-4AA5-9A7D-6A06D8FCD6EB}" srcOrd="0" destOrd="1" presId="urn:microsoft.com/office/officeart/2005/8/layout/list1"/>
    <dgm:cxn modelId="{CF3EBC9B-607A-453C-B0C5-1B7A40F51963}" type="presOf" srcId="{ACA181F6-A079-444B-B513-3BBB3E8062CE}" destId="{34C2ABFC-FC37-4165-9F09-48913E9D9E39}" srcOrd="1" destOrd="0" presId="urn:microsoft.com/office/officeart/2005/8/layout/list1"/>
    <dgm:cxn modelId="{46FA0FB2-FE85-4BBF-A612-A9155456D9F4}" srcId="{DBDD0F48-FF0C-47D2-A6A7-394B763C8B5F}" destId="{D18FA659-4F99-4517-A7C2-3E62C6AE781D}" srcOrd="0" destOrd="0" parTransId="{5C375857-1AC0-47B4-8C14-5CCC4A9C75FE}" sibTransId="{86F1FE9F-E976-4A6A-BCA4-8D1D67E27896}"/>
    <dgm:cxn modelId="{9A0093B5-5344-42E8-A603-DFDB7A89FB73}" srcId="{836CD4E4-DF87-40DE-AE4B-2AEE76F3ECEF}" destId="{128B45C5-E985-4BF6-855E-1B14510001B9}" srcOrd="1" destOrd="0" parTransId="{E2273695-DEFA-404C-BEEA-9F96648542D1}" sibTransId="{B07CC8A8-270E-42E4-AC86-CE04E4062805}"/>
    <dgm:cxn modelId="{D6E808B7-105C-4F1A-83C4-D4A3C997004A}" srcId="{BAA5CD27-A511-4C1C-B4BA-F6A32EF3FC24}" destId="{ACA181F6-A079-444B-B513-3BBB3E8062CE}" srcOrd="0" destOrd="0" parTransId="{B9268552-A86B-4B77-AEC7-1021F0C82BC1}" sibTransId="{DB3B7735-E4CF-4BB7-82AE-A7008989081C}"/>
    <dgm:cxn modelId="{7F4D3DB7-54D1-4EFD-A275-C5D3EFFF124A}" type="presOf" srcId="{DBDD0F48-FF0C-47D2-A6A7-394B763C8B5F}" destId="{D8D91C0B-4A4B-4AE5-98AB-E5697D6A9636}" srcOrd="0" destOrd="0" presId="urn:microsoft.com/office/officeart/2005/8/layout/list1"/>
    <dgm:cxn modelId="{E36CB7B8-740C-46F6-B7CE-7D96141541AD}" type="presOf" srcId="{DBDD0F48-FF0C-47D2-A6A7-394B763C8B5F}" destId="{D1234D24-11DC-465F-A260-EABF01BAB862}" srcOrd="1" destOrd="0" presId="urn:microsoft.com/office/officeart/2005/8/layout/list1"/>
    <dgm:cxn modelId="{8E46BCBD-0E68-4325-8350-4C090A26F0A8}" srcId="{DBDD0F48-FF0C-47D2-A6A7-394B763C8B5F}" destId="{B9F2014D-7646-414E-83DC-2A6832DA76A0}" srcOrd="1" destOrd="0" parTransId="{D7E18A11-A398-4966-A88D-C2C4593769D7}" sibTransId="{FAC23BD8-48DE-4202-93EE-31EF3FC0F9B8}"/>
    <dgm:cxn modelId="{27D2FCCF-C9F2-4146-8879-E56DB995D133}" type="presOf" srcId="{BAA5CD27-A511-4C1C-B4BA-F6A32EF3FC24}" destId="{9674F42B-30B1-4AB9-B93B-EF777055512A}" srcOrd="0" destOrd="0" presId="urn:microsoft.com/office/officeart/2005/8/layout/list1"/>
    <dgm:cxn modelId="{3ED293D9-EFCE-4BF2-9B42-FA9655928243}" srcId="{836CD4E4-DF87-40DE-AE4B-2AEE76F3ECEF}" destId="{E08DE9DF-9C27-42B4-9F0E-51436500CB7D}" srcOrd="0" destOrd="0" parTransId="{AD98F835-823B-47FA-9A0E-3CB2D020F915}" sibTransId="{E52A21D6-EFF6-4B8F-977A-71F41899B567}"/>
    <dgm:cxn modelId="{2D3B9EE6-C1F7-4946-B44D-0009EDDC8DFF}" type="presOf" srcId="{ACA181F6-A079-444B-B513-3BBB3E8062CE}" destId="{E2565B43-2680-4424-A9BD-6741FE2E2488}" srcOrd="0" destOrd="0" presId="urn:microsoft.com/office/officeart/2005/8/layout/list1"/>
    <dgm:cxn modelId="{77EA75E9-44B0-4E5E-B4BC-493DC4E7EEDB}" type="presOf" srcId="{B9F2014D-7646-414E-83DC-2A6832DA76A0}" destId="{4245BFC8-D153-4DD3-B18C-817AD9FB8D1C}" srcOrd="0" destOrd="1" presId="urn:microsoft.com/office/officeart/2005/8/layout/list1"/>
    <dgm:cxn modelId="{D860419A-9321-4B2C-8B42-E9E6B9C63B2D}" type="presParOf" srcId="{9674F42B-30B1-4AB9-B93B-EF777055512A}" destId="{06E4F2FB-27AB-4242-8DF6-A1E047A55E6E}" srcOrd="0" destOrd="0" presId="urn:microsoft.com/office/officeart/2005/8/layout/list1"/>
    <dgm:cxn modelId="{3C0454DF-F9E2-4011-A0ED-C00EDD39FB19}" type="presParOf" srcId="{06E4F2FB-27AB-4242-8DF6-A1E047A55E6E}" destId="{E2565B43-2680-4424-A9BD-6741FE2E2488}" srcOrd="0" destOrd="0" presId="urn:microsoft.com/office/officeart/2005/8/layout/list1"/>
    <dgm:cxn modelId="{AF9515A1-BE26-4552-8C6C-67063023096A}" type="presParOf" srcId="{06E4F2FB-27AB-4242-8DF6-A1E047A55E6E}" destId="{34C2ABFC-FC37-4165-9F09-48913E9D9E39}" srcOrd="1" destOrd="0" presId="urn:microsoft.com/office/officeart/2005/8/layout/list1"/>
    <dgm:cxn modelId="{BC230B7F-146A-4408-A01D-FBCE59635F74}" type="presParOf" srcId="{9674F42B-30B1-4AB9-B93B-EF777055512A}" destId="{B4D74DFE-EAFE-4194-AFE6-397EB4493D17}" srcOrd="1" destOrd="0" presId="urn:microsoft.com/office/officeart/2005/8/layout/list1"/>
    <dgm:cxn modelId="{B5F34E7E-9075-4CC1-88DA-36CD83756B54}" type="presParOf" srcId="{9674F42B-30B1-4AB9-B93B-EF777055512A}" destId="{2D8C7009-BA7D-43F7-B653-F271781FB45E}" srcOrd="2" destOrd="0" presId="urn:microsoft.com/office/officeart/2005/8/layout/list1"/>
    <dgm:cxn modelId="{04042774-2B75-4E64-9B6E-C0518875E7B1}" type="presParOf" srcId="{9674F42B-30B1-4AB9-B93B-EF777055512A}" destId="{FA7E9230-9142-4F53-A945-1FA339BE48E4}" srcOrd="3" destOrd="0" presId="urn:microsoft.com/office/officeart/2005/8/layout/list1"/>
    <dgm:cxn modelId="{11E16EEF-C826-488C-839D-3A73A05D08B5}" type="presParOf" srcId="{9674F42B-30B1-4AB9-B93B-EF777055512A}" destId="{788BF631-32D8-4D30-8B2A-6A0BBB08DEEC}" srcOrd="4" destOrd="0" presId="urn:microsoft.com/office/officeart/2005/8/layout/list1"/>
    <dgm:cxn modelId="{DDB0B7D7-10B2-4056-844C-35DAF1CA88A4}" type="presParOf" srcId="{788BF631-32D8-4D30-8B2A-6A0BBB08DEEC}" destId="{AF61BCE8-64AD-40FB-9DCF-44B81F5C6074}" srcOrd="0" destOrd="0" presId="urn:microsoft.com/office/officeart/2005/8/layout/list1"/>
    <dgm:cxn modelId="{978BED5B-69B8-4FDB-A5B9-FBF4CBB47582}" type="presParOf" srcId="{788BF631-32D8-4D30-8B2A-6A0BBB08DEEC}" destId="{B9E3ED59-B18D-41F0-AD9F-231FC0EAE976}" srcOrd="1" destOrd="0" presId="urn:microsoft.com/office/officeart/2005/8/layout/list1"/>
    <dgm:cxn modelId="{766DE285-ECB0-4C3C-AA97-C4219DF046A4}" type="presParOf" srcId="{9674F42B-30B1-4AB9-B93B-EF777055512A}" destId="{B12D6C42-0AF1-4735-87DE-C3F703DA4268}" srcOrd="5" destOrd="0" presId="urn:microsoft.com/office/officeart/2005/8/layout/list1"/>
    <dgm:cxn modelId="{4C505D48-59C4-4215-88A0-F1FD2083E6EC}" type="presParOf" srcId="{9674F42B-30B1-4AB9-B93B-EF777055512A}" destId="{AEE3AB1C-D775-4AA5-9A7D-6A06D8FCD6EB}" srcOrd="6" destOrd="0" presId="urn:microsoft.com/office/officeart/2005/8/layout/list1"/>
    <dgm:cxn modelId="{9A9A644B-F33E-4ABD-9D5E-1E7F06A82540}" type="presParOf" srcId="{9674F42B-30B1-4AB9-B93B-EF777055512A}" destId="{67FB8D68-482D-4B6E-81E0-62E09EE107A2}" srcOrd="7" destOrd="0" presId="urn:microsoft.com/office/officeart/2005/8/layout/list1"/>
    <dgm:cxn modelId="{9A276BA5-CDB9-4EEE-8C3C-0DEEE54E0E0B}" type="presParOf" srcId="{9674F42B-30B1-4AB9-B93B-EF777055512A}" destId="{8EA64D45-4BFD-40CD-9893-FAF41B3CC42C}" srcOrd="8" destOrd="0" presId="urn:microsoft.com/office/officeart/2005/8/layout/list1"/>
    <dgm:cxn modelId="{F9368C5B-0E7B-4DAE-AB7C-807A6A494B17}" type="presParOf" srcId="{8EA64D45-4BFD-40CD-9893-FAF41B3CC42C}" destId="{D8D91C0B-4A4B-4AE5-98AB-E5697D6A9636}" srcOrd="0" destOrd="0" presId="urn:microsoft.com/office/officeart/2005/8/layout/list1"/>
    <dgm:cxn modelId="{C3690FFE-67D4-4AA2-9F60-53AB6596F4EE}" type="presParOf" srcId="{8EA64D45-4BFD-40CD-9893-FAF41B3CC42C}" destId="{D1234D24-11DC-465F-A260-EABF01BAB862}" srcOrd="1" destOrd="0" presId="urn:microsoft.com/office/officeart/2005/8/layout/list1"/>
    <dgm:cxn modelId="{8A3DC91C-DF4E-4B92-84B3-D320EC7C7F9E}" type="presParOf" srcId="{9674F42B-30B1-4AB9-B93B-EF777055512A}" destId="{BEDAE909-DE9A-495F-9F61-DC82374CBE4C}" srcOrd="9" destOrd="0" presId="urn:microsoft.com/office/officeart/2005/8/layout/list1"/>
    <dgm:cxn modelId="{073CF222-FDE0-44C9-8C8A-B4447D6D332E}" type="presParOf" srcId="{9674F42B-30B1-4AB9-B93B-EF777055512A}" destId="{4245BFC8-D153-4DD3-B18C-817AD9FB8D1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BFE8BC-953D-4BD7-AFAC-0F0CDC76540F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26EDBAD-D3D3-4F32-81A6-85F376E3E611}">
      <dgm:prSet phldrT="[文本]"/>
      <dgm:spPr/>
      <dgm:t>
        <a:bodyPr/>
        <a:lstStyle/>
        <a:p>
          <a:r>
            <a:rPr lang="zh-CN" altLang="en-US" b="0" i="0" dirty="0"/>
            <a:t>巨型野兽</a:t>
          </a:r>
          <a:endParaRPr lang="zh-CN" altLang="en-US" dirty="0"/>
        </a:p>
      </dgm:t>
    </dgm:pt>
    <dgm:pt modelId="{508E0DF2-EB02-4D73-BEEC-3257974B2A33}" type="parTrans" cxnId="{AC609CB9-C9A8-478F-B8B5-197608BB796D}">
      <dgm:prSet/>
      <dgm:spPr/>
      <dgm:t>
        <a:bodyPr/>
        <a:lstStyle/>
        <a:p>
          <a:endParaRPr lang="zh-CN" altLang="en-US"/>
        </a:p>
      </dgm:t>
    </dgm:pt>
    <dgm:pt modelId="{19ACC4E9-5DB4-44A9-A6D3-5D0346014E5F}" type="sibTrans" cxnId="{AC609CB9-C9A8-478F-B8B5-197608BB796D}">
      <dgm:prSet/>
      <dgm:spPr/>
      <dgm:t>
        <a:bodyPr/>
        <a:lstStyle/>
        <a:p>
          <a:endParaRPr lang="zh-CN" altLang="en-US"/>
        </a:p>
      </dgm:t>
    </dgm:pt>
    <dgm:pt modelId="{EEAF1142-4E16-42FA-9CF4-5B129518EA6A}">
      <dgm:prSet/>
      <dgm:spPr/>
      <dgm:t>
        <a:bodyPr/>
        <a:lstStyle/>
        <a:p>
          <a:r>
            <a:rPr lang="zh-CN" altLang="en-US" b="0" i="0" dirty="0"/>
            <a:t>在面对多个敌人时</a:t>
          </a:r>
          <a:endParaRPr lang="zh-CN" altLang="en-US" dirty="0"/>
        </a:p>
      </dgm:t>
    </dgm:pt>
    <dgm:pt modelId="{03254E77-516C-4963-B4A4-718581DF6851}" type="parTrans" cxnId="{31F6DA6C-39A0-4493-96E8-2BE517159542}">
      <dgm:prSet/>
      <dgm:spPr/>
      <dgm:t>
        <a:bodyPr/>
        <a:lstStyle/>
        <a:p>
          <a:endParaRPr lang="zh-CN" altLang="en-US"/>
        </a:p>
      </dgm:t>
    </dgm:pt>
    <dgm:pt modelId="{F0D1A961-6685-46B2-A306-B48BE21057F1}" type="sibTrans" cxnId="{31F6DA6C-39A0-4493-96E8-2BE517159542}">
      <dgm:prSet/>
      <dgm:spPr/>
      <dgm:t>
        <a:bodyPr/>
        <a:lstStyle/>
        <a:p>
          <a:endParaRPr lang="zh-CN" altLang="en-US" dirty="0"/>
        </a:p>
      </dgm:t>
    </dgm:pt>
    <dgm:pt modelId="{ED6E861D-B193-46A5-8405-8208A2CC3DF1}">
      <dgm:prSet/>
      <dgm:spPr/>
      <dgm:t>
        <a:bodyPr/>
        <a:lstStyle/>
        <a:p>
          <a:r>
            <a:rPr lang="zh-CN" altLang="en-US" b="0" i="0" dirty="0"/>
            <a:t>面对单个强大敌人时</a:t>
          </a:r>
          <a:endParaRPr lang="zh-CN" altLang="en-US" dirty="0"/>
        </a:p>
      </dgm:t>
    </dgm:pt>
    <dgm:pt modelId="{F41971C0-A523-4D83-B3D9-AE9002FA9EBF}" type="parTrans" cxnId="{EFD08396-26CB-48C8-BA88-E9007003A7D0}">
      <dgm:prSet/>
      <dgm:spPr/>
      <dgm:t>
        <a:bodyPr/>
        <a:lstStyle/>
        <a:p>
          <a:endParaRPr lang="zh-CN" altLang="en-US"/>
        </a:p>
      </dgm:t>
    </dgm:pt>
    <dgm:pt modelId="{10558A94-034A-4CEB-9B26-E152F0F9CBCB}" type="sibTrans" cxnId="{EFD08396-26CB-48C8-BA88-E9007003A7D0}">
      <dgm:prSet/>
      <dgm:spPr/>
      <dgm:t>
        <a:bodyPr/>
        <a:lstStyle/>
        <a:p>
          <a:endParaRPr lang="zh-CN" altLang="en-US"/>
        </a:p>
      </dgm:t>
    </dgm:pt>
    <dgm:pt modelId="{6F955CE3-F9A4-4CF4-838E-20D8085A206C}">
      <dgm:prSet/>
      <dgm:spPr/>
      <dgm:t>
        <a:bodyPr/>
        <a:lstStyle/>
        <a:p>
          <a:r>
            <a:rPr lang="zh-CN" altLang="en-US" b="0" i="0" dirty="0"/>
            <a:t>范围攻击或者群体控制技能；</a:t>
          </a:r>
          <a:endParaRPr lang="zh-CN" altLang="en-US" dirty="0"/>
        </a:p>
      </dgm:t>
    </dgm:pt>
    <dgm:pt modelId="{ECD676C3-E998-421C-A12A-147E404269A9}" type="parTrans" cxnId="{A33B3FF4-2C8D-4B7A-86C4-8C7F5B3BDD7B}">
      <dgm:prSet/>
      <dgm:spPr/>
      <dgm:t>
        <a:bodyPr/>
        <a:lstStyle/>
        <a:p>
          <a:endParaRPr lang="zh-CN" altLang="en-US"/>
        </a:p>
      </dgm:t>
    </dgm:pt>
    <dgm:pt modelId="{1D13D7B9-756E-4872-AC67-930125E544A3}" type="sibTrans" cxnId="{A33B3FF4-2C8D-4B7A-86C4-8C7F5B3BDD7B}">
      <dgm:prSet/>
      <dgm:spPr/>
      <dgm:t>
        <a:bodyPr/>
        <a:lstStyle/>
        <a:p>
          <a:endParaRPr lang="zh-CN" altLang="en-US"/>
        </a:p>
      </dgm:t>
    </dgm:pt>
    <dgm:pt modelId="{95F4D525-F391-4EF9-8A2D-8CB791292CB2}">
      <dgm:prSet/>
      <dgm:spPr/>
      <dgm:t>
        <a:bodyPr/>
        <a:lstStyle/>
        <a:p>
          <a:r>
            <a:rPr lang="zh-CN" altLang="en-US" b="0" i="0" dirty="0"/>
            <a:t>使用高伤害技能或者破甲技能。</a:t>
          </a:r>
          <a:endParaRPr lang="zh-CN" altLang="en-US" dirty="0"/>
        </a:p>
      </dgm:t>
    </dgm:pt>
    <dgm:pt modelId="{967CB689-FB41-4F71-B336-4C51DC9BDF03}" type="parTrans" cxnId="{B4DF0DD7-D3F9-4773-A7BE-D3CBA4FD8D8F}">
      <dgm:prSet/>
      <dgm:spPr/>
      <dgm:t>
        <a:bodyPr/>
        <a:lstStyle/>
        <a:p>
          <a:endParaRPr lang="zh-CN" altLang="en-US"/>
        </a:p>
      </dgm:t>
    </dgm:pt>
    <dgm:pt modelId="{7E566F0F-F75D-483C-B715-9984246863F1}" type="sibTrans" cxnId="{B4DF0DD7-D3F9-4773-A7BE-D3CBA4FD8D8F}">
      <dgm:prSet/>
      <dgm:spPr/>
      <dgm:t>
        <a:bodyPr/>
        <a:lstStyle/>
        <a:p>
          <a:endParaRPr lang="zh-CN" altLang="en-US"/>
        </a:p>
      </dgm:t>
    </dgm:pt>
    <dgm:pt modelId="{3A3B16BC-A0FD-4192-8124-284558B40C0C}" type="pres">
      <dgm:prSet presAssocID="{B1BFE8BC-953D-4BD7-AFAC-0F0CDC7654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16BF7D-1DE8-4517-B6FD-4D72EE9325CF}" type="pres">
      <dgm:prSet presAssocID="{226EDBAD-D3D3-4F32-81A6-85F376E3E611}" presName="hierRoot1" presStyleCnt="0">
        <dgm:presLayoutVars>
          <dgm:hierBranch val="init"/>
        </dgm:presLayoutVars>
      </dgm:prSet>
      <dgm:spPr/>
    </dgm:pt>
    <dgm:pt modelId="{1C594307-9621-47D2-A2FE-C5086BB2BC28}" type="pres">
      <dgm:prSet presAssocID="{226EDBAD-D3D3-4F32-81A6-85F376E3E611}" presName="rootComposite1" presStyleCnt="0"/>
      <dgm:spPr/>
    </dgm:pt>
    <dgm:pt modelId="{A003E140-C03C-4E5E-A3DF-C3A140A7FBCC}" type="pres">
      <dgm:prSet presAssocID="{226EDBAD-D3D3-4F32-81A6-85F376E3E611}" presName="rootText1" presStyleLbl="node0" presStyleIdx="0" presStyleCnt="1">
        <dgm:presLayoutVars>
          <dgm:chPref val="3"/>
        </dgm:presLayoutVars>
      </dgm:prSet>
      <dgm:spPr/>
    </dgm:pt>
    <dgm:pt modelId="{80ECF5A2-83C1-4440-BD8B-AD7D5BE44CDA}" type="pres">
      <dgm:prSet presAssocID="{226EDBAD-D3D3-4F32-81A6-85F376E3E611}" presName="rootConnector1" presStyleLbl="node1" presStyleIdx="0" presStyleCnt="0"/>
      <dgm:spPr/>
    </dgm:pt>
    <dgm:pt modelId="{83053888-245B-4489-A303-88645ADE0422}" type="pres">
      <dgm:prSet presAssocID="{226EDBAD-D3D3-4F32-81A6-85F376E3E611}" presName="hierChild2" presStyleCnt="0"/>
      <dgm:spPr/>
    </dgm:pt>
    <dgm:pt modelId="{1AC197F3-E7F5-465F-A465-6938388105D1}" type="pres">
      <dgm:prSet presAssocID="{03254E77-516C-4963-B4A4-718581DF6851}" presName="Name37" presStyleLbl="parChTrans1D2" presStyleIdx="0" presStyleCnt="2"/>
      <dgm:spPr/>
    </dgm:pt>
    <dgm:pt modelId="{0D67384D-C48D-4D65-8683-D661C1F74F69}" type="pres">
      <dgm:prSet presAssocID="{EEAF1142-4E16-42FA-9CF4-5B129518EA6A}" presName="hierRoot2" presStyleCnt="0">
        <dgm:presLayoutVars>
          <dgm:hierBranch val="init"/>
        </dgm:presLayoutVars>
      </dgm:prSet>
      <dgm:spPr/>
    </dgm:pt>
    <dgm:pt modelId="{8299E720-F513-4941-85B5-07CB8EBB1436}" type="pres">
      <dgm:prSet presAssocID="{EEAF1142-4E16-42FA-9CF4-5B129518EA6A}" presName="rootComposite" presStyleCnt="0"/>
      <dgm:spPr/>
    </dgm:pt>
    <dgm:pt modelId="{FFB4583E-0CC7-40BD-BF57-4390E621F97B}" type="pres">
      <dgm:prSet presAssocID="{EEAF1142-4E16-42FA-9CF4-5B129518EA6A}" presName="rootText" presStyleLbl="node2" presStyleIdx="0" presStyleCnt="2">
        <dgm:presLayoutVars>
          <dgm:chPref val="3"/>
        </dgm:presLayoutVars>
      </dgm:prSet>
      <dgm:spPr/>
    </dgm:pt>
    <dgm:pt modelId="{0D7C242E-C052-4A25-812F-E8211E7D1006}" type="pres">
      <dgm:prSet presAssocID="{EEAF1142-4E16-42FA-9CF4-5B129518EA6A}" presName="rootConnector" presStyleLbl="node2" presStyleIdx="0" presStyleCnt="2"/>
      <dgm:spPr/>
    </dgm:pt>
    <dgm:pt modelId="{AFDA1D26-F88F-44C7-9BBB-76E39C298740}" type="pres">
      <dgm:prSet presAssocID="{EEAF1142-4E16-42FA-9CF4-5B129518EA6A}" presName="hierChild4" presStyleCnt="0"/>
      <dgm:spPr/>
    </dgm:pt>
    <dgm:pt modelId="{AD311EA8-05CC-4B85-8645-7C6F37601B26}" type="pres">
      <dgm:prSet presAssocID="{ECD676C3-E998-421C-A12A-147E404269A9}" presName="Name37" presStyleLbl="parChTrans1D3" presStyleIdx="0" presStyleCnt="2"/>
      <dgm:spPr/>
    </dgm:pt>
    <dgm:pt modelId="{FE460952-577A-490B-B98A-B0C395D65C94}" type="pres">
      <dgm:prSet presAssocID="{6F955CE3-F9A4-4CF4-838E-20D8085A206C}" presName="hierRoot2" presStyleCnt="0">
        <dgm:presLayoutVars>
          <dgm:hierBranch val="init"/>
        </dgm:presLayoutVars>
      </dgm:prSet>
      <dgm:spPr/>
    </dgm:pt>
    <dgm:pt modelId="{E1E0C753-F6B3-458B-9FDB-8A66CB0B98E3}" type="pres">
      <dgm:prSet presAssocID="{6F955CE3-F9A4-4CF4-838E-20D8085A206C}" presName="rootComposite" presStyleCnt="0"/>
      <dgm:spPr/>
    </dgm:pt>
    <dgm:pt modelId="{9EB55F3F-23ED-45AD-9E05-4CCEA6CD2763}" type="pres">
      <dgm:prSet presAssocID="{6F955CE3-F9A4-4CF4-838E-20D8085A206C}" presName="rootText" presStyleLbl="node3" presStyleIdx="0" presStyleCnt="2">
        <dgm:presLayoutVars>
          <dgm:chPref val="3"/>
        </dgm:presLayoutVars>
      </dgm:prSet>
      <dgm:spPr/>
    </dgm:pt>
    <dgm:pt modelId="{4A771044-AD1E-4C2D-8382-03F5791D6C7D}" type="pres">
      <dgm:prSet presAssocID="{6F955CE3-F9A4-4CF4-838E-20D8085A206C}" presName="rootConnector" presStyleLbl="node3" presStyleIdx="0" presStyleCnt="2"/>
      <dgm:spPr/>
    </dgm:pt>
    <dgm:pt modelId="{FD0376E2-3AB3-4E28-987E-61A08735439C}" type="pres">
      <dgm:prSet presAssocID="{6F955CE3-F9A4-4CF4-838E-20D8085A206C}" presName="hierChild4" presStyleCnt="0"/>
      <dgm:spPr/>
    </dgm:pt>
    <dgm:pt modelId="{9F28ED8C-0943-42A7-A5EC-D87C51A9B1E5}" type="pres">
      <dgm:prSet presAssocID="{6F955CE3-F9A4-4CF4-838E-20D8085A206C}" presName="hierChild5" presStyleCnt="0"/>
      <dgm:spPr/>
    </dgm:pt>
    <dgm:pt modelId="{2226AFE3-96E7-404A-999B-AEAA3EB29493}" type="pres">
      <dgm:prSet presAssocID="{EEAF1142-4E16-42FA-9CF4-5B129518EA6A}" presName="hierChild5" presStyleCnt="0"/>
      <dgm:spPr/>
    </dgm:pt>
    <dgm:pt modelId="{9EF04F7B-7BE4-490C-BC36-3C3EE6BBA592}" type="pres">
      <dgm:prSet presAssocID="{F41971C0-A523-4D83-B3D9-AE9002FA9EBF}" presName="Name37" presStyleLbl="parChTrans1D2" presStyleIdx="1" presStyleCnt="2"/>
      <dgm:spPr/>
    </dgm:pt>
    <dgm:pt modelId="{7C4FDCCC-C453-46BA-851F-C593A1F8C258}" type="pres">
      <dgm:prSet presAssocID="{ED6E861D-B193-46A5-8405-8208A2CC3DF1}" presName="hierRoot2" presStyleCnt="0">
        <dgm:presLayoutVars>
          <dgm:hierBranch val="init"/>
        </dgm:presLayoutVars>
      </dgm:prSet>
      <dgm:spPr/>
    </dgm:pt>
    <dgm:pt modelId="{D22EC268-042C-4012-9F26-7BF1562C45E4}" type="pres">
      <dgm:prSet presAssocID="{ED6E861D-B193-46A5-8405-8208A2CC3DF1}" presName="rootComposite" presStyleCnt="0"/>
      <dgm:spPr/>
    </dgm:pt>
    <dgm:pt modelId="{5D654ED3-0C1E-483D-B226-54FADE892FDF}" type="pres">
      <dgm:prSet presAssocID="{ED6E861D-B193-46A5-8405-8208A2CC3DF1}" presName="rootText" presStyleLbl="node2" presStyleIdx="1" presStyleCnt="2">
        <dgm:presLayoutVars>
          <dgm:chPref val="3"/>
        </dgm:presLayoutVars>
      </dgm:prSet>
      <dgm:spPr/>
    </dgm:pt>
    <dgm:pt modelId="{AA0DBA45-9864-4318-A790-3CA78D5A191C}" type="pres">
      <dgm:prSet presAssocID="{ED6E861D-B193-46A5-8405-8208A2CC3DF1}" presName="rootConnector" presStyleLbl="node2" presStyleIdx="1" presStyleCnt="2"/>
      <dgm:spPr/>
    </dgm:pt>
    <dgm:pt modelId="{E9090500-FDB9-43A6-A669-57BDCB1BB160}" type="pres">
      <dgm:prSet presAssocID="{ED6E861D-B193-46A5-8405-8208A2CC3DF1}" presName="hierChild4" presStyleCnt="0"/>
      <dgm:spPr/>
    </dgm:pt>
    <dgm:pt modelId="{17CEFFB6-B2D3-4E20-BECE-74F159DBF952}" type="pres">
      <dgm:prSet presAssocID="{967CB689-FB41-4F71-B336-4C51DC9BDF03}" presName="Name37" presStyleLbl="parChTrans1D3" presStyleIdx="1" presStyleCnt="2"/>
      <dgm:spPr/>
    </dgm:pt>
    <dgm:pt modelId="{C9CB41BC-EDB3-411C-A3AB-79F83C22E32C}" type="pres">
      <dgm:prSet presAssocID="{95F4D525-F391-4EF9-8A2D-8CB791292CB2}" presName="hierRoot2" presStyleCnt="0">
        <dgm:presLayoutVars>
          <dgm:hierBranch val="init"/>
        </dgm:presLayoutVars>
      </dgm:prSet>
      <dgm:spPr/>
    </dgm:pt>
    <dgm:pt modelId="{29529DAF-28EB-48A2-A28E-02EB3B60D14F}" type="pres">
      <dgm:prSet presAssocID="{95F4D525-F391-4EF9-8A2D-8CB791292CB2}" presName="rootComposite" presStyleCnt="0"/>
      <dgm:spPr/>
    </dgm:pt>
    <dgm:pt modelId="{745DA49E-EA61-4E7E-BF6F-B133FBBAEFE3}" type="pres">
      <dgm:prSet presAssocID="{95F4D525-F391-4EF9-8A2D-8CB791292CB2}" presName="rootText" presStyleLbl="node3" presStyleIdx="1" presStyleCnt="2">
        <dgm:presLayoutVars>
          <dgm:chPref val="3"/>
        </dgm:presLayoutVars>
      </dgm:prSet>
      <dgm:spPr/>
    </dgm:pt>
    <dgm:pt modelId="{40A3BA37-18D3-4427-A6B7-20D3507C2B02}" type="pres">
      <dgm:prSet presAssocID="{95F4D525-F391-4EF9-8A2D-8CB791292CB2}" presName="rootConnector" presStyleLbl="node3" presStyleIdx="1" presStyleCnt="2"/>
      <dgm:spPr/>
    </dgm:pt>
    <dgm:pt modelId="{666488B9-3FED-4BF3-80C3-D9638B2932C4}" type="pres">
      <dgm:prSet presAssocID="{95F4D525-F391-4EF9-8A2D-8CB791292CB2}" presName="hierChild4" presStyleCnt="0"/>
      <dgm:spPr/>
    </dgm:pt>
    <dgm:pt modelId="{CC065AF9-D090-43D4-9146-D139AD7EFF8F}" type="pres">
      <dgm:prSet presAssocID="{95F4D525-F391-4EF9-8A2D-8CB791292CB2}" presName="hierChild5" presStyleCnt="0"/>
      <dgm:spPr/>
    </dgm:pt>
    <dgm:pt modelId="{BDEF78B2-6709-417D-B024-357E57888B6F}" type="pres">
      <dgm:prSet presAssocID="{ED6E861D-B193-46A5-8405-8208A2CC3DF1}" presName="hierChild5" presStyleCnt="0"/>
      <dgm:spPr/>
    </dgm:pt>
    <dgm:pt modelId="{8C78F883-F390-4745-AC6A-F3B306B51479}" type="pres">
      <dgm:prSet presAssocID="{226EDBAD-D3D3-4F32-81A6-85F376E3E611}" presName="hierChild3" presStyleCnt="0"/>
      <dgm:spPr/>
    </dgm:pt>
  </dgm:ptLst>
  <dgm:cxnLst>
    <dgm:cxn modelId="{B0929B09-7B06-4E54-843A-064D52D88433}" type="presOf" srcId="{ECD676C3-E998-421C-A12A-147E404269A9}" destId="{AD311EA8-05CC-4B85-8645-7C6F37601B26}" srcOrd="0" destOrd="0" presId="urn:microsoft.com/office/officeart/2005/8/layout/orgChart1"/>
    <dgm:cxn modelId="{3FCBBD13-13F2-4BE5-9399-AC3742B7BFAB}" type="presOf" srcId="{967CB689-FB41-4F71-B336-4C51DC9BDF03}" destId="{17CEFFB6-B2D3-4E20-BECE-74F159DBF952}" srcOrd="0" destOrd="0" presId="urn:microsoft.com/office/officeart/2005/8/layout/orgChart1"/>
    <dgm:cxn modelId="{83306D1B-B566-4940-BEA1-4F330261282D}" type="presOf" srcId="{95F4D525-F391-4EF9-8A2D-8CB791292CB2}" destId="{40A3BA37-18D3-4427-A6B7-20D3507C2B02}" srcOrd="1" destOrd="0" presId="urn:microsoft.com/office/officeart/2005/8/layout/orgChart1"/>
    <dgm:cxn modelId="{23891B22-8094-4B77-B5E7-0B28AE0A2EAE}" type="presOf" srcId="{226EDBAD-D3D3-4F32-81A6-85F376E3E611}" destId="{A003E140-C03C-4E5E-A3DF-C3A140A7FBCC}" srcOrd="0" destOrd="0" presId="urn:microsoft.com/office/officeart/2005/8/layout/orgChart1"/>
    <dgm:cxn modelId="{897FA230-456B-4B2A-8CE3-8A0B7DC6D8F2}" type="presOf" srcId="{226EDBAD-D3D3-4F32-81A6-85F376E3E611}" destId="{80ECF5A2-83C1-4440-BD8B-AD7D5BE44CDA}" srcOrd="1" destOrd="0" presId="urn:microsoft.com/office/officeart/2005/8/layout/orgChart1"/>
    <dgm:cxn modelId="{477C4635-C8AF-4F6A-B839-EB60BA4581F7}" type="presOf" srcId="{95F4D525-F391-4EF9-8A2D-8CB791292CB2}" destId="{745DA49E-EA61-4E7E-BF6F-B133FBBAEFE3}" srcOrd="0" destOrd="0" presId="urn:microsoft.com/office/officeart/2005/8/layout/orgChart1"/>
    <dgm:cxn modelId="{2BD23D40-127A-44B3-961F-FEA3C1009E81}" type="presOf" srcId="{6F955CE3-F9A4-4CF4-838E-20D8085A206C}" destId="{4A771044-AD1E-4C2D-8382-03F5791D6C7D}" srcOrd="1" destOrd="0" presId="urn:microsoft.com/office/officeart/2005/8/layout/orgChart1"/>
    <dgm:cxn modelId="{B3E66840-F77F-403F-9933-6D471CA9BCEA}" type="presOf" srcId="{EEAF1142-4E16-42FA-9CF4-5B129518EA6A}" destId="{0D7C242E-C052-4A25-812F-E8211E7D1006}" srcOrd="1" destOrd="0" presId="urn:microsoft.com/office/officeart/2005/8/layout/orgChart1"/>
    <dgm:cxn modelId="{3744674B-245E-49A3-A5E2-421CF6E99D6D}" type="presOf" srcId="{ED6E861D-B193-46A5-8405-8208A2CC3DF1}" destId="{AA0DBA45-9864-4318-A790-3CA78D5A191C}" srcOrd="1" destOrd="0" presId="urn:microsoft.com/office/officeart/2005/8/layout/orgChart1"/>
    <dgm:cxn modelId="{31F6DA6C-39A0-4493-96E8-2BE517159542}" srcId="{226EDBAD-D3D3-4F32-81A6-85F376E3E611}" destId="{EEAF1142-4E16-42FA-9CF4-5B129518EA6A}" srcOrd="0" destOrd="0" parTransId="{03254E77-516C-4963-B4A4-718581DF6851}" sibTransId="{F0D1A961-6685-46B2-A306-B48BE21057F1}"/>
    <dgm:cxn modelId="{2354597A-4BD5-4326-90B5-797B1A85E196}" type="presOf" srcId="{F41971C0-A523-4D83-B3D9-AE9002FA9EBF}" destId="{9EF04F7B-7BE4-490C-BC36-3C3EE6BBA592}" srcOrd="0" destOrd="0" presId="urn:microsoft.com/office/officeart/2005/8/layout/orgChart1"/>
    <dgm:cxn modelId="{4C5E417E-C77C-451A-A538-0160DFD4A5B9}" type="presOf" srcId="{6F955CE3-F9A4-4CF4-838E-20D8085A206C}" destId="{9EB55F3F-23ED-45AD-9E05-4CCEA6CD2763}" srcOrd="0" destOrd="0" presId="urn:microsoft.com/office/officeart/2005/8/layout/orgChart1"/>
    <dgm:cxn modelId="{39A30F83-2F7C-449B-946E-1889A8791F30}" type="presOf" srcId="{ED6E861D-B193-46A5-8405-8208A2CC3DF1}" destId="{5D654ED3-0C1E-483D-B226-54FADE892FDF}" srcOrd="0" destOrd="0" presId="urn:microsoft.com/office/officeart/2005/8/layout/orgChart1"/>
    <dgm:cxn modelId="{EFD08396-26CB-48C8-BA88-E9007003A7D0}" srcId="{226EDBAD-D3D3-4F32-81A6-85F376E3E611}" destId="{ED6E861D-B193-46A5-8405-8208A2CC3DF1}" srcOrd="1" destOrd="0" parTransId="{F41971C0-A523-4D83-B3D9-AE9002FA9EBF}" sibTransId="{10558A94-034A-4CEB-9B26-E152F0F9CBCB}"/>
    <dgm:cxn modelId="{5532739C-E4EC-42CC-A916-5F6391630C1A}" type="presOf" srcId="{B1BFE8BC-953D-4BD7-AFAC-0F0CDC76540F}" destId="{3A3B16BC-A0FD-4192-8124-284558B40C0C}" srcOrd="0" destOrd="0" presId="urn:microsoft.com/office/officeart/2005/8/layout/orgChart1"/>
    <dgm:cxn modelId="{D5CBE2A5-2FC4-423F-B8AF-7AE1676E0AFD}" type="presOf" srcId="{03254E77-516C-4963-B4A4-718581DF6851}" destId="{1AC197F3-E7F5-465F-A465-6938388105D1}" srcOrd="0" destOrd="0" presId="urn:microsoft.com/office/officeart/2005/8/layout/orgChart1"/>
    <dgm:cxn modelId="{AC609CB9-C9A8-478F-B8B5-197608BB796D}" srcId="{B1BFE8BC-953D-4BD7-AFAC-0F0CDC76540F}" destId="{226EDBAD-D3D3-4F32-81A6-85F376E3E611}" srcOrd="0" destOrd="0" parTransId="{508E0DF2-EB02-4D73-BEEC-3257974B2A33}" sibTransId="{19ACC4E9-5DB4-44A9-A6D3-5D0346014E5F}"/>
    <dgm:cxn modelId="{B4DF0DD7-D3F9-4773-A7BE-D3CBA4FD8D8F}" srcId="{ED6E861D-B193-46A5-8405-8208A2CC3DF1}" destId="{95F4D525-F391-4EF9-8A2D-8CB791292CB2}" srcOrd="0" destOrd="0" parTransId="{967CB689-FB41-4F71-B336-4C51DC9BDF03}" sibTransId="{7E566F0F-F75D-483C-B715-9984246863F1}"/>
    <dgm:cxn modelId="{A33B3FF4-2C8D-4B7A-86C4-8C7F5B3BDD7B}" srcId="{EEAF1142-4E16-42FA-9CF4-5B129518EA6A}" destId="{6F955CE3-F9A4-4CF4-838E-20D8085A206C}" srcOrd="0" destOrd="0" parTransId="{ECD676C3-E998-421C-A12A-147E404269A9}" sibTransId="{1D13D7B9-756E-4872-AC67-930125E544A3}"/>
    <dgm:cxn modelId="{8421A9F6-9681-484E-8E8A-F1B0A71D23F2}" type="presOf" srcId="{EEAF1142-4E16-42FA-9CF4-5B129518EA6A}" destId="{FFB4583E-0CC7-40BD-BF57-4390E621F97B}" srcOrd="0" destOrd="0" presId="urn:microsoft.com/office/officeart/2005/8/layout/orgChart1"/>
    <dgm:cxn modelId="{D53DB453-093A-47A9-BA6C-28486950CF7E}" type="presParOf" srcId="{3A3B16BC-A0FD-4192-8124-284558B40C0C}" destId="{C416BF7D-1DE8-4517-B6FD-4D72EE9325CF}" srcOrd="0" destOrd="0" presId="urn:microsoft.com/office/officeart/2005/8/layout/orgChart1"/>
    <dgm:cxn modelId="{1DEBA72D-E401-412E-988E-C4B1B36D8FEA}" type="presParOf" srcId="{C416BF7D-1DE8-4517-B6FD-4D72EE9325CF}" destId="{1C594307-9621-47D2-A2FE-C5086BB2BC28}" srcOrd="0" destOrd="0" presId="urn:microsoft.com/office/officeart/2005/8/layout/orgChart1"/>
    <dgm:cxn modelId="{879EF207-7CCC-4ACD-9341-EE4E2B80D9D1}" type="presParOf" srcId="{1C594307-9621-47D2-A2FE-C5086BB2BC28}" destId="{A003E140-C03C-4E5E-A3DF-C3A140A7FBCC}" srcOrd="0" destOrd="0" presId="urn:microsoft.com/office/officeart/2005/8/layout/orgChart1"/>
    <dgm:cxn modelId="{53E459AC-3406-422E-A120-049A3FCEE7AC}" type="presParOf" srcId="{1C594307-9621-47D2-A2FE-C5086BB2BC28}" destId="{80ECF5A2-83C1-4440-BD8B-AD7D5BE44CDA}" srcOrd="1" destOrd="0" presId="urn:microsoft.com/office/officeart/2005/8/layout/orgChart1"/>
    <dgm:cxn modelId="{759383B8-16AE-468D-92B1-D9B62412E2B4}" type="presParOf" srcId="{C416BF7D-1DE8-4517-B6FD-4D72EE9325CF}" destId="{83053888-245B-4489-A303-88645ADE0422}" srcOrd="1" destOrd="0" presId="urn:microsoft.com/office/officeart/2005/8/layout/orgChart1"/>
    <dgm:cxn modelId="{494E8421-1867-4EB6-845F-3A0993A1040D}" type="presParOf" srcId="{83053888-245B-4489-A303-88645ADE0422}" destId="{1AC197F3-E7F5-465F-A465-6938388105D1}" srcOrd="0" destOrd="0" presId="urn:microsoft.com/office/officeart/2005/8/layout/orgChart1"/>
    <dgm:cxn modelId="{8B91CF53-0D57-4C53-96C9-1D4A7CA5E559}" type="presParOf" srcId="{83053888-245B-4489-A303-88645ADE0422}" destId="{0D67384D-C48D-4D65-8683-D661C1F74F69}" srcOrd="1" destOrd="0" presId="urn:microsoft.com/office/officeart/2005/8/layout/orgChart1"/>
    <dgm:cxn modelId="{C5B4EDA9-6F4C-4FE7-95F8-949D33664776}" type="presParOf" srcId="{0D67384D-C48D-4D65-8683-D661C1F74F69}" destId="{8299E720-F513-4941-85B5-07CB8EBB1436}" srcOrd="0" destOrd="0" presId="urn:microsoft.com/office/officeart/2005/8/layout/orgChart1"/>
    <dgm:cxn modelId="{B999B647-F1B5-4B16-BA54-26BB17BB11F3}" type="presParOf" srcId="{8299E720-F513-4941-85B5-07CB8EBB1436}" destId="{FFB4583E-0CC7-40BD-BF57-4390E621F97B}" srcOrd="0" destOrd="0" presId="urn:microsoft.com/office/officeart/2005/8/layout/orgChart1"/>
    <dgm:cxn modelId="{32149B25-38E9-496F-87D1-6259CD0AB605}" type="presParOf" srcId="{8299E720-F513-4941-85B5-07CB8EBB1436}" destId="{0D7C242E-C052-4A25-812F-E8211E7D1006}" srcOrd="1" destOrd="0" presId="urn:microsoft.com/office/officeart/2005/8/layout/orgChart1"/>
    <dgm:cxn modelId="{97BE972A-D8C5-4252-84BE-D28A41D08766}" type="presParOf" srcId="{0D67384D-C48D-4D65-8683-D661C1F74F69}" destId="{AFDA1D26-F88F-44C7-9BBB-76E39C298740}" srcOrd="1" destOrd="0" presId="urn:microsoft.com/office/officeart/2005/8/layout/orgChart1"/>
    <dgm:cxn modelId="{6839170C-45BE-4275-A1F9-259F3AF95B7B}" type="presParOf" srcId="{AFDA1D26-F88F-44C7-9BBB-76E39C298740}" destId="{AD311EA8-05CC-4B85-8645-7C6F37601B26}" srcOrd="0" destOrd="0" presId="urn:microsoft.com/office/officeart/2005/8/layout/orgChart1"/>
    <dgm:cxn modelId="{DA21B4D3-3F0E-4438-BAFB-27C5001229DD}" type="presParOf" srcId="{AFDA1D26-F88F-44C7-9BBB-76E39C298740}" destId="{FE460952-577A-490B-B98A-B0C395D65C94}" srcOrd="1" destOrd="0" presId="urn:microsoft.com/office/officeart/2005/8/layout/orgChart1"/>
    <dgm:cxn modelId="{9A83A1A4-D2AE-4D9F-B2EF-375B3E602636}" type="presParOf" srcId="{FE460952-577A-490B-B98A-B0C395D65C94}" destId="{E1E0C753-F6B3-458B-9FDB-8A66CB0B98E3}" srcOrd="0" destOrd="0" presId="urn:microsoft.com/office/officeart/2005/8/layout/orgChart1"/>
    <dgm:cxn modelId="{D22F5BE2-905A-4745-86D0-666AD23B6C1A}" type="presParOf" srcId="{E1E0C753-F6B3-458B-9FDB-8A66CB0B98E3}" destId="{9EB55F3F-23ED-45AD-9E05-4CCEA6CD2763}" srcOrd="0" destOrd="0" presId="urn:microsoft.com/office/officeart/2005/8/layout/orgChart1"/>
    <dgm:cxn modelId="{972208A7-EBAF-450F-8A8C-A55192F05A12}" type="presParOf" srcId="{E1E0C753-F6B3-458B-9FDB-8A66CB0B98E3}" destId="{4A771044-AD1E-4C2D-8382-03F5791D6C7D}" srcOrd="1" destOrd="0" presId="urn:microsoft.com/office/officeart/2005/8/layout/orgChart1"/>
    <dgm:cxn modelId="{212E440B-B69D-4E2B-A08D-28FB6425D3D5}" type="presParOf" srcId="{FE460952-577A-490B-B98A-B0C395D65C94}" destId="{FD0376E2-3AB3-4E28-987E-61A08735439C}" srcOrd="1" destOrd="0" presId="urn:microsoft.com/office/officeart/2005/8/layout/orgChart1"/>
    <dgm:cxn modelId="{2BAA03EB-54C7-476F-9661-45355AB172DE}" type="presParOf" srcId="{FE460952-577A-490B-B98A-B0C395D65C94}" destId="{9F28ED8C-0943-42A7-A5EC-D87C51A9B1E5}" srcOrd="2" destOrd="0" presId="urn:microsoft.com/office/officeart/2005/8/layout/orgChart1"/>
    <dgm:cxn modelId="{6CAC450D-D875-4C77-A241-CF42C7C7BF5B}" type="presParOf" srcId="{0D67384D-C48D-4D65-8683-D661C1F74F69}" destId="{2226AFE3-96E7-404A-999B-AEAA3EB29493}" srcOrd="2" destOrd="0" presId="urn:microsoft.com/office/officeart/2005/8/layout/orgChart1"/>
    <dgm:cxn modelId="{95426709-09B2-43EE-806F-5FC73E8CC8A4}" type="presParOf" srcId="{83053888-245B-4489-A303-88645ADE0422}" destId="{9EF04F7B-7BE4-490C-BC36-3C3EE6BBA592}" srcOrd="2" destOrd="0" presId="urn:microsoft.com/office/officeart/2005/8/layout/orgChart1"/>
    <dgm:cxn modelId="{375CDD99-B805-40F6-B111-19469E22BAFD}" type="presParOf" srcId="{83053888-245B-4489-A303-88645ADE0422}" destId="{7C4FDCCC-C453-46BA-851F-C593A1F8C258}" srcOrd="3" destOrd="0" presId="urn:microsoft.com/office/officeart/2005/8/layout/orgChart1"/>
    <dgm:cxn modelId="{A5489260-CFAA-4A58-9B3E-BCA45CC3892D}" type="presParOf" srcId="{7C4FDCCC-C453-46BA-851F-C593A1F8C258}" destId="{D22EC268-042C-4012-9F26-7BF1562C45E4}" srcOrd="0" destOrd="0" presId="urn:microsoft.com/office/officeart/2005/8/layout/orgChart1"/>
    <dgm:cxn modelId="{9CD0A5BE-2D21-4089-804E-706AE697D84A}" type="presParOf" srcId="{D22EC268-042C-4012-9F26-7BF1562C45E4}" destId="{5D654ED3-0C1E-483D-B226-54FADE892FDF}" srcOrd="0" destOrd="0" presId="urn:microsoft.com/office/officeart/2005/8/layout/orgChart1"/>
    <dgm:cxn modelId="{5910E54D-0519-4CF0-8736-C231D84551C1}" type="presParOf" srcId="{D22EC268-042C-4012-9F26-7BF1562C45E4}" destId="{AA0DBA45-9864-4318-A790-3CA78D5A191C}" srcOrd="1" destOrd="0" presId="urn:microsoft.com/office/officeart/2005/8/layout/orgChart1"/>
    <dgm:cxn modelId="{E9C53178-7081-4DBE-9154-4ABD6C2B31D3}" type="presParOf" srcId="{7C4FDCCC-C453-46BA-851F-C593A1F8C258}" destId="{E9090500-FDB9-43A6-A669-57BDCB1BB160}" srcOrd="1" destOrd="0" presId="urn:microsoft.com/office/officeart/2005/8/layout/orgChart1"/>
    <dgm:cxn modelId="{96775B2F-EF46-48F6-883F-ECC726DF8B79}" type="presParOf" srcId="{E9090500-FDB9-43A6-A669-57BDCB1BB160}" destId="{17CEFFB6-B2D3-4E20-BECE-74F159DBF952}" srcOrd="0" destOrd="0" presId="urn:microsoft.com/office/officeart/2005/8/layout/orgChart1"/>
    <dgm:cxn modelId="{07543A02-274D-42E2-A9C8-3F608E250181}" type="presParOf" srcId="{E9090500-FDB9-43A6-A669-57BDCB1BB160}" destId="{C9CB41BC-EDB3-411C-A3AB-79F83C22E32C}" srcOrd="1" destOrd="0" presId="urn:microsoft.com/office/officeart/2005/8/layout/orgChart1"/>
    <dgm:cxn modelId="{9D02BCDB-D6AB-4B36-A02D-185D4A022174}" type="presParOf" srcId="{C9CB41BC-EDB3-411C-A3AB-79F83C22E32C}" destId="{29529DAF-28EB-48A2-A28E-02EB3B60D14F}" srcOrd="0" destOrd="0" presId="urn:microsoft.com/office/officeart/2005/8/layout/orgChart1"/>
    <dgm:cxn modelId="{EFEF4E94-9FF9-45DF-A8EA-0AD9A2ED2D9D}" type="presParOf" srcId="{29529DAF-28EB-48A2-A28E-02EB3B60D14F}" destId="{745DA49E-EA61-4E7E-BF6F-B133FBBAEFE3}" srcOrd="0" destOrd="0" presId="urn:microsoft.com/office/officeart/2005/8/layout/orgChart1"/>
    <dgm:cxn modelId="{083500A9-4EC2-4161-A5F6-4EB0E66CFCAC}" type="presParOf" srcId="{29529DAF-28EB-48A2-A28E-02EB3B60D14F}" destId="{40A3BA37-18D3-4427-A6B7-20D3507C2B02}" srcOrd="1" destOrd="0" presId="urn:microsoft.com/office/officeart/2005/8/layout/orgChart1"/>
    <dgm:cxn modelId="{6A066B18-7EA8-4EEA-A004-E161D25B063E}" type="presParOf" srcId="{C9CB41BC-EDB3-411C-A3AB-79F83C22E32C}" destId="{666488B9-3FED-4BF3-80C3-D9638B2932C4}" srcOrd="1" destOrd="0" presId="urn:microsoft.com/office/officeart/2005/8/layout/orgChart1"/>
    <dgm:cxn modelId="{E19EBD65-68C7-4832-9518-B5867FB9B122}" type="presParOf" srcId="{C9CB41BC-EDB3-411C-A3AB-79F83C22E32C}" destId="{CC065AF9-D090-43D4-9146-D139AD7EFF8F}" srcOrd="2" destOrd="0" presId="urn:microsoft.com/office/officeart/2005/8/layout/orgChart1"/>
    <dgm:cxn modelId="{67547F30-E948-4BA1-A9E0-CC789F99A924}" type="presParOf" srcId="{7C4FDCCC-C453-46BA-851F-C593A1F8C258}" destId="{BDEF78B2-6709-417D-B024-357E57888B6F}" srcOrd="2" destOrd="0" presId="urn:microsoft.com/office/officeart/2005/8/layout/orgChart1"/>
    <dgm:cxn modelId="{7D1C5427-BD28-4E29-B1BE-BD6B46C53569}" type="presParOf" srcId="{C416BF7D-1DE8-4517-B6FD-4D72EE9325CF}" destId="{8C78F883-F390-4745-AC6A-F3B306B514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3D449-FF2F-4899-BDB3-098818282641}">
      <dsp:nvSpPr>
        <dsp:cNvPr id="0" name=""/>
        <dsp:cNvSpPr/>
      </dsp:nvSpPr>
      <dsp:spPr>
        <a:xfrm>
          <a:off x="0" y="3493592"/>
          <a:ext cx="2810933" cy="229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本文</a:t>
          </a:r>
        </a:p>
      </dsp:txBody>
      <dsp:txXfrm>
        <a:off x="0" y="3493592"/>
        <a:ext cx="2810933" cy="1237774"/>
      </dsp:txXfrm>
    </dsp:sp>
    <dsp:sp modelId="{02E1DAE0-EDC1-43FD-BA6A-602BCAE5E38B}">
      <dsp:nvSpPr>
        <dsp:cNvPr id="0" name=""/>
        <dsp:cNvSpPr/>
      </dsp:nvSpPr>
      <dsp:spPr>
        <a:xfrm>
          <a:off x="0" y="4685523"/>
          <a:ext cx="1405466" cy="10544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简要</a:t>
          </a:r>
          <a:br>
            <a:rPr lang="en-US" altLang="zh-CN" sz="2200" kern="1200" dirty="0"/>
          </a:br>
          <a:r>
            <a:rPr lang="zh-CN" altLang="en-US" sz="2200" kern="1200" dirty="0"/>
            <a:t>概述</a:t>
          </a:r>
        </a:p>
      </dsp:txBody>
      <dsp:txXfrm>
        <a:off x="0" y="4685523"/>
        <a:ext cx="1405466" cy="1054400"/>
      </dsp:txXfrm>
    </dsp:sp>
    <dsp:sp modelId="{96E06781-BF35-45CB-9A78-BDA0D8B0B65C}">
      <dsp:nvSpPr>
        <dsp:cNvPr id="0" name=""/>
        <dsp:cNvSpPr/>
      </dsp:nvSpPr>
      <dsp:spPr>
        <a:xfrm>
          <a:off x="1405466" y="4685523"/>
          <a:ext cx="1405466" cy="10544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记录</a:t>
          </a:r>
          <a:br>
            <a:rPr lang="en-US" altLang="zh-CN" sz="2200" kern="1200" dirty="0"/>
          </a:br>
          <a:r>
            <a:rPr lang="zh-CN" altLang="en-US" sz="2200" kern="1200" dirty="0"/>
            <a:t>要点</a:t>
          </a:r>
        </a:p>
      </dsp:txBody>
      <dsp:txXfrm>
        <a:off x="1405466" y="4685523"/>
        <a:ext cx="1405466" cy="1054400"/>
      </dsp:txXfrm>
    </dsp:sp>
    <dsp:sp modelId="{2B468CA4-2232-4BD7-A787-3F6C0D36FF81}">
      <dsp:nvSpPr>
        <dsp:cNvPr id="0" name=""/>
        <dsp:cNvSpPr/>
      </dsp:nvSpPr>
      <dsp:spPr>
        <a:xfrm rot="10800000">
          <a:off x="0" y="2610"/>
          <a:ext cx="2810933" cy="352536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原文</a:t>
          </a:r>
        </a:p>
      </dsp:txBody>
      <dsp:txXfrm rot="-10800000">
        <a:off x="0" y="2610"/>
        <a:ext cx="2810933" cy="1237403"/>
      </dsp:txXfrm>
    </dsp:sp>
    <dsp:sp modelId="{76B9D5CF-5EE6-4191-93E0-8FD75E3587EF}">
      <dsp:nvSpPr>
        <dsp:cNvPr id="0" name=""/>
        <dsp:cNvSpPr/>
      </dsp:nvSpPr>
      <dsp:spPr>
        <a:xfrm>
          <a:off x="0" y="1240013"/>
          <a:ext cx="1405466" cy="105408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复杂</a:t>
          </a:r>
          <a:br>
            <a:rPr lang="en-US" altLang="zh-CN" sz="2200" kern="1200" dirty="0"/>
          </a:br>
          <a:r>
            <a:rPr lang="zh-CN" altLang="en-US" sz="2200" kern="1200" dirty="0"/>
            <a:t>结构</a:t>
          </a:r>
        </a:p>
      </dsp:txBody>
      <dsp:txXfrm>
        <a:off x="0" y="1240013"/>
        <a:ext cx="1405466" cy="1054084"/>
      </dsp:txXfrm>
    </dsp:sp>
    <dsp:sp modelId="{1C1A142D-51B1-4591-94F2-DE28848CD812}">
      <dsp:nvSpPr>
        <dsp:cNvPr id="0" name=""/>
        <dsp:cNvSpPr/>
      </dsp:nvSpPr>
      <dsp:spPr>
        <a:xfrm>
          <a:off x="1405466" y="1240013"/>
          <a:ext cx="1405466" cy="105408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诸多</a:t>
          </a:r>
          <a:br>
            <a:rPr lang="en-US" altLang="zh-CN" sz="2200" kern="1200" dirty="0"/>
          </a:br>
          <a:r>
            <a:rPr lang="zh-CN" altLang="en-US" sz="2200" kern="1200" dirty="0"/>
            <a:t>细节</a:t>
          </a:r>
        </a:p>
      </dsp:txBody>
      <dsp:txXfrm>
        <a:off x="1405466" y="1240013"/>
        <a:ext cx="1405466" cy="10540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FFB6-B2D3-4E20-BECE-74F159DBF952}">
      <dsp:nvSpPr>
        <dsp:cNvPr id="0" name=""/>
        <dsp:cNvSpPr/>
      </dsp:nvSpPr>
      <dsp:spPr>
        <a:xfrm>
          <a:off x="1334935" y="1134173"/>
          <a:ext cx="140504" cy="430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879"/>
              </a:lnTo>
              <a:lnTo>
                <a:pt x="140504" y="4308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04F7B-7BE4-490C-BC36-3C3EE6BBA592}">
      <dsp:nvSpPr>
        <dsp:cNvPr id="0" name=""/>
        <dsp:cNvSpPr/>
      </dsp:nvSpPr>
      <dsp:spPr>
        <a:xfrm>
          <a:off x="1142913" y="469120"/>
          <a:ext cx="566700" cy="19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352"/>
              </a:lnTo>
              <a:lnTo>
                <a:pt x="566700" y="98352"/>
              </a:lnTo>
              <a:lnTo>
                <a:pt x="566700" y="1967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11EA8-05CC-4B85-8645-7C6F37601B26}">
      <dsp:nvSpPr>
        <dsp:cNvPr id="0" name=""/>
        <dsp:cNvSpPr/>
      </dsp:nvSpPr>
      <dsp:spPr>
        <a:xfrm>
          <a:off x="201535" y="1134173"/>
          <a:ext cx="140504" cy="430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879"/>
              </a:lnTo>
              <a:lnTo>
                <a:pt x="140504" y="4308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197F3-E7F5-465F-A465-6938388105D1}">
      <dsp:nvSpPr>
        <dsp:cNvPr id="0" name=""/>
        <dsp:cNvSpPr/>
      </dsp:nvSpPr>
      <dsp:spPr>
        <a:xfrm>
          <a:off x="576213" y="469120"/>
          <a:ext cx="566700" cy="196705"/>
        </a:xfrm>
        <a:custGeom>
          <a:avLst/>
          <a:gdLst/>
          <a:ahLst/>
          <a:cxnLst/>
          <a:rect l="0" t="0" r="0" b="0"/>
          <a:pathLst>
            <a:path>
              <a:moveTo>
                <a:pt x="566700" y="0"/>
              </a:moveTo>
              <a:lnTo>
                <a:pt x="566700" y="98352"/>
              </a:lnTo>
              <a:lnTo>
                <a:pt x="0" y="98352"/>
              </a:lnTo>
              <a:lnTo>
                <a:pt x="0" y="1967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E140-C03C-4E5E-A3DF-C3A140A7FBCC}">
      <dsp:nvSpPr>
        <dsp:cNvPr id="0" name=""/>
        <dsp:cNvSpPr/>
      </dsp:nvSpPr>
      <dsp:spPr>
        <a:xfrm>
          <a:off x="674566" y="773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人类士兵</a:t>
          </a:r>
          <a:endParaRPr lang="zh-CN" altLang="en-US" sz="1000" kern="1200" dirty="0"/>
        </a:p>
      </dsp:txBody>
      <dsp:txXfrm>
        <a:off x="674566" y="773"/>
        <a:ext cx="936694" cy="468347"/>
      </dsp:txXfrm>
    </dsp:sp>
    <dsp:sp modelId="{FFB4583E-0CC7-40BD-BF57-4390E621F97B}">
      <dsp:nvSpPr>
        <dsp:cNvPr id="0" name=""/>
        <dsp:cNvSpPr/>
      </dsp:nvSpPr>
      <dsp:spPr>
        <a:xfrm>
          <a:off x="107865" y="665826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队友受伤时</a:t>
          </a:r>
          <a:endParaRPr lang="zh-CN" altLang="en-US" sz="1000" kern="1200" dirty="0"/>
        </a:p>
      </dsp:txBody>
      <dsp:txXfrm>
        <a:off x="107865" y="665826"/>
        <a:ext cx="936694" cy="468347"/>
      </dsp:txXfrm>
    </dsp:sp>
    <dsp:sp modelId="{9EB55F3F-23ED-45AD-9E05-4CCEA6CD2763}">
      <dsp:nvSpPr>
        <dsp:cNvPr id="0" name=""/>
        <dsp:cNvSpPr/>
      </dsp:nvSpPr>
      <dsp:spPr>
        <a:xfrm>
          <a:off x="342039" y="1330879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使用治疗技能来治愈他</a:t>
          </a:r>
          <a:endParaRPr lang="zh-CN" altLang="en-US" sz="1000" kern="1200" dirty="0"/>
        </a:p>
      </dsp:txBody>
      <dsp:txXfrm>
        <a:off x="342039" y="1330879"/>
        <a:ext cx="936694" cy="468347"/>
      </dsp:txXfrm>
    </dsp:sp>
    <dsp:sp modelId="{5D654ED3-0C1E-483D-B226-54FADE892FDF}">
      <dsp:nvSpPr>
        <dsp:cNvPr id="0" name=""/>
        <dsp:cNvSpPr/>
      </dsp:nvSpPr>
      <dsp:spPr>
        <a:xfrm>
          <a:off x="1241266" y="665826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发现敌人时</a:t>
          </a:r>
          <a:endParaRPr lang="zh-CN" altLang="en-US" sz="1000" kern="1200" dirty="0"/>
        </a:p>
      </dsp:txBody>
      <dsp:txXfrm>
        <a:off x="1241266" y="665826"/>
        <a:ext cx="936694" cy="468347"/>
      </dsp:txXfrm>
    </dsp:sp>
    <dsp:sp modelId="{745DA49E-EA61-4E7E-BF6F-B133FBBAEFE3}">
      <dsp:nvSpPr>
        <dsp:cNvPr id="0" name=""/>
        <dsp:cNvSpPr/>
      </dsp:nvSpPr>
      <dsp:spPr>
        <a:xfrm>
          <a:off x="1475439" y="1330879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使用攻击技能来协助击败目标</a:t>
          </a:r>
          <a:endParaRPr lang="zh-CN" altLang="en-US" sz="1000" kern="1200" dirty="0"/>
        </a:p>
      </dsp:txBody>
      <dsp:txXfrm>
        <a:off x="1475439" y="1330879"/>
        <a:ext cx="936694" cy="4683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7009-BA7D-43F7-B653-F271781FB45E}">
      <dsp:nvSpPr>
        <dsp:cNvPr id="0" name=""/>
        <dsp:cNvSpPr/>
      </dsp:nvSpPr>
      <dsp:spPr>
        <a:xfrm>
          <a:off x="0" y="261493"/>
          <a:ext cx="7237123" cy="100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681" tIns="270764" rIns="561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i="0" kern="1200" dirty="0"/>
            <a:t>快速</a:t>
          </a:r>
          <a:r>
            <a:rPr lang="en-US" altLang="zh-CN" sz="1300" b="0" i="0" kern="1200" dirty="0"/>
            <a:t>&amp;</a:t>
          </a:r>
          <a:r>
            <a:rPr lang="zh-CN" altLang="en-US" sz="1300" b="0" i="0" kern="1200" dirty="0"/>
            <a:t>简单：图形建模语言的决策模型（如有限状态机、分层有限状态机和行为树）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i="0" kern="1200" dirty="0"/>
            <a:t>复杂</a:t>
          </a:r>
          <a:r>
            <a:rPr lang="en-US" altLang="zh-CN" sz="1300" b="0" i="0" kern="1200" dirty="0"/>
            <a:t>&amp;</a:t>
          </a:r>
          <a:r>
            <a:rPr lang="zh-CN" altLang="en-US" sz="1300" b="0" i="0" kern="1200" dirty="0"/>
            <a:t>灵活：符号规划语言的决策模型（如面向目标的行动规划器和分层任务网络）</a:t>
          </a:r>
          <a:endParaRPr lang="zh-CN" altLang="en-US" sz="1300" kern="1200" dirty="0"/>
        </a:p>
      </dsp:txBody>
      <dsp:txXfrm>
        <a:off x="0" y="261493"/>
        <a:ext cx="7237123" cy="1003275"/>
      </dsp:txXfrm>
    </dsp:sp>
    <dsp:sp modelId="{34C2ABFC-FC37-4165-9F09-48913E9D9E39}">
      <dsp:nvSpPr>
        <dsp:cNvPr id="0" name=""/>
        <dsp:cNvSpPr/>
      </dsp:nvSpPr>
      <dsp:spPr>
        <a:xfrm>
          <a:off x="361856" y="69613"/>
          <a:ext cx="506598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82" tIns="0" rIns="19148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概要</a:t>
          </a:r>
        </a:p>
      </dsp:txBody>
      <dsp:txXfrm>
        <a:off x="380590" y="88347"/>
        <a:ext cx="5028518" cy="346292"/>
      </dsp:txXfrm>
    </dsp:sp>
    <dsp:sp modelId="{AEE3AB1C-D775-4AA5-9A7D-6A06D8FCD6EB}">
      <dsp:nvSpPr>
        <dsp:cNvPr id="0" name=""/>
        <dsp:cNvSpPr/>
      </dsp:nvSpPr>
      <dsp:spPr>
        <a:xfrm>
          <a:off x="0" y="1526849"/>
          <a:ext cx="7237123" cy="100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681" tIns="270764" rIns="561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反馈：根据情况，瞬间反应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思考：运用知识，长期决策</a:t>
          </a:r>
        </a:p>
      </dsp:txBody>
      <dsp:txXfrm>
        <a:off x="0" y="1526849"/>
        <a:ext cx="7237123" cy="1003275"/>
      </dsp:txXfrm>
    </dsp:sp>
    <dsp:sp modelId="{B9E3ED59-B18D-41F0-AD9F-231FC0EAE976}">
      <dsp:nvSpPr>
        <dsp:cNvPr id="0" name=""/>
        <dsp:cNvSpPr/>
      </dsp:nvSpPr>
      <dsp:spPr>
        <a:xfrm>
          <a:off x="361856" y="1334969"/>
          <a:ext cx="506598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82" tIns="0" rIns="19148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反馈 </a:t>
          </a:r>
          <a:r>
            <a:rPr lang="en-US" altLang="zh-CN" sz="1300" kern="1200" dirty="0"/>
            <a:t>&amp; </a:t>
          </a:r>
          <a:r>
            <a:rPr lang="zh-CN" altLang="en-US" sz="1300" kern="1200" dirty="0"/>
            <a:t>思考</a:t>
          </a:r>
        </a:p>
      </dsp:txBody>
      <dsp:txXfrm>
        <a:off x="380590" y="1353703"/>
        <a:ext cx="5028518" cy="346292"/>
      </dsp:txXfrm>
    </dsp:sp>
    <dsp:sp modelId="{4245BFC8-D153-4DD3-B18C-817AD9FB8D1C}">
      <dsp:nvSpPr>
        <dsp:cNvPr id="0" name=""/>
        <dsp:cNvSpPr/>
      </dsp:nvSpPr>
      <dsp:spPr>
        <a:xfrm>
          <a:off x="0" y="2792204"/>
          <a:ext cx="7237123" cy="100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681" tIns="270764" rIns="561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i="0" kern="1200" dirty="0"/>
            <a:t>依赖单一的决策模型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反馈和思考共享相同的逻辑</a:t>
          </a:r>
        </a:p>
      </dsp:txBody>
      <dsp:txXfrm>
        <a:off x="0" y="2792204"/>
        <a:ext cx="7237123" cy="1003275"/>
      </dsp:txXfrm>
    </dsp:sp>
    <dsp:sp modelId="{D1234D24-11DC-465F-A260-EABF01BAB862}">
      <dsp:nvSpPr>
        <dsp:cNvPr id="0" name=""/>
        <dsp:cNvSpPr/>
      </dsp:nvSpPr>
      <dsp:spPr>
        <a:xfrm>
          <a:off x="361856" y="2600324"/>
          <a:ext cx="506598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82" tIns="0" rIns="19148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常见误区</a:t>
          </a:r>
        </a:p>
      </dsp:txBody>
      <dsp:txXfrm>
        <a:off x="380590" y="2619058"/>
        <a:ext cx="5028518" cy="3462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7009-BA7D-43F7-B653-F271781FB45E}">
      <dsp:nvSpPr>
        <dsp:cNvPr id="0" name=""/>
        <dsp:cNvSpPr/>
      </dsp:nvSpPr>
      <dsp:spPr>
        <a:xfrm>
          <a:off x="0" y="347120"/>
          <a:ext cx="545465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341" tIns="312420" rIns="42334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任务、规划器、执行器、世界状态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任务：条件、操作、效果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规划器：深度优先、遍历任务网络</a:t>
          </a:r>
        </a:p>
      </dsp:txBody>
      <dsp:txXfrm>
        <a:off x="0" y="347120"/>
        <a:ext cx="5454650" cy="1559250"/>
      </dsp:txXfrm>
    </dsp:sp>
    <dsp:sp modelId="{34C2ABFC-FC37-4165-9F09-48913E9D9E39}">
      <dsp:nvSpPr>
        <dsp:cNvPr id="0" name=""/>
        <dsp:cNvSpPr/>
      </dsp:nvSpPr>
      <dsp:spPr>
        <a:xfrm>
          <a:off x="272732" y="125720"/>
          <a:ext cx="381825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321" tIns="0" rIns="1443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HTN</a:t>
          </a:r>
          <a:r>
            <a:rPr lang="zh-CN" altLang="en-US" sz="1500" kern="1200" dirty="0"/>
            <a:t>构成</a:t>
          </a:r>
        </a:p>
      </dsp:txBody>
      <dsp:txXfrm>
        <a:off x="294348" y="147336"/>
        <a:ext cx="3775023" cy="399568"/>
      </dsp:txXfrm>
    </dsp:sp>
    <dsp:sp modelId="{CCB2313E-5A3B-450C-B358-A5C1C84E8264}">
      <dsp:nvSpPr>
        <dsp:cNvPr id="0" name=""/>
        <dsp:cNvSpPr/>
      </dsp:nvSpPr>
      <dsp:spPr>
        <a:xfrm>
          <a:off x="0" y="2208770"/>
          <a:ext cx="5454650" cy="231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341" tIns="312420" rIns="42334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使用递归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世界信息（最近看到过敌人、期望效果）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控制行为选择（权重、</a:t>
          </a:r>
          <a:r>
            <a:rPr lang="en-US" altLang="zh-CN" sz="1500" kern="1200" dirty="0"/>
            <a:t>CD</a:t>
          </a:r>
          <a:r>
            <a:rPr lang="zh-CN" altLang="en-US" sz="1500" kern="1200" dirty="0"/>
            <a:t>）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并行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局部加速</a:t>
          </a:r>
        </a:p>
      </dsp:txBody>
      <dsp:txXfrm>
        <a:off x="0" y="2208770"/>
        <a:ext cx="5454650" cy="2315250"/>
      </dsp:txXfrm>
    </dsp:sp>
    <dsp:sp modelId="{217C109C-9AD7-42CB-8903-96069BAEC660}">
      <dsp:nvSpPr>
        <dsp:cNvPr id="0" name=""/>
        <dsp:cNvSpPr/>
      </dsp:nvSpPr>
      <dsp:spPr>
        <a:xfrm>
          <a:off x="272732" y="1987370"/>
          <a:ext cx="381825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321" tIns="0" rIns="1443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高级技巧</a:t>
          </a:r>
        </a:p>
      </dsp:txBody>
      <dsp:txXfrm>
        <a:off x="294348" y="2008986"/>
        <a:ext cx="3775023" cy="3995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7009-BA7D-43F7-B653-F271781FB45E}">
      <dsp:nvSpPr>
        <dsp:cNvPr id="0" name=""/>
        <dsp:cNvSpPr/>
      </dsp:nvSpPr>
      <dsp:spPr>
        <a:xfrm>
          <a:off x="0" y="329348"/>
          <a:ext cx="10128250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33248" rIns="786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0" i="0" kern="1200" dirty="0"/>
            <a:t>通过一些规则来动态地调整物体的细节级别，提高游戏性能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距离无法衡量不同种类的细节能简化多少</a:t>
          </a:r>
        </a:p>
      </dsp:txBody>
      <dsp:txXfrm>
        <a:off x="0" y="329348"/>
        <a:ext cx="10128250" cy="1234800"/>
      </dsp:txXfrm>
    </dsp:sp>
    <dsp:sp modelId="{34C2ABFC-FC37-4165-9F09-48913E9D9E39}">
      <dsp:nvSpPr>
        <dsp:cNvPr id="0" name=""/>
        <dsp:cNvSpPr/>
      </dsp:nvSpPr>
      <dsp:spPr>
        <a:xfrm>
          <a:off x="506412" y="93188"/>
          <a:ext cx="7089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LOD</a:t>
          </a:r>
          <a:r>
            <a:rPr lang="zh-CN" altLang="en-US" sz="1600" kern="1200" dirty="0"/>
            <a:t>说明</a:t>
          </a:r>
        </a:p>
      </dsp:txBody>
      <dsp:txXfrm>
        <a:off x="529469" y="116245"/>
        <a:ext cx="7043661" cy="426206"/>
      </dsp:txXfrm>
    </dsp:sp>
    <dsp:sp modelId="{CCB2313E-5A3B-450C-B358-A5C1C84E8264}">
      <dsp:nvSpPr>
        <dsp:cNvPr id="0" name=""/>
        <dsp:cNvSpPr/>
      </dsp:nvSpPr>
      <dsp:spPr>
        <a:xfrm>
          <a:off x="0" y="1886708"/>
          <a:ext cx="1012825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33248" rIns="786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如何选择处于穿帮状态：可观察度、注意程度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不连续：记忆度，时间差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长期穿帮：注意程度，记忆度，持续时间</a:t>
          </a:r>
        </a:p>
      </dsp:txBody>
      <dsp:txXfrm>
        <a:off x="0" y="1886708"/>
        <a:ext cx="10128250" cy="1663200"/>
      </dsp:txXfrm>
    </dsp:sp>
    <dsp:sp modelId="{217C109C-9AD7-42CB-8903-96069BAEC660}">
      <dsp:nvSpPr>
        <dsp:cNvPr id="0" name=""/>
        <dsp:cNvSpPr/>
      </dsp:nvSpPr>
      <dsp:spPr>
        <a:xfrm>
          <a:off x="506412" y="1650548"/>
          <a:ext cx="7089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如何衡量真实性：更少触发 </a:t>
          </a:r>
          <a:r>
            <a:rPr lang="en-US" altLang="zh-CN" sz="1600" kern="1200" dirty="0"/>
            <a:t>BIR</a:t>
          </a:r>
          <a:r>
            <a:rPr lang="zh-CN" altLang="en-US" sz="1600" kern="1200" dirty="0"/>
            <a:t>（破坏真实性）</a:t>
          </a:r>
        </a:p>
      </dsp:txBody>
      <dsp:txXfrm>
        <a:off x="529469" y="1673605"/>
        <a:ext cx="7043661" cy="426206"/>
      </dsp:txXfrm>
    </dsp:sp>
    <dsp:sp modelId="{7AAE13EA-CB6F-4AE5-9DDB-BD0C22E0E36D}">
      <dsp:nvSpPr>
        <dsp:cNvPr id="0" name=""/>
        <dsp:cNvSpPr/>
      </dsp:nvSpPr>
      <dsp:spPr>
        <a:xfrm>
          <a:off x="0" y="3872468"/>
          <a:ext cx="1012825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33248" rIns="786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一定资源限制下，选择最少</a:t>
          </a:r>
          <a:r>
            <a:rPr lang="en-US" altLang="zh-CN" sz="1600" kern="1200" dirty="0"/>
            <a:t>BIR</a:t>
          </a:r>
          <a:r>
            <a:rPr lang="zh-CN" altLang="en-US" sz="1600" kern="1200" dirty="0"/>
            <a:t>的分配方式</a:t>
          </a:r>
        </a:p>
      </dsp:txBody>
      <dsp:txXfrm>
        <a:off x="0" y="3872468"/>
        <a:ext cx="10128250" cy="831600"/>
      </dsp:txXfrm>
    </dsp:sp>
    <dsp:sp modelId="{039E4800-437C-452A-B60B-EEC41FC333CC}">
      <dsp:nvSpPr>
        <dsp:cNvPr id="0" name=""/>
        <dsp:cNvSpPr/>
      </dsp:nvSpPr>
      <dsp:spPr>
        <a:xfrm>
          <a:off x="506412" y="3636308"/>
          <a:ext cx="7089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LOD</a:t>
          </a:r>
          <a:r>
            <a:rPr lang="zh-CN" altLang="en-US" sz="1600" kern="1200" dirty="0"/>
            <a:t>交易员</a:t>
          </a:r>
        </a:p>
      </dsp:txBody>
      <dsp:txXfrm>
        <a:off x="529469" y="3659365"/>
        <a:ext cx="7043661" cy="4262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53" y="290109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哲学</a:t>
          </a:r>
        </a:p>
      </dsp:txBody>
      <dsp:txXfrm>
        <a:off x="53" y="290109"/>
        <a:ext cx="5119491" cy="677793"/>
      </dsp:txXfrm>
    </dsp:sp>
    <dsp:sp modelId="{58433B21-227E-430F-8D92-A4098C76FB35}">
      <dsp:nvSpPr>
        <dsp:cNvPr id="0" name=""/>
        <dsp:cNvSpPr/>
      </dsp:nvSpPr>
      <dsp:spPr>
        <a:xfrm>
          <a:off x="53" y="967903"/>
          <a:ext cx="5119491" cy="29893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控制测试的复杂度，不为“难以测试”的东西编写测试。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让测试准确告诉你：“哪里出了问题”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关注简单的“根本原因”，比如：测试基础能力</a:t>
          </a:r>
        </a:p>
      </dsp:txBody>
      <dsp:txXfrm>
        <a:off x="53" y="967903"/>
        <a:ext cx="5119491" cy="2989305"/>
      </dsp:txXfrm>
    </dsp:sp>
    <dsp:sp modelId="{09CDCF1B-459F-4481-8512-57376A6A05E9}">
      <dsp:nvSpPr>
        <dsp:cNvPr id="0" name=""/>
        <dsp:cNvSpPr/>
      </dsp:nvSpPr>
      <dsp:spPr>
        <a:xfrm>
          <a:off x="5836273" y="290109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执行</a:t>
          </a:r>
        </a:p>
      </dsp:txBody>
      <dsp:txXfrm>
        <a:off x="5836273" y="290109"/>
        <a:ext cx="5119491" cy="677793"/>
      </dsp:txXfrm>
    </dsp:sp>
    <dsp:sp modelId="{54DCBAB2-6A73-453C-B70C-50B5175E2CAF}">
      <dsp:nvSpPr>
        <dsp:cNvPr id="0" name=""/>
        <dsp:cNvSpPr/>
      </dsp:nvSpPr>
      <dsp:spPr>
        <a:xfrm>
          <a:off x="5836273" y="967903"/>
          <a:ext cx="5119491" cy="29893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成本控制：降低测试所需要的时间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易用性：通用的先决条件方法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最常用：超时检测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其他需求：暂停、取消、重启、重复测试</a:t>
          </a:r>
        </a:p>
      </dsp:txBody>
      <dsp:txXfrm>
        <a:off x="5836273" y="967903"/>
        <a:ext cx="5119491" cy="298930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3327" y="46569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0.</a:t>
          </a:r>
          <a:r>
            <a:rPr lang="zh-CN" altLang="en-US" sz="1400" kern="1200" dirty="0"/>
            <a:t>转化</a:t>
          </a:r>
          <a:r>
            <a:rPr lang="en-US" altLang="zh-CN" sz="1400" kern="1200" dirty="0"/>
            <a:t>【</a:t>
          </a:r>
          <a:r>
            <a:rPr lang="zh-CN" altLang="en-US" sz="1400" kern="1200" dirty="0"/>
            <a:t>加速</a:t>
          </a:r>
          <a:r>
            <a:rPr lang="en-US" altLang="zh-CN" sz="1400" kern="1200" dirty="0"/>
            <a:t>】</a:t>
          </a:r>
          <a:endParaRPr lang="zh-CN" altLang="en-US" sz="1400" kern="1200" dirty="0"/>
        </a:p>
      </dsp:txBody>
      <dsp:txXfrm>
        <a:off x="3327" y="46569"/>
        <a:ext cx="3244379" cy="431154"/>
      </dsp:txXfrm>
    </dsp:sp>
    <dsp:sp modelId="{58433B21-227E-430F-8D92-A4098C76FB35}">
      <dsp:nvSpPr>
        <dsp:cNvPr id="0" name=""/>
        <dsp:cNvSpPr/>
      </dsp:nvSpPr>
      <dsp:spPr>
        <a:xfrm>
          <a:off x="3327" y="477724"/>
          <a:ext cx="3244379" cy="15487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翻译要符合期望，创造“相同感觉”。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确保挑战与决策空间，避免最优解。例如：杀死，何时杀死？</a:t>
          </a:r>
        </a:p>
      </dsp:txBody>
      <dsp:txXfrm>
        <a:off x="3327" y="477724"/>
        <a:ext cx="3244379" cy="1548702"/>
      </dsp:txXfrm>
    </dsp:sp>
    <dsp:sp modelId="{5DA09ED8-C3CC-4CC5-A2B7-2ADB3054AEFE}">
      <dsp:nvSpPr>
        <dsp:cNvPr id="0" name=""/>
        <dsp:cNvSpPr/>
      </dsp:nvSpPr>
      <dsp:spPr>
        <a:xfrm>
          <a:off x="3701920" y="46569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400" kern="1200" dirty="0"/>
            <a:t>1.</a:t>
          </a:r>
          <a:r>
            <a:rPr lang="zh-CN" altLang="en-US" sz="1400" kern="1200" dirty="0"/>
            <a:t>个体问题</a:t>
          </a:r>
          <a:r>
            <a:rPr lang="en-US" altLang="zh-CN" sz="1400" kern="1200" dirty="0"/>
            <a:t>【</a:t>
          </a:r>
          <a:r>
            <a:rPr lang="zh-CN" altLang="en-US" sz="1400" kern="1200" dirty="0"/>
            <a:t>看不清</a:t>
          </a:r>
          <a:r>
            <a:rPr lang="en-US" altLang="zh-CN" sz="1400" kern="1200" dirty="0"/>
            <a:t>】</a:t>
          </a:r>
          <a:endParaRPr lang="zh-CN" altLang="en-US" sz="1400" kern="1200" dirty="0"/>
        </a:p>
      </dsp:txBody>
      <dsp:txXfrm>
        <a:off x="3701920" y="46569"/>
        <a:ext cx="3244379" cy="431154"/>
      </dsp:txXfrm>
    </dsp:sp>
    <dsp:sp modelId="{463E010E-3427-4A91-B1BD-97F9AFF22A50}">
      <dsp:nvSpPr>
        <dsp:cNvPr id="0" name=""/>
        <dsp:cNvSpPr/>
      </dsp:nvSpPr>
      <dsp:spPr>
        <a:xfrm>
          <a:off x="3701920" y="477724"/>
          <a:ext cx="3244379" cy="15487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个体行为与群体行为的不适应：暴露信息、重复。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直接同时：会攻击友方、信息杂、决策无法被理解、不会“分流”</a:t>
          </a:r>
        </a:p>
      </dsp:txBody>
      <dsp:txXfrm>
        <a:off x="3701920" y="477724"/>
        <a:ext cx="3244379" cy="1548702"/>
      </dsp:txXfrm>
    </dsp:sp>
    <dsp:sp modelId="{CF4E8033-F87B-0F46-96E1-3DCD34EEC958}">
      <dsp:nvSpPr>
        <dsp:cNvPr id="0" name=""/>
        <dsp:cNvSpPr/>
      </dsp:nvSpPr>
      <dsp:spPr>
        <a:xfrm>
          <a:off x="7400513" y="46569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400" kern="1200" dirty="0"/>
            <a:t>2.</a:t>
          </a:r>
          <a:r>
            <a:rPr lang="zh-CN" altLang="en-US" sz="1400" kern="1200" dirty="0"/>
            <a:t>战术清晰性</a:t>
          </a:r>
          <a:r>
            <a:rPr lang="en-US" altLang="zh-CN" sz="1400" kern="1200" dirty="0"/>
            <a:t>【</a:t>
          </a:r>
          <a:r>
            <a:rPr lang="zh-CN" altLang="en-US" sz="1400" kern="1200" dirty="0"/>
            <a:t>看清</a:t>
          </a:r>
          <a:r>
            <a:rPr lang="en-US" altLang="zh-CN" sz="1400" kern="1200" dirty="0"/>
            <a:t>】</a:t>
          </a:r>
          <a:endParaRPr lang="zh-CN" altLang="en-US" sz="1400" kern="1200" dirty="0"/>
        </a:p>
      </dsp:txBody>
      <dsp:txXfrm>
        <a:off x="7400513" y="46569"/>
        <a:ext cx="3244379" cy="431154"/>
      </dsp:txXfrm>
    </dsp:sp>
    <dsp:sp modelId="{5CB42B4E-2086-594E-B4BE-61A7D4453BF1}">
      <dsp:nvSpPr>
        <dsp:cNvPr id="0" name=""/>
        <dsp:cNvSpPr/>
      </dsp:nvSpPr>
      <dsp:spPr>
        <a:xfrm>
          <a:off x="7400513" y="477724"/>
          <a:ext cx="3244379" cy="15487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跟踪、分群效果不好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角色和特征决定规则，规则复杂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只攻击一个、分割单位行动、突出巨大变化行为</a:t>
          </a:r>
        </a:p>
      </dsp:txBody>
      <dsp:txXfrm>
        <a:off x="7400513" y="477724"/>
        <a:ext cx="3244379" cy="154870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B2710-62CE-4289-A27D-527B12A6ABE8}">
      <dsp:nvSpPr>
        <dsp:cNvPr id="0" name=""/>
        <dsp:cNvSpPr/>
      </dsp:nvSpPr>
      <dsp:spPr>
        <a:xfrm>
          <a:off x="1315" y="53597"/>
          <a:ext cx="1744181" cy="174418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幽浮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回合制战术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视野、能力、地形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solidFill>
              <a:schemeClr val="tx1"/>
            </a:solidFill>
          </a:endParaRPr>
        </a:p>
      </dsp:txBody>
      <dsp:txXfrm>
        <a:off x="256744" y="309026"/>
        <a:ext cx="1233323" cy="1233323"/>
      </dsp:txXfrm>
    </dsp:sp>
    <dsp:sp modelId="{FB8DFE5D-021F-4106-9E69-632E2A5F08AC}">
      <dsp:nvSpPr>
        <dsp:cNvPr id="0" name=""/>
        <dsp:cNvSpPr/>
      </dsp:nvSpPr>
      <dsp:spPr>
        <a:xfrm>
          <a:off x="1887124" y="419875"/>
          <a:ext cx="1011625" cy="1011625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021215" y="806720"/>
        <a:ext cx="743443" cy="237935"/>
      </dsp:txXfrm>
    </dsp:sp>
    <dsp:sp modelId="{8448775A-F94C-4BD5-AB3A-B40001131072}">
      <dsp:nvSpPr>
        <dsp:cNvPr id="0" name=""/>
        <dsp:cNvSpPr/>
      </dsp:nvSpPr>
      <dsp:spPr>
        <a:xfrm>
          <a:off x="3040377" y="53597"/>
          <a:ext cx="1744181" cy="174418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战争机器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第三人称射击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基于掩护的合作射击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位置感知、装备选取</a:t>
          </a:r>
        </a:p>
      </dsp:txBody>
      <dsp:txXfrm>
        <a:off x="3295806" y="309026"/>
        <a:ext cx="1233323" cy="1233323"/>
      </dsp:txXfrm>
    </dsp:sp>
    <dsp:sp modelId="{13A968C5-10BE-4F50-89A4-A8CBE29101DB}">
      <dsp:nvSpPr>
        <dsp:cNvPr id="0" name=""/>
        <dsp:cNvSpPr/>
      </dsp:nvSpPr>
      <dsp:spPr>
        <a:xfrm>
          <a:off x="4926186" y="419875"/>
          <a:ext cx="1011625" cy="1011625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5060277" y="628270"/>
        <a:ext cx="743443" cy="594835"/>
      </dsp:txXfrm>
    </dsp:sp>
    <dsp:sp modelId="{EAC98733-9CE3-428E-849E-85DE39AC10EA}">
      <dsp:nvSpPr>
        <dsp:cNvPr id="0" name=""/>
        <dsp:cNvSpPr/>
      </dsp:nvSpPr>
      <dsp:spPr>
        <a:xfrm>
          <a:off x="6079438" y="53597"/>
          <a:ext cx="1744181" cy="174418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战争机器战术小队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混合“战术”体验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维持战术清晰</a:t>
          </a:r>
          <a:endParaRPr lang="en-US" altLang="zh-CN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逻辑个体的同步</a:t>
          </a:r>
          <a:r>
            <a:rPr lang="en-US" altLang="zh-CN" sz="900" kern="1200" dirty="0">
              <a:solidFill>
                <a:schemeClr val="tx1"/>
              </a:solidFill>
            </a:rPr>
            <a:t>AI</a:t>
          </a:r>
          <a:r>
            <a:rPr lang="zh-CN" altLang="en-US" sz="900" kern="1200" dirty="0">
              <a:solidFill>
                <a:schemeClr val="tx1"/>
              </a:solidFill>
            </a:rPr>
            <a:t>行为</a:t>
          </a:r>
          <a:endParaRPr lang="en-US" altLang="zh-CN" sz="900" kern="1200" dirty="0">
            <a:solidFill>
              <a:schemeClr val="tx1"/>
            </a:solidFill>
          </a:endParaRPr>
        </a:p>
      </dsp:txBody>
      <dsp:txXfrm>
        <a:off x="6334867" y="309026"/>
        <a:ext cx="1233323" cy="12333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3327" y="52320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规划层</a:t>
          </a:r>
        </a:p>
      </dsp:txBody>
      <dsp:txXfrm>
        <a:off x="3327" y="52320"/>
        <a:ext cx="3244379" cy="431154"/>
      </dsp:txXfrm>
    </dsp:sp>
    <dsp:sp modelId="{58433B21-227E-430F-8D92-A4098C76FB35}">
      <dsp:nvSpPr>
        <dsp:cNvPr id="0" name=""/>
        <dsp:cNvSpPr/>
      </dsp:nvSpPr>
      <dsp:spPr>
        <a:xfrm>
          <a:off x="3327" y="483475"/>
          <a:ext cx="3244379" cy="1537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关卡脚本：策划接管，新手教学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目标规划：战术游戏，挑战玩家，</a:t>
          </a:r>
          <a:r>
            <a:rPr lang="en-US" altLang="zh-CN" sz="1400" kern="1200" dirty="0"/>
            <a:t>AI</a:t>
          </a:r>
          <a:r>
            <a:rPr lang="zh-CN" altLang="en-US" sz="1400" kern="1200" dirty="0"/>
            <a:t>类型，单位合作（优先，唯一）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单元规划：可能默认行为</a:t>
          </a:r>
        </a:p>
      </dsp:txBody>
      <dsp:txXfrm>
        <a:off x="3327" y="483475"/>
        <a:ext cx="3244379" cy="1537199"/>
      </dsp:txXfrm>
    </dsp:sp>
    <dsp:sp modelId="{5DA09ED8-C3CC-4CC5-A2B7-2ADB3054AEFE}">
      <dsp:nvSpPr>
        <dsp:cNvPr id="0" name=""/>
        <dsp:cNvSpPr/>
      </dsp:nvSpPr>
      <dsp:spPr>
        <a:xfrm>
          <a:off x="3701920" y="52320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连击移动分析</a:t>
          </a:r>
        </a:p>
      </dsp:txBody>
      <dsp:txXfrm>
        <a:off x="3701920" y="52320"/>
        <a:ext cx="3244379" cy="431154"/>
      </dsp:txXfrm>
    </dsp:sp>
    <dsp:sp modelId="{463E010E-3427-4A91-B1BD-97F9AFF22A50}">
      <dsp:nvSpPr>
        <dsp:cNvPr id="0" name=""/>
        <dsp:cNvSpPr/>
      </dsp:nvSpPr>
      <dsp:spPr>
        <a:xfrm>
          <a:off x="3701920" y="483475"/>
          <a:ext cx="3244379" cy="1537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最小化镜头调度；风格动作；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同时只攻击一个玩家；分割单位行为；巨大化动作</a:t>
          </a:r>
        </a:p>
      </dsp:txBody>
      <dsp:txXfrm>
        <a:off x="3701920" y="483475"/>
        <a:ext cx="3244379" cy="1537199"/>
      </dsp:txXfrm>
    </dsp:sp>
    <dsp:sp modelId="{CF4E8033-F87B-0F46-96E1-3DCD34EEC958}">
      <dsp:nvSpPr>
        <dsp:cNvPr id="0" name=""/>
        <dsp:cNvSpPr/>
      </dsp:nvSpPr>
      <dsp:spPr>
        <a:xfrm>
          <a:off x="7400513" y="52320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计划执行</a:t>
          </a:r>
        </a:p>
      </dsp:txBody>
      <dsp:txXfrm>
        <a:off x="7400513" y="52320"/>
        <a:ext cx="3244379" cy="431154"/>
      </dsp:txXfrm>
    </dsp:sp>
    <dsp:sp modelId="{5CB42B4E-2086-594E-B4BE-61A7D4453BF1}">
      <dsp:nvSpPr>
        <dsp:cNvPr id="0" name=""/>
        <dsp:cNvSpPr/>
      </dsp:nvSpPr>
      <dsp:spPr>
        <a:xfrm>
          <a:off x="7400513" y="483475"/>
          <a:ext cx="3244379" cy="1537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失败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总结：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调试</a:t>
          </a:r>
          <a:r>
            <a:rPr lang="en-US" altLang="zh-CN" sz="1400" kern="1200" dirty="0" err="1"/>
            <a:t>blabla</a:t>
          </a:r>
          <a:endParaRPr lang="zh-CN" altLang="en-US" sz="1400" kern="1200" dirty="0"/>
        </a:p>
      </dsp:txBody>
      <dsp:txXfrm>
        <a:off x="7400513" y="483475"/>
        <a:ext cx="3244379" cy="1537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89E36-12F9-47D4-BBBC-A92AF49ADF89}">
      <dsp:nvSpPr>
        <dsp:cNvPr id="0" name=""/>
        <dsp:cNvSpPr/>
      </dsp:nvSpPr>
      <dsp:spPr>
        <a:xfrm>
          <a:off x="3980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有限状态机</a:t>
          </a:r>
        </a:p>
      </dsp:txBody>
      <dsp:txXfrm>
        <a:off x="3980" y="0"/>
        <a:ext cx="1572593" cy="1292367"/>
      </dsp:txXfrm>
    </dsp:sp>
    <dsp:sp modelId="{A0CCBDF1-EF6B-40D8-8FD7-150ABEDD5F11}">
      <dsp:nvSpPr>
        <dsp:cNvPr id="0" name=""/>
        <dsp:cNvSpPr/>
      </dsp:nvSpPr>
      <dsp:spPr>
        <a:xfrm>
          <a:off x="161239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状态转移</a:t>
          </a:r>
        </a:p>
      </dsp:txBody>
      <dsp:txXfrm>
        <a:off x="198087" y="1330477"/>
        <a:ext cx="1184378" cy="1225191"/>
      </dsp:txXfrm>
    </dsp:sp>
    <dsp:sp modelId="{F780A018-50FE-4EEC-A30E-F3A56094CC95}">
      <dsp:nvSpPr>
        <dsp:cNvPr id="0" name=""/>
        <dsp:cNvSpPr/>
      </dsp:nvSpPr>
      <dsp:spPr>
        <a:xfrm>
          <a:off x="161239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可视化</a:t>
          </a:r>
        </a:p>
      </dsp:txBody>
      <dsp:txXfrm>
        <a:off x="198087" y="2829193"/>
        <a:ext cx="1184378" cy="1225191"/>
      </dsp:txXfrm>
    </dsp:sp>
    <dsp:sp modelId="{94EA63CB-EA29-435F-A0F3-8D46F2BC4DF1}">
      <dsp:nvSpPr>
        <dsp:cNvPr id="0" name=""/>
        <dsp:cNvSpPr/>
      </dsp:nvSpPr>
      <dsp:spPr>
        <a:xfrm>
          <a:off x="1694518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分层有限状态机</a:t>
          </a:r>
        </a:p>
      </dsp:txBody>
      <dsp:txXfrm>
        <a:off x="1694518" y="0"/>
        <a:ext cx="1572593" cy="1292367"/>
      </dsp:txXfrm>
    </dsp:sp>
    <dsp:sp modelId="{3CD39933-A7F9-4863-B22C-97CE1262DACB}">
      <dsp:nvSpPr>
        <dsp:cNvPr id="0" name=""/>
        <dsp:cNvSpPr/>
      </dsp:nvSpPr>
      <dsp:spPr>
        <a:xfrm>
          <a:off x="1851777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子状态机</a:t>
          </a:r>
        </a:p>
      </dsp:txBody>
      <dsp:txXfrm>
        <a:off x="1888625" y="1330477"/>
        <a:ext cx="1184378" cy="1225191"/>
      </dsp:txXfrm>
    </dsp:sp>
    <dsp:sp modelId="{0CD6575B-5F93-49D9-B7C9-320DA5CF367A}">
      <dsp:nvSpPr>
        <dsp:cNvPr id="0" name=""/>
        <dsp:cNvSpPr/>
      </dsp:nvSpPr>
      <dsp:spPr>
        <a:xfrm>
          <a:off x="1851777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历史状态</a:t>
          </a:r>
        </a:p>
      </dsp:txBody>
      <dsp:txXfrm>
        <a:off x="1888625" y="2829193"/>
        <a:ext cx="1184378" cy="1225191"/>
      </dsp:txXfrm>
    </dsp:sp>
    <dsp:sp modelId="{D25EB200-B834-4456-9375-155CD6BB7DC7}">
      <dsp:nvSpPr>
        <dsp:cNvPr id="0" name=""/>
        <dsp:cNvSpPr/>
      </dsp:nvSpPr>
      <dsp:spPr>
        <a:xfrm>
          <a:off x="3385056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行为树</a:t>
          </a:r>
        </a:p>
      </dsp:txBody>
      <dsp:txXfrm>
        <a:off x="3385056" y="0"/>
        <a:ext cx="1572593" cy="1292367"/>
      </dsp:txXfrm>
    </dsp:sp>
    <dsp:sp modelId="{E3640B46-B4D7-4396-9EE9-F5962CC906E8}">
      <dsp:nvSpPr>
        <dsp:cNvPr id="0" name=""/>
        <dsp:cNvSpPr/>
      </dsp:nvSpPr>
      <dsp:spPr>
        <a:xfrm>
          <a:off x="3542315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条件动作</a:t>
          </a:r>
        </a:p>
      </dsp:txBody>
      <dsp:txXfrm>
        <a:off x="3579163" y="1330477"/>
        <a:ext cx="1184378" cy="1225191"/>
      </dsp:txXfrm>
    </dsp:sp>
    <dsp:sp modelId="{804E8037-52ED-4C3F-8947-B63001B28AA8}">
      <dsp:nvSpPr>
        <dsp:cNvPr id="0" name=""/>
        <dsp:cNvSpPr/>
      </dsp:nvSpPr>
      <dsp:spPr>
        <a:xfrm>
          <a:off x="3542315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无历史状态</a:t>
          </a:r>
        </a:p>
      </dsp:txBody>
      <dsp:txXfrm>
        <a:off x="3579163" y="2829193"/>
        <a:ext cx="1184378" cy="1225191"/>
      </dsp:txXfrm>
    </dsp:sp>
    <dsp:sp modelId="{E1B8E1A6-BE78-4218-9362-C81BF1CDE982}">
      <dsp:nvSpPr>
        <dsp:cNvPr id="0" name=""/>
        <dsp:cNvSpPr/>
      </dsp:nvSpPr>
      <dsp:spPr>
        <a:xfrm>
          <a:off x="5075594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基于效用系统</a:t>
          </a:r>
        </a:p>
      </dsp:txBody>
      <dsp:txXfrm>
        <a:off x="5075594" y="0"/>
        <a:ext cx="1572593" cy="1292367"/>
      </dsp:txXfrm>
    </dsp:sp>
    <dsp:sp modelId="{350E1FC2-2AF7-4778-875D-6D45946E1C03}">
      <dsp:nvSpPr>
        <dsp:cNvPr id="0" name=""/>
        <dsp:cNvSpPr/>
      </dsp:nvSpPr>
      <dsp:spPr>
        <a:xfrm>
          <a:off x="5232853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复杂条件</a:t>
          </a:r>
        </a:p>
      </dsp:txBody>
      <dsp:txXfrm>
        <a:off x="5269701" y="1330477"/>
        <a:ext cx="1184378" cy="1225191"/>
      </dsp:txXfrm>
    </dsp:sp>
    <dsp:sp modelId="{254FF13A-83D7-4DB4-9CCF-53159FC04CAA}">
      <dsp:nvSpPr>
        <dsp:cNvPr id="0" name=""/>
        <dsp:cNvSpPr/>
      </dsp:nvSpPr>
      <dsp:spPr>
        <a:xfrm>
          <a:off x="5232853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高成本</a:t>
          </a:r>
        </a:p>
      </dsp:txBody>
      <dsp:txXfrm>
        <a:off x="5269701" y="2829193"/>
        <a:ext cx="1184378" cy="1225191"/>
      </dsp:txXfrm>
    </dsp:sp>
    <dsp:sp modelId="{CF550927-8B13-434F-8C95-062070633F9E}">
      <dsp:nvSpPr>
        <dsp:cNvPr id="0" name=""/>
        <dsp:cNvSpPr/>
      </dsp:nvSpPr>
      <dsp:spPr>
        <a:xfrm>
          <a:off x="6766132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GOAP</a:t>
          </a:r>
          <a:endParaRPr lang="zh-CN" altLang="en-US" sz="2400" kern="1200" dirty="0"/>
        </a:p>
      </dsp:txBody>
      <dsp:txXfrm>
        <a:off x="6766132" y="0"/>
        <a:ext cx="1572593" cy="1292367"/>
      </dsp:txXfrm>
    </dsp:sp>
    <dsp:sp modelId="{17566E39-ECEF-4C7C-B6CD-49ECEE2E00E3}">
      <dsp:nvSpPr>
        <dsp:cNvPr id="0" name=""/>
        <dsp:cNvSpPr/>
      </dsp:nvSpPr>
      <dsp:spPr>
        <a:xfrm>
          <a:off x="6923391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反向：目标，行为</a:t>
          </a:r>
        </a:p>
      </dsp:txBody>
      <dsp:txXfrm>
        <a:off x="6960239" y="1330477"/>
        <a:ext cx="1184378" cy="1225191"/>
      </dsp:txXfrm>
    </dsp:sp>
    <dsp:sp modelId="{4599E70C-E091-467B-839F-28FB26076D20}">
      <dsp:nvSpPr>
        <dsp:cNvPr id="0" name=""/>
        <dsp:cNvSpPr/>
      </dsp:nvSpPr>
      <dsp:spPr>
        <a:xfrm>
          <a:off x="6923391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意料之外</a:t>
          </a:r>
        </a:p>
      </dsp:txBody>
      <dsp:txXfrm>
        <a:off x="6960239" y="2829193"/>
        <a:ext cx="1184378" cy="1225191"/>
      </dsp:txXfrm>
    </dsp:sp>
    <dsp:sp modelId="{9D1524A9-73CD-4C8C-9D90-6B07F4C9828C}">
      <dsp:nvSpPr>
        <dsp:cNvPr id="0" name=""/>
        <dsp:cNvSpPr/>
      </dsp:nvSpPr>
      <dsp:spPr>
        <a:xfrm>
          <a:off x="8456670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HTNC</a:t>
          </a:r>
          <a:endParaRPr lang="zh-CN" altLang="en-US" sz="2400" kern="1200" dirty="0"/>
        </a:p>
      </dsp:txBody>
      <dsp:txXfrm>
        <a:off x="8456670" y="0"/>
        <a:ext cx="1572593" cy="1292367"/>
      </dsp:txXfrm>
    </dsp:sp>
    <dsp:sp modelId="{590318C9-F10F-44F6-9F49-650C0D16FC44}">
      <dsp:nvSpPr>
        <dsp:cNvPr id="0" name=""/>
        <dsp:cNvSpPr/>
      </dsp:nvSpPr>
      <dsp:spPr>
        <a:xfrm>
          <a:off x="8613929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正向：任务</a:t>
          </a:r>
        </a:p>
      </dsp:txBody>
      <dsp:txXfrm>
        <a:off x="8650777" y="1330477"/>
        <a:ext cx="1184378" cy="1225191"/>
      </dsp:txXfrm>
    </dsp:sp>
    <dsp:sp modelId="{3A74AB3B-30C6-4232-B399-EDD5DB386238}">
      <dsp:nvSpPr>
        <dsp:cNvPr id="0" name=""/>
        <dsp:cNvSpPr/>
      </dsp:nvSpPr>
      <dsp:spPr>
        <a:xfrm>
          <a:off x="8613929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搜索深度</a:t>
          </a:r>
        </a:p>
      </dsp:txBody>
      <dsp:txXfrm>
        <a:off x="8650777" y="2829193"/>
        <a:ext cx="1184378" cy="1225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254FD-9D21-43B1-BE0D-FE0F06369F9D}">
      <dsp:nvSpPr>
        <dsp:cNvPr id="0" name=""/>
        <dsp:cNvSpPr/>
      </dsp:nvSpPr>
      <dsp:spPr>
        <a:xfrm>
          <a:off x="3385746" y="59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角色、配置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推理器、选项</a:t>
          </a:r>
        </a:p>
      </dsp:txBody>
      <dsp:txXfrm>
        <a:off x="3385746" y="93859"/>
        <a:ext cx="4798818" cy="559602"/>
      </dsp:txXfrm>
    </dsp:sp>
    <dsp:sp modelId="{E16133BC-533E-4F4A-8DFB-A952C2B27528}">
      <dsp:nvSpPr>
        <dsp:cNvPr id="0" name=""/>
        <dsp:cNvSpPr/>
      </dsp:nvSpPr>
      <dsp:spPr>
        <a:xfrm>
          <a:off x="0" y="59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概述 </a:t>
          </a:r>
          <a:r>
            <a:rPr lang="en-US" altLang="zh-CN" sz="2500" kern="1200" dirty="0"/>
            <a:t>&amp; </a:t>
          </a:r>
          <a:r>
            <a:rPr lang="zh-CN" altLang="en-US" sz="2500" kern="1200" dirty="0"/>
            <a:t>定义</a:t>
          </a:r>
        </a:p>
      </dsp:txBody>
      <dsp:txXfrm>
        <a:off x="36423" y="37015"/>
        <a:ext cx="3312900" cy="673290"/>
      </dsp:txXfrm>
    </dsp:sp>
    <dsp:sp modelId="{577EFE92-26D9-42E1-A2AE-0BBBF8EB7946}">
      <dsp:nvSpPr>
        <dsp:cNvPr id="0" name=""/>
        <dsp:cNvSpPr/>
      </dsp:nvSpPr>
      <dsp:spPr>
        <a:xfrm>
          <a:off x="3385746" y="82134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脚本、基于规则的</a:t>
          </a:r>
          <a:r>
            <a:rPr lang="en-US" altLang="zh-CN" sz="1100" kern="1200" dirty="0"/>
            <a:t>AI</a:t>
          </a:r>
          <a:r>
            <a:rPr lang="zh-CN" altLang="en-US" sz="1100" kern="1200" dirty="0"/>
            <a:t>、有限状态机、行为树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基于效用的</a:t>
          </a:r>
          <a:r>
            <a:rPr lang="en-US" altLang="zh-CN" sz="1100" kern="1200" dirty="0"/>
            <a:t>AI</a:t>
          </a:r>
          <a:r>
            <a:rPr lang="zh-CN" altLang="en-US" sz="1100" kern="1200" dirty="0"/>
            <a:t>、</a:t>
          </a:r>
          <a:r>
            <a:rPr lang="en-US" altLang="zh-CN" sz="1100" kern="1200" dirty="0"/>
            <a:t>GOAP</a:t>
          </a:r>
          <a:r>
            <a:rPr lang="zh-CN" altLang="en-US" sz="1100" kern="1200" dirty="0"/>
            <a:t>、</a:t>
          </a:r>
          <a:r>
            <a:rPr lang="en-US" altLang="zh-CN" sz="1100" kern="1200" dirty="0"/>
            <a:t>HTN</a:t>
          </a:r>
          <a:endParaRPr lang="zh-CN" altLang="en-US" sz="1100" kern="1200" dirty="0"/>
        </a:p>
      </dsp:txBody>
      <dsp:txXfrm>
        <a:off x="3385746" y="914609"/>
        <a:ext cx="4798818" cy="559602"/>
      </dsp:txXfrm>
    </dsp:sp>
    <dsp:sp modelId="{9EDA7484-1F0C-4120-B2B0-09B205908A0D}">
      <dsp:nvSpPr>
        <dsp:cNvPr id="0" name=""/>
        <dsp:cNvSpPr/>
      </dsp:nvSpPr>
      <dsp:spPr>
        <a:xfrm>
          <a:off x="0" y="82134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常用架构</a:t>
          </a:r>
        </a:p>
      </dsp:txBody>
      <dsp:txXfrm>
        <a:off x="36423" y="857765"/>
        <a:ext cx="3312900" cy="673290"/>
      </dsp:txXfrm>
    </dsp:sp>
    <dsp:sp modelId="{9427C315-E355-4166-BA48-C104C9AD604E}">
      <dsp:nvSpPr>
        <dsp:cNvPr id="0" name=""/>
        <dsp:cNvSpPr/>
      </dsp:nvSpPr>
      <dsp:spPr>
        <a:xfrm>
          <a:off x="3385746" y="164209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难度随着配置空间大小而增加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对决策过程进行层次划分</a:t>
          </a:r>
        </a:p>
      </dsp:txBody>
      <dsp:txXfrm>
        <a:off x="3385746" y="1735359"/>
        <a:ext cx="4798818" cy="559602"/>
      </dsp:txXfrm>
    </dsp:sp>
    <dsp:sp modelId="{D59C7C9C-0872-48C3-9115-92E97ED27DB0}">
      <dsp:nvSpPr>
        <dsp:cNvPr id="0" name=""/>
        <dsp:cNvSpPr/>
      </dsp:nvSpPr>
      <dsp:spPr>
        <a:xfrm>
          <a:off x="0" y="164209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层次化推演</a:t>
          </a:r>
        </a:p>
      </dsp:txBody>
      <dsp:txXfrm>
        <a:off x="36423" y="1678515"/>
        <a:ext cx="3312900" cy="673290"/>
      </dsp:txXfrm>
    </dsp:sp>
    <dsp:sp modelId="{15EC3C93-9698-4C07-910A-96ADD67BA381}">
      <dsp:nvSpPr>
        <dsp:cNvPr id="0" name=""/>
        <dsp:cNvSpPr/>
      </dsp:nvSpPr>
      <dsp:spPr>
        <a:xfrm>
          <a:off x="3385746" y="246284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频繁评估周围形式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犹豫不定？引入惯性和历史</a:t>
          </a:r>
        </a:p>
      </dsp:txBody>
      <dsp:txXfrm>
        <a:off x="3385746" y="2556109"/>
        <a:ext cx="4798818" cy="559602"/>
      </dsp:txXfrm>
    </dsp:sp>
    <dsp:sp modelId="{997E9FAE-8B23-4C3D-B0A3-D6142831C34F}">
      <dsp:nvSpPr>
        <dsp:cNvPr id="0" name=""/>
        <dsp:cNvSpPr/>
      </dsp:nvSpPr>
      <dsp:spPr>
        <a:xfrm>
          <a:off x="0" y="246284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选项堆栈</a:t>
          </a:r>
        </a:p>
      </dsp:txBody>
      <dsp:txXfrm>
        <a:off x="36423" y="2499265"/>
        <a:ext cx="3312900" cy="673290"/>
      </dsp:txXfrm>
    </dsp:sp>
    <dsp:sp modelId="{7E227DD3-923C-49DF-8BBA-3DE8381CF3D4}">
      <dsp:nvSpPr>
        <dsp:cNvPr id="0" name=""/>
        <dsp:cNvSpPr/>
      </dsp:nvSpPr>
      <dsp:spPr>
        <a:xfrm>
          <a:off x="3385746" y="328359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黑板：共享信息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万物皆智能：将信息放入场景</a:t>
          </a:r>
        </a:p>
      </dsp:txBody>
      <dsp:txXfrm>
        <a:off x="3385746" y="3376859"/>
        <a:ext cx="4798818" cy="559602"/>
      </dsp:txXfrm>
    </dsp:sp>
    <dsp:sp modelId="{B2678BB8-83D8-4DB4-B068-4BAA3649DFDB}">
      <dsp:nvSpPr>
        <dsp:cNvPr id="0" name=""/>
        <dsp:cNvSpPr/>
      </dsp:nvSpPr>
      <dsp:spPr>
        <a:xfrm>
          <a:off x="0" y="328359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知识管理</a:t>
          </a:r>
        </a:p>
      </dsp:txBody>
      <dsp:txXfrm>
        <a:off x="36423" y="3320015"/>
        <a:ext cx="3312900" cy="673290"/>
      </dsp:txXfrm>
    </dsp:sp>
    <dsp:sp modelId="{AEB77239-C245-4FE0-9D78-74B30D348D6F}">
      <dsp:nvSpPr>
        <dsp:cNvPr id="0" name=""/>
        <dsp:cNvSpPr/>
      </dsp:nvSpPr>
      <dsp:spPr>
        <a:xfrm>
          <a:off x="3385746" y="410434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抽象考虑项（参数）</a:t>
          </a:r>
        </a:p>
      </dsp:txBody>
      <dsp:txXfrm>
        <a:off x="3385746" y="4197609"/>
        <a:ext cx="4798818" cy="559602"/>
      </dsp:txXfrm>
    </dsp:sp>
    <dsp:sp modelId="{2CEF3FFC-0445-41AE-86FD-5A208F5854ED}">
      <dsp:nvSpPr>
        <dsp:cNvPr id="0" name=""/>
        <dsp:cNvSpPr/>
      </dsp:nvSpPr>
      <dsp:spPr>
        <a:xfrm>
          <a:off x="0" y="410434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模块化</a:t>
          </a:r>
        </a:p>
      </dsp:txBody>
      <dsp:txXfrm>
        <a:off x="36423" y="4140765"/>
        <a:ext cx="3312900" cy="673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53" y="244817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行为树</a:t>
          </a:r>
        </a:p>
      </dsp:txBody>
      <dsp:txXfrm>
        <a:off x="53" y="244817"/>
        <a:ext cx="5119491" cy="677793"/>
      </dsp:txXfrm>
    </dsp:sp>
    <dsp:sp modelId="{58433B21-227E-430F-8D92-A4098C76FB35}">
      <dsp:nvSpPr>
        <dsp:cNvPr id="0" name=""/>
        <dsp:cNvSpPr/>
      </dsp:nvSpPr>
      <dsp:spPr>
        <a:xfrm>
          <a:off x="53" y="922610"/>
          <a:ext cx="5119491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更新：集中式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行为：节点、返回值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动作：初始化、关闭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条件：瞬时检查、监听模式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装饰节点、复合节点（过滤、并行）</a:t>
          </a:r>
        </a:p>
      </dsp:txBody>
      <dsp:txXfrm>
        <a:off x="53" y="922610"/>
        <a:ext cx="5119491" cy="3079890"/>
      </dsp:txXfrm>
    </dsp:sp>
    <dsp:sp modelId="{09CDCF1B-459F-4481-8512-57376A6A05E9}">
      <dsp:nvSpPr>
        <dsp:cNvPr id="0" name=""/>
        <dsp:cNvSpPr/>
      </dsp:nvSpPr>
      <dsp:spPr>
        <a:xfrm>
          <a:off x="5836273" y="244817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第二代行为树</a:t>
          </a:r>
        </a:p>
      </dsp:txBody>
      <dsp:txXfrm>
        <a:off x="5836273" y="244817"/>
        <a:ext cx="5119491" cy="677793"/>
      </dsp:txXfrm>
    </dsp:sp>
    <dsp:sp modelId="{54DCBAB2-6A73-453C-B70C-50B5175E2CAF}">
      <dsp:nvSpPr>
        <dsp:cNvPr id="0" name=""/>
        <dsp:cNvSpPr/>
      </dsp:nvSpPr>
      <dsp:spPr>
        <a:xfrm>
          <a:off x="5836273" y="922610"/>
          <a:ext cx="5119491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特点：</a:t>
          </a:r>
          <a:r>
            <a:rPr lang="en-US" altLang="zh-CN" sz="2200" kern="1200" dirty="0"/>
            <a:t>DSL</a:t>
          </a:r>
          <a:r>
            <a:rPr lang="zh-CN" altLang="en-US" sz="2200" kern="1200" dirty="0"/>
            <a:t>、共享数据、可伸缩性、可复用代码库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事件驱动：维护调度列表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行为终止、世界改变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成功或失败：增量更新</a:t>
          </a:r>
        </a:p>
      </dsp:txBody>
      <dsp:txXfrm>
        <a:off x="5836273" y="922610"/>
        <a:ext cx="5119491" cy="3079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E8293-50A9-4C87-A015-43C6E736FB73}">
      <dsp:nvSpPr>
        <dsp:cNvPr id="0" name=""/>
        <dsp:cNvSpPr/>
      </dsp:nvSpPr>
      <dsp:spPr>
        <a:xfrm>
          <a:off x="0" y="623799"/>
          <a:ext cx="9128154" cy="856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160FE-7F88-4C8E-81FE-01475ACF5206}">
      <dsp:nvSpPr>
        <dsp:cNvPr id="0" name=""/>
        <dsp:cNvSpPr/>
      </dsp:nvSpPr>
      <dsp:spPr>
        <a:xfrm>
          <a:off x="456407" y="121959"/>
          <a:ext cx="6389707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16" tIns="0" rIns="24151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架构：底层</a:t>
          </a:r>
          <a:r>
            <a:rPr lang="en-US" altLang="zh-CN" sz="3400" kern="1200" dirty="0"/>
            <a:t>C++ </a:t>
          </a:r>
          <a:r>
            <a:rPr lang="zh-CN" altLang="en-US" sz="3400" kern="1200" dirty="0"/>
            <a:t>上层</a:t>
          </a:r>
          <a:r>
            <a:rPr lang="en-US" altLang="zh-CN" sz="3400" kern="1200" dirty="0"/>
            <a:t>Lua</a:t>
          </a:r>
          <a:endParaRPr lang="zh-CN" altLang="en-US" sz="3400" kern="1200" dirty="0"/>
        </a:p>
      </dsp:txBody>
      <dsp:txXfrm>
        <a:off x="505403" y="170955"/>
        <a:ext cx="6291715" cy="905688"/>
      </dsp:txXfrm>
    </dsp:sp>
    <dsp:sp modelId="{02DD760F-8287-4097-B990-D8E5FB763B65}">
      <dsp:nvSpPr>
        <dsp:cNvPr id="0" name=""/>
        <dsp:cNvSpPr/>
      </dsp:nvSpPr>
      <dsp:spPr>
        <a:xfrm>
          <a:off x="0" y="2166039"/>
          <a:ext cx="9128154" cy="856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C18E2-B071-4A6D-847B-9407C0098B40}">
      <dsp:nvSpPr>
        <dsp:cNvPr id="0" name=""/>
        <dsp:cNvSpPr/>
      </dsp:nvSpPr>
      <dsp:spPr>
        <a:xfrm>
          <a:off x="456407" y="1664199"/>
          <a:ext cx="6389707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16" tIns="0" rIns="24151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性能：主动</a:t>
          </a:r>
          <a:r>
            <a:rPr lang="en-US" altLang="zh-CN" sz="3400" kern="1200" dirty="0"/>
            <a:t>GC</a:t>
          </a:r>
          <a:r>
            <a:rPr lang="zh-CN" altLang="en-US" sz="3400" kern="1200" dirty="0"/>
            <a:t>、避免浮点</a:t>
          </a:r>
          <a:r>
            <a:rPr lang="en-US" altLang="zh-CN" sz="3400" kern="1200" dirty="0"/>
            <a:t>……</a:t>
          </a:r>
          <a:endParaRPr lang="zh-CN" altLang="en-US" sz="3400" kern="1200" dirty="0"/>
        </a:p>
      </dsp:txBody>
      <dsp:txXfrm>
        <a:off x="505403" y="1713195"/>
        <a:ext cx="6291715" cy="905688"/>
      </dsp:txXfrm>
    </dsp:sp>
    <dsp:sp modelId="{D682FC4C-1A9C-43C6-94AD-69C30231F8FF}">
      <dsp:nvSpPr>
        <dsp:cNvPr id="0" name=""/>
        <dsp:cNvSpPr/>
      </dsp:nvSpPr>
      <dsp:spPr>
        <a:xfrm>
          <a:off x="0" y="3708279"/>
          <a:ext cx="9128154" cy="856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15C17-D980-4627-8680-E3564FA2067B}">
      <dsp:nvSpPr>
        <dsp:cNvPr id="0" name=""/>
        <dsp:cNvSpPr/>
      </dsp:nvSpPr>
      <dsp:spPr>
        <a:xfrm>
          <a:off x="456407" y="3206438"/>
          <a:ext cx="6389707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16" tIns="0" rIns="24151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进阶：记录历史、应激事件</a:t>
          </a:r>
          <a:r>
            <a:rPr lang="en-US" altLang="zh-CN" sz="3400" kern="1200" dirty="0"/>
            <a:t>……</a:t>
          </a:r>
          <a:endParaRPr lang="zh-CN" altLang="en-US" sz="3400" kern="1200" dirty="0"/>
        </a:p>
      </dsp:txBody>
      <dsp:txXfrm>
        <a:off x="505403" y="3255434"/>
        <a:ext cx="6291715" cy="9056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3423" y="166749"/>
          <a:ext cx="3338100" cy="7515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行为树</a:t>
          </a:r>
        </a:p>
      </dsp:txBody>
      <dsp:txXfrm>
        <a:off x="3423" y="166749"/>
        <a:ext cx="3338100" cy="751578"/>
      </dsp:txXfrm>
    </dsp:sp>
    <dsp:sp modelId="{58433B21-227E-430F-8D92-A4098C76FB35}">
      <dsp:nvSpPr>
        <dsp:cNvPr id="0" name=""/>
        <dsp:cNvSpPr/>
      </dsp:nvSpPr>
      <dsp:spPr>
        <a:xfrm>
          <a:off x="3423" y="918328"/>
          <a:ext cx="3338100" cy="31622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行为组合、行为约束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完全自治，但是无法预测实际行为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强依赖外部系统（行为有意义的参数）</a:t>
          </a:r>
        </a:p>
      </dsp:txBody>
      <dsp:txXfrm>
        <a:off x="3423" y="918328"/>
        <a:ext cx="3338100" cy="3162240"/>
      </dsp:txXfrm>
    </dsp:sp>
    <dsp:sp modelId="{C23124F9-C8C3-40B4-A86E-BADA3A3406BB}">
      <dsp:nvSpPr>
        <dsp:cNvPr id="0" name=""/>
        <dsp:cNvSpPr/>
      </dsp:nvSpPr>
      <dsp:spPr>
        <a:xfrm>
          <a:off x="3808858" y="166749"/>
          <a:ext cx="3338100" cy="7515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规划器</a:t>
          </a:r>
        </a:p>
      </dsp:txBody>
      <dsp:txXfrm>
        <a:off x="3808858" y="166749"/>
        <a:ext cx="3338100" cy="751578"/>
      </dsp:txXfrm>
    </dsp:sp>
    <dsp:sp modelId="{7B00813D-60C2-49CD-B4E8-D9623E86E9B7}">
      <dsp:nvSpPr>
        <dsp:cNvPr id="0" name=""/>
        <dsp:cNvSpPr/>
      </dsp:nvSpPr>
      <dsp:spPr>
        <a:xfrm>
          <a:off x="3808858" y="918328"/>
          <a:ext cx="3338100" cy="31622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世界、行为、启发函数（评分）、规划器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完全遵循设计，但不适应环境变化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不需要更新决策系统</a:t>
          </a:r>
        </a:p>
      </dsp:txBody>
      <dsp:txXfrm>
        <a:off x="3808858" y="918328"/>
        <a:ext cx="3338100" cy="3162240"/>
      </dsp:txXfrm>
    </dsp:sp>
    <dsp:sp modelId="{38C3C911-2492-48DD-B318-4AE136E75B4E}">
      <dsp:nvSpPr>
        <dsp:cNvPr id="0" name=""/>
        <dsp:cNvSpPr/>
      </dsp:nvSpPr>
      <dsp:spPr>
        <a:xfrm>
          <a:off x="7614293" y="166749"/>
          <a:ext cx="3338100" cy="7515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混合实现</a:t>
          </a:r>
        </a:p>
      </dsp:txBody>
      <dsp:txXfrm>
        <a:off x="7614293" y="166749"/>
        <a:ext cx="3338100" cy="751578"/>
      </dsp:txXfrm>
    </dsp:sp>
    <dsp:sp modelId="{AC4767EB-BBE4-42DD-948C-39C1F9277109}">
      <dsp:nvSpPr>
        <dsp:cNvPr id="0" name=""/>
        <dsp:cNvSpPr/>
      </dsp:nvSpPr>
      <dsp:spPr>
        <a:xfrm>
          <a:off x="7614293" y="918328"/>
          <a:ext cx="3338100" cy="31622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世界状态模型：自身、目标、敌人、威胁</a:t>
          </a:r>
          <a:r>
            <a:rPr lang="en-US" altLang="zh-CN" sz="2400" kern="1200" dirty="0"/>
            <a:t>……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用规划器来决策行为</a:t>
          </a:r>
          <a:r>
            <a:rPr lang="en-US" altLang="zh-CN" sz="2400" kern="1200" dirty="0"/>
            <a:t>……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</dsp:txBody>
      <dsp:txXfrm>
        <a:off x="7614293" y="918328"/>
        <a:ext cx="3338100" cy="316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254FD-9D21-43B1-BE0D-FE0F06369F9D}">
      <dsp:nvSpPr>
        <dsp:cNvPr id="0" name=""/>
        <dsp:cNvSpPr/>
      </dsp:nvSpPr>
      <dsp:spPr>
        <a:xfrm>
          <a:off x="4061460" y="0"/>
          <a:ext cx="6092190" cy="142081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统一价值理论、总体期望效用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使用归一化</a:t>
          </a:r>
          <a:r>
            <a:rPr lang="en-US" altLang="zh-CN" sz="1800" kern="1200" dirty="0"/>
            <a:t>0-1</a:t>
          </a:r>
          <a:endParaRPr lang="zh-CN" altLang="en-US" sz="1800" kern="1200" dirty="0"/>
        </a:p>
      </dsp:txBody>
      <dsp:txXfrm>
        <a:off x="4061460" y="177602"/>
        <a:ext cx="5559386" cy="1065609"/>
      </dsp:txXfrm>
    </dsp:sp>
    <dsp:sp modelId="{E16133BC-533E-4F4A-8DFB-A952C2B27528}">
      <dsp:nvSpPr>
        <dsp:cNvPr id="0" name=""/>
        <dsp:cNvSpPr/>
      </dsp:nvSpPr>
      <dsp:spPr>
        <a:xfrm>
          <a:off x="0" y="0"/>
          <a:ext cx="4061460" cy="1420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前言</a:t>
          </a:r>
        </a:p>
      </dsp:txBody>
      <dsp:txXfrm>
        <a:off x="69358" y="69358"/>
        <a:ext cx="3922744" cy="1282096"/>
      </dsp:txXfrm>
    </dsp:sp>
    <dsp:sp modelId="{7BE3CAD2-A969-4BA4-8CF4-159BCE28991D}">
      <dsp:nvSpPr>
        <dsp:cNvPr id="0" name=""/>
        <dsp:cNvSpPr/>
      </dsp:nvSpPr>
      <dsp:spPr>
        <a:xfrm>
          <a:off x="4061460" y="1562893"/>
          <a:ext cx="6092190" cy="142081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组合链：求和平均、副作用：</a:t>
          </a:r>
          <a:r>
            <a:rPr lang="en-US" altLang="zh-CN" sz="1800" kern="1200" dirty="0"/>
            <a:t>1-X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线性，二次曲线（</a:t>
          </a:r>
          <a:r>
            <a:rPr lang="en-US" altLang="zh-CN" sz="1800" kern="1200" dirty="0"/>
            <a:t>K&gt;1, &lt;1</a:t>
          </a:r>
          <a:r>
            <a:rPr lang="zh-CN" altLang="en-US" sz="1800" kern="1200" dirty="0"/>
            <a:t>），逻辑函数，分段函数</a:t>
          </a:r>
        </a:p>
      </dsp:txBody>
      <dsp:txXfrm>
        <a:off x="4061460" y="1740495"/>
        <a:ext cx="5559386" cy="1065609"/>
      </dsp:txXfrm>
    </dsp:sp>
    <dsp:sp modelId="{2F3BD454-D635-4559-867F-F2A13B0F978B}">
      <dsp:nvSpPr>
        <dsp:cNvPr id="0" name=""/>
        <dsp:cNvSpPr/>
      </dsp:nvSpPr>
      <dsp:spPr>
        <a:xfrm>
          <a:off x="0" y="1562893"/>
          <a:ext cx="4061460" cy="1420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效用计算</a:t>
          </a:r>
        </a:p>
      </dsp:txBody>
      <dsp:txXfrm>
        <a:off x="69358" y="1632251"/>
        <a:ext cx="3922744" cy="1282096"/>
      </dsp:txXfrm>
    </dsp:sp>
    <dsp:sp modelId="{3125D94A-E4E7-4A50-B6BC-6F99F038265E}">
      <dsp:nvSpPr>
        <dsp:cNvPr id="0" name=""/>
        <dsp:cNvSpPr/>
      </dsp:nvSpPr>
      <dsp:spPr>
        <a:xfrm>
          <a:off x="4061460" y="3125787"/>
          <a:ext cx="6092190" cy="142081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最高、随机、头部随机、分桶、动态分桶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惯性避免抽搐：额外权重、权重随冷却减少</a:t>
          </a:r>
        </a:p>
      </dsp:txBody>
      <dsp:txXfrm>
        <a:off x="4061460" y="3303389"/>
        <a:ext cx="5559386" cy="1065609"/>
      </dsp:txXfrm>
    </dsp:sp>
    <dsp:sp modelId="{627156DE-949D-4DD7-B157-E84FA0CC9397}">
      <dsp:nvSpPr>
        <dsp:cNvPr id="0" name=""/>
        <dsp:cNvSpPr/>
      </dsp:nvSpPr>
      <dsp:spPr>
        <a:xfrm>
          <a:off x="0" y="3125787"/>
          <a:ext cx="4061460" cy="1420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行为决策</a:t>
          </a:r>
        </a:p>
      </dsp:txBody>
      <dsp:txXfrm>
        <a:off x="69358" y="3195145"/>
        <a:ext cx="3922744" cy="12820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7009-BA7D-43F7-B653-F271781FB45E}">
      <dsp:nvSpPr>
        <dsp:cNvPr id="0" name=""/>
        <dsp:cNvSpPr/>
      </dsp:nvSpPr>
      <dsp:spPr>
        <a:xfrm>
          <a:off x="0" y="272391"/>
          <a:ext cx="7040273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403" tIns="249936" rIns="54640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将效用理论集成到</a:t>
          </a:r>
          <a:r>
            <a:rPr lang="en-US" altLang="zh-CN" sz="1200" b="0" i="0" kern="1200" dirty="0"/>
            <a:t>AI</a:t>
          </a:r>
          <a:r>
            <a:rPr lang="zh-CN" altLang="en-US" sz="1200" b="0" i="0" kern="1200" dirty="0"/>
            <a:t>行为树中的方法，以解决行为树在处理模糊问题时的局限性</a:t>
          </a:r>
          <a:endParaRPr lang="zh-CN" altLang="en-US" sz="1200" kern="1200" dirty="0"/>
        </a:p>
      </dsp:txBody>
      <dsp:txXfrm>
        <a:off x="0" y="272391"/>
        <a:ext cx="7040273" cy="623700"/>
      </dsp:txXfrm>
    </dsp:sp>
    <dsp:sp modelId="{34C2ABFC-FC37-4165-9F09-48913E9D9E39}">
      <dsp:nvSpPr>
        <dsp:cNvPr id="0" name=""/>
        <dsp:cNvSpPr/>
      </dsp:nvSpPr>
      <dsp:spPr>
        <a:xfrm>
          <a:off x="352013" y="95271"/>
          <a:ext cx="492819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74" tIns="0" rIns="1862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概要</a:t>
          </a:r>
        </a:p>
      </dsp:txBody>
      <dsp:txXfrm>
        <a:off x="369306" y="112564"/>
        <a:ext cx="4893605" cy="319654"/>
      </dsp:txXfrm>
    </dsp:sp>
    <dsp:sp modelId="{AEE3AB1C-D775-4AA5-9A7D-6A06D8FCD6EB}">
      <dsp:nvSpPr>
        <dsp:cNvPr id="0" name=""/>
        <dsp:cNvSpPr/>
      </dsp:nvSpPr>
      <dsp:spPr>
        <a:xfrm>
          <a:off x="0" y="1138012"/>
          <a:ext cx="7040273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403" tIns="249936" rIns="54640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效用理论可通过衡量特定行为的相对适用性，来量化选择的价值，然后融入到决策过程中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巨型野兽和人类士兵的例子：决策是基于效用函数计算的，考虑了多种因素，如目标距离、目标血量、自身血量等等。</a:t>
          </a:r>
          <a:endParaRPr lang="zh-CN" altLang="en-US" sz="1200" kern="1200" dirty="0"/>
        </a:p>
      </dsp:txBody>
      <dsp:txXfrm>
        <a:off x="0" y="1138012"/>
        <a:ext cx="7040273" cy="1474200"/>
      </dsp:txXfrm>
    </dsp:sp>
    <dsp:sp modelId="{B9E3ED59-B18D-41F0-AD9F-231FC0EAE976}">
      <dsp:nvSpPr>
        <dsp:cNvPr id="0" name=""/>
        <dsp:cNvSpPr/>
      </dsp:nvSpPr>
      <dsp:spPr>
        <a:xfrm>
          <a:off x="352013" y="960892"/>
          <a:ext cx="492819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74" tIns="0" rIns="1862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内容</a:t>
          </a:r>
        </a:p>
      </dsp:txBody>
      <dsp:txXfrm>
        <a:off x="369306" y="978185"/>
        <a:ext cx="4893605" cy="319654"/>
      </dsp:txXfrm>
    </dsp:sp>
    <dsp:sp modelId="{4245BFC8-D153-4DD3-B18C-817AD9FB8D1C}">
      <dsp:nvSpPr>
        <dsp:cNvPr id="0" name=""/>
        <dsp:cNvSpPr/>
      </dsp:nvSpPr>
      <dsp:spPr>
        <a:xfrm>
          <a:off x="0" y="2854132"/>
          <a:ext cx="7040273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403" tIns="249936" rIns="54640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效用理论的集成则使得其在非布尔逻辑方面更加灵活、可靠。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/>
            <a:t>建立可信的、符合玩家期望的</a:t>
          </a:r>
          <a:r>
            <a:rPr lang="en-US" altLang="zh-CN" sz="1200" b="0" i="0" kern="1200"/>
            <a:t>AI</a:t>
          </a:r>
          <a:r>
            <a:rPr lang="zh-CN" altLang="en-US" sz="1200" b="0" i="0" kern="1200"/>
            <a:t>模型对于创造玩家体验至关重要</a:t>
          </a:r>
          <a:endParaRPr lang="zh-CN" altLang="en-US" sz="1200" kern="1200" dirty="0"/>
        </a:p>
      </dsp:txBody>
      <dsp:txXfrm>
        <a:off x="0" y="2854132"/>
        <a:ext cx="7040273" cy="926100"/>
      </dsp:txXfrm>
    </dsp:sp>
    <dsp:sp modelId="{D1234D24-11DC-465F-A260-EABF01BAB862}">
      <dsp:nvSpPr>
        <dsp:cNvPr id="0" name=""/>
        <dsp:cNvSpPr/>
      </dsp:nvSpPr>
      <dsp:spPr>
        <a:xfrm>
          <a:off x="352013" y="2677012"/>
          <a:ext cx="492819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74" tIns="0" rIns="1862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总结</a:t>
          </a:r>
        </a:p>
      </dsp:txBody>
      <dsp:txXfrm>
        <a:off x="369306" y="2694305"/>
        <a:ext cx="4893605" cy="3196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FFB6-B2D3-4E20-BECE-74F159DBF952}">
      <dsp:nvSpPr>
        <dsp:cNvPr id="0" name=""/>
        <dsp:cNvSpPr/>
      </dsp:nvSpPr>
      <dsp:spPr>
        <a:xfrm>
          <a:off x="1334935" y="1134173"/>
          <a:ext cx="140504" cy="430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879"/>
              </a:lnTo>
              <a:lnTo>
                <a:pt x="140504" y="4308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04F7B-7BE4-490C-BC36-3C3EE6BBA592}">
      <dsp:nvSpPr>
        <dsp:cNvPr id="0" name=""/>
        <dsp:cNvSpPr/>
      </dsp:nvSpPr>
      <dsp:spPr>
        <a:xfrm>
          <a:off x="1142913" y="469120"/>
          <a:ext cx="566700" cy="19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352"/>
              </a:lnTo>
              <a:lnTo>
                <a:pt x="566700" y="98352"/>
              </a:lnTo>
              <a:lnTo>
                <a:pt x="566700" y="1967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11EA8-05CC-4B85-8645-7C6F37601B26}">
      <dsp:nvSpPr>
        <dsp:cNvPr id="0" name=""/>
        <dsp:cNvSpPr/>
      </dsp:nvSpPr>
      <dsp:spPr>
        <a:xfrm>
          <a:off x="201535" y="1134173"/>
          <a:ext cx="140504" cy="430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879"/>
              </a:lnTo>
              <a:lnTo>
                <a:pt x="140504" y="4308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197F3-E7F5-465F-A465-6938388105D1}">
      <dsp:nvSpPr>
        <dsp:cNvPr id="0" name=""/>
        <dsp:cNvSpPr/>
      </dsp:nvSpPr>
      <dsp:spPr>
        <a:xfrm>
          <a:off x="576213" y="469120"/>
          <a:ext cx="566700" cy="196705"/>
        </a:xfrm>
        <a:custGeom>
          <a:avLst/>
          <a:gdLst/>
          <a:ahLst/>
          <a:cxnLst/>
          <a:rect l="0" t="0" r="0" b="0"/>
          <a:pathLst>
            <a:path>
              <a:moveTo>
                <a:pt x="566700" y="0"/>
              </a:moveTo>
              <a:lnTo>
                <a:pt x="566700" y="98352"/>
              </a:lnTo>
              <a:lnTo>
                <a:pt x="0" y="98352"/>
              </a:lnTo>
              <a:lnTo>
                <a:pt x="0" y="1967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E140-C03C-4E5E-A3DF-C3A140A7FBCC}">
      <dsp:nvSpPr>
        <dsp:cNvPr id="0" name=""/>
        <dsp:cNvSpPr/>
      </dsp:nvSpPr>
      <dsp:spPr>
        <a:xfrm>
          <a:off x="674566" y="773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巨型野兽</a:t>
          </a:r>
          <a:endParaRPr lang="zh-CN" altLang="en-US" sz="1000" kern="1200" dirty="0"/>
        </a:p>
      </dsp:txBody>
      <dsp:txXfrm>
        <a:off x="674566" y="773"/>
        <a:ext cx="936694" cy="468347"/>
      </dsp:txXfrm>
    </dsp:sp>
    <dsp:sp modelId="{FFB4583E-0CC7-40BD-BF57-4390E621F97B}">
      <dsp:nvSpPr>
        <dsp:cNvPr id="0" name=""/>
        <dsp:cNvSpPr/>
      </dsp:nvSpPr>
      <dsp:spPr>
        <a:xfrm>
          <a:off x="107865" y="665826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在面对多个敌人时</a:t>
          </a:r>
          <a:endParaRPr lang="zh-CN" altLang="en-US" sz="1000" kern="1200" dirty="0"/>
        </a:p>
      </dsp:txBody>
      <dsp:txXfrm>
        <a:off x="107865" y="665826"/>
        <a:ext cx="936694" cy="468347"/>
      </dsp:txXfrm>
    </dsp:sp>
    <dsp:sp modelId="{9EB55F3F-23ED-45AD-9E05-4CCEA6CD2763}">
      <dsp:nvSpPr>
        <dsp:cNvPr id="0" name=""/>
        <dsp:cNvSpPr/>
      </dsp:nvSpPr>
      <dsp:spPr>
        <a:xfrm>
          <a:off x="342039" y="1330879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范围攻击或者群体控制技能；</a:t>
          </a:r>
          <a:endParaRPr lang="zh-CN" altLang="en-US" sz="1000" kern="1200" dirty="0"/>
        </a:p>
      </dsp:txBody>
      <dsp:txXfrm>
        <a:off x="342039" y="1330879"/>
        <a:ext cx="936694" cy="468347"/>
      </dsp:txXfrm>
    </dsp:sp>
    <dsp:sp modelId="{5D654ED3-0C1E-483D-B226-54FADE892FDF}">
      <dsp:nvSpPr>
        <dsp:cNvPr id="0" name=""/>
        <dsp:cNvSpPr/>
      </dsp:nvSpPr>
      <dsp:spPr>
        <a:xfrm>
          <a:off x="1241266" y="665826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面对单个强大敌人时</a:t>
          </a:r>
          <a:endParaRPr lang="zh-CN" altLang="en-US" sz="1000" kern="1200" dirty="0"/>
        </a:p>
      </dsp:txBody>
      <dsp:txXfrm>
        <a:off x="1241266" y="665826"/>
        <a:ext cx="936694" cy="468347"/>
      </dsp:txXfrm>
    </dsp:sp>
    <dsp:sp modelId="{745DA49E-EA61-4E7E-BF6F-B133FBBAEFE3}">
      <dsp:nvSpPr>
        <dsp:cNvPr id="0" name=""/>
        <dsp:cNvSpPr/>
      </dsp:nvSpPr>
      <dsp:spPr>
        <a:xfrm>
          <a:off x="1475439" y="1330879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使用高伤害技能或者破甲技能。</a:t>
          </a:r>
          <a:endParaRPr lang="zh-CN" altLang="en-US" sz="1000" kern="1200" dirty="0"/>
        </a:p>
      </dsp:txBody>
      <dsp:txXfrm>
        <a:off x="1475439" y="1330879"/>
        <a:ext cx="936694" cy="468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C82E8E5-8DCD-45C9-8764-5295F764E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78E193-ACD4-4234-B6AC-FE6A382E53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0DB12-03F2-4ABB-BBBA-06717666C628}" type="datetimeFigureOut">
              <a:rPr lang="zh-CN" altLang="en-US" smtClean="0"/>
              <a:t>2023/03/28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611335-E6EA-4C6B-AEED-95C9538444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FE6EBC-18AB-4746-A57D-52B80D3BC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76FE-A599-4FCF-BC4F-3E0F87F29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40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49E6EB02-D928-4D7D-A5C3-3BFD5F16BAC3}" type="datetimeFigureOut">
              <a:rPr lang="zh-CN" altLang="en-US" smtClean="0"/>
              <a:pPr/>
              <a:t>2023/03/28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9B1F5DF7-F3BF-419A-9749-F9A89141942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92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633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45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36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61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633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95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40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056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77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98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16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715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99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20287-0C96-45A9-9AFC-2658CC00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AFECEB-E033-4ABC-869F-6E96AB02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FAAC1-2576-433D-B95B-C25810F5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A223C-93CC-4C28-A6EB-A48E0B44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64A66-6547-40C1-AF6F-28088157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71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1ED9-CD02-480E-8C00-73D56DC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B2A43-0EB5-48B1-9A11-0957A3C30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EA3AC-0583-4500-A34E-D2DC0740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02ACA-0F2B-41C0-A63E-A5EDFECC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5BD2A-053B-4B94-8416-FF4821A6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9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A0E4DE-3C3C-404C-83D8-C3911829A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BCF05-AD62-4C9A-975A-1434C534C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479D3-E850-46E5-867A-C17173AD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1F410-5E2F-4B74-823A-7CB02593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9C342-A278-4473-9C7C-1869E23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522A3-C0CD-4372-8499-0CCE8C9B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CCB68-188A-47DB-80E6-C72F214B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E1351-5B93-4C0F-8DC7-691C51A4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E030C-7CD1-4012-AD88-B87BF8E7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112A6-C839-41E9-A1DF-F30A7BCE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71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7F61D-233A-4D04-8669-5FB90936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126D6-EC33-498F-989A-31681A69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90A44-5225-439C-8D24-49FA812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F6C31-EF8C-4CEE-974B-CDAAA74C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8EBAF-4E33-4B55-9090-198BE302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6E3A4-23AC-493A-A3BB-B47E1456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0EE28-275B-4CE8-B5B6-22F28C3C7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B3340A-F251-4F94-806E-B3C9D987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2D268-AFE9-43BD-ADB7-6E5FACDB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4C984-76BF-4029-AD4F-77911F86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35534-276A-4E27-ADF1-1C0DA5FF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2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D23E-050B-427C-922D-B386259C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7AC3DA-AA26-4D41-B009-090B9560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C0A8E5-3996-4224-ADBA-1739D9E3C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8008A9-F7F6-4844-B818-B6708E6D0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464D7-ED37-4F5E-9D65-666CB8D12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5DF8AC-5829-43FF-948C-E542869F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B6215-B14F-48B3-BDD3-DE9A8DDB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750B8B-9EC6-43E1-9BD4-611FF07F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4B67A-3E12-4BE3-BFFE-873FAD43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869051-1D8A-49D6-B4CE-243012D7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DEF07-076E-4109-A2B5-8E84B328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7C47AE-788B-4E12-BA09-E57B25A5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8D8307-63C2-4122-BD25-C0C32D00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8957BF-7368-49EA-9C20-2765803C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0C08B-66CB-4B90-BD09-76EF37D6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9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77487-1D0F-4FB2-B03A-F0D91DB4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8DAE-1536-4AF8-9D6D-0CE44DC5E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8E75B-8E57-4CE8-BA0C-B6CBB33FF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8FAC4-BED0-408B-86EC-0B92FD54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5DB87-A7BC-4772-9C69-8FBBEB9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58A23-F885-4D45-845B-6BB6FE0C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F56B2-57AF-414A-A8A2-22E5DC6B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1E153-31EC-4351-851E-2EC932D24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562F14-A4E6-45B9-BCF6-7DC96C5BB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80213-2201-446C-ACE7-B263107F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F37B7-8CB7-4C67-B4B7-1556D1C7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E4544-E596-470E-ACC1-DF3306DD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6E70E0-9F9A-4C02-9121-DF6E559D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0"/>
            <a:ext cx="11676184" cy="973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8D7EA-6CAB-46DB-8751-9555DE474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08" y="1000833"/>
            <a:ext cx="11676184" cy="5351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A0173-610F-4EF5-A426-5EC6F87EB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5389230B-BED9-4B9B-87F6-51008F29D27F}" type="datetimeFigureOut">
              <a:rPr lang="zh-CN" altLang="en-US" smtClean="0"/>
              <a:pPr/>
              <a:t>2023/03/28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7D939-415D-426A-8815-155639DA3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2F9AA-6588-4245-9CF2-BF44F769F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91B93C4F-0946-4A94-8A58-92BF377ED99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751F95-083D-401E-87E4-EB39D4211656}"/>
              </a:ext>
            </a:extLst>
          </p:cNvPr>
          <p:cNvSpPr txBox="1"/>
          <p:nvPr userDrawn="1"/>
        </p:nvSpPr>
        <p:spPr>
          <a:xfrm>
            <a:off x="10928195" y="6352143"/>
            <a:ext cx="100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第</a:t>
            </a:r>
            <a:fld id="{A6B5252F-0524-47D2-93E8-EE8FF7CD544D}" type="slidenum">
              <a:rPr lang="zh-CN" altLang="en-US" smtClean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pPr algn="r"/>
              <a:t>‹#›</a:t>
            </a:fld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1A7C51-FA6B-4A12-93B6-B19BDBE7F59A}"/>
              </a:ext>
            </a:extLst>
          </p:cNvPr>
          <p:cNvSpPr txBox="1"/>
          <p:nvPr userDrawn="1"/>
        </p:nvSpPr>
        <p:spPr>
          <a:xfrm>
            <a:off x="183516" y="63702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游戏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AI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62959C-D5F9-468C-BD22-D391D635A92F}"/>
              </a:ext>
            </a:extLst>
          </p:cNvPr>
          <p:cNvSpPr txBox="1"/>
          <p:nvPr userDrawn="1"/>
        </p:nvSpPr>
        <p:spPr>
          <a:xfrm>
            <a:off x="5307162" y="63548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+mn-lt"/>
                <a:ea typeface="Noto Sans Mono CJK SC Regular" panose="020B0500000000000000" pitchFamily="34" charset="-122"/>
              </a:rPr>
              <a:t>by:jskyzero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+mn-lt"/>
              <a:ea typeface="Noto Sans Mono CJK SC Regular" panose="020B05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A0D7DC-1531-4310-8D63-E53844A54ACA}"/>
              </a:ext>
            </a:extLst>
          </p:cNvPr>
          <p:cNvSpPr/>
          <p:nvPr userDrawn="1"/>
        </p:nvSpPr>
        <p:spPr>
          <a:xfrm>
            <a:off x="0" y="179968"/>
            <a:ext cx="104775" cy="521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9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gameaipro.com/GameAIPro/GameAIPro_Chapter03_Advanced_Randomness_Techniques_for_Game_AI.pdf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://www.gameaipro.com/GameAIPro/GameAIPro_Chapter04_Behavior_Selection_Algorithms.pdf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://www.gameaipro.com/GameAIPro/GameAIPro_Chapter05_Structural_Architecture_Common_Tricks_of_the_Trade.pdf" TargetMode="Externa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://www.gameaipro.com/GameAIPro/GameAIPro_Chapter06_The_Behavior_Tree_Starter_Kit.pdf" TargetMode="Externa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hyperlink" Target="http://www.gameaipro.com/GameAIPro/GameAIPro_Chapter07_Real-World_Behavior_Trees_in_Script.pdf" TargetMode="External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hyperlink" Target="http://www.gameaipro.com/code/GameAIPro_Ch7.zip" TargetMode="External"/><Relationship Id="rId9" Type="http://schemas.microsoft.com/office/2007/relationships/diagramDrawing" Target="../diagrams/drawing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hyperlink" Target="http://www.gameaipro.com/GameAIPro/GameAIPro_Chapter08_Simulating_Behavior_Trees.pdf" TargetMode="External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hyperlink" Target="http://www.gameaipro.com/code/GameAIPro_Ch8.zip" TargetMode="External"/><Relationship Id="rId9" Type="http://schemas.microsoft.com/office/2007/relationships/diagramDrawing" Target="../diagrams/drawing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hyperlink" Target="http://www.gameaipro.com/GameAIPro/GameAIPro_Chapter09_An_Introduction_to_Utility_Theory.pdf" TargetMode="External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hyperlink" Target="http://www.gameaipro.com/code/GameAIPro_Ch9.zip" TargetMode="External"/><Relationship Id="rId9" Type="http://schemas.microsoft.com/office/2007/relationships/diagramDrawing" Target="../diagrams/drawing7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openxmlformats.org/officeDocument/2006/relationships/diagramQuickStyle" Target="../diagrams/quickStyle9.xml"/><Relationship Id="rId18" Type="http://schemas.openxmlformats.org/officeDocument/2006/relationships/diagramQuickStyle" Target="../diagrams/quickStyle10.xml"/><Relationship Id="rId3" Type="http://schemas.openxmlformats.org/officeDocument/2006/relationships/hyperlink" Target="http://www.gameaipro.com/GameAIPro/GameAIPro_Chapter10_Building_Utility_Decisions_into_Your_Existing_Behavior_Tree.pdf" TargetMode="External"/><Relationship Id="rId7" Type="http://schemas.openxmlformats.org/officeDocument/2006/relationships/diagramColors" Target="../diagrams/colors8.xml"/><Relationship Id="rId12" Type="http://schemas.openxmlformats.org/officeDocument/2006/relationships/diagramLayout" Target="../diagrams/layout9.xml"/><Relationship Id="rId17" Type="http://schemas.openxmlformats.org/officeDocument/2006/relationships/diagramLayout" Target="../diagrams/layout10.xml"/><Relationship Id="rId2" Type="http://schemas.openxmlformats.org/officeDocument/2006/relationships/notesSlide" Target="../notesSlides/notesSlide8.xml"/><Relationship Id="rId16" Type="http://schemas.openxmlformats.org/officeDocument/2006/relationships/diagramData" Target="../diagrams/data10.xml"/><Relationship Id="rId20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8.xml"/><Relationship Id="rId11" Type="http://schemas.openxmlformats.org/officeDocument/2006/relationships/diagramData" Target="../diagrams/data9.xml"/><Relationship Id="rId5" Type="http://schemas.openxmlformats.org/officeDocument/2006/relationships/diagramLayout" Target="../diagrams/layout8.xml"/><Relationship Id="rId15" Type="http://schemas.microsoft.com/office/2007/relationships/diagramDrawing" Target="../diagrams/drawing9.xml"/><Relationship Id="rId10" Type="http://schemas.openxmlformats.org/officeDocument/2006/relationships/image" Target="../media/image13.svg"/><Relationship Id="rId19" Type="http://schemas.openxmlformats.org/officeDocument/2006/relationships/diagramColors" Target="../diagrams/colors10.xml"/><Relationship Id="rId4" Type="http://schemas.openxmlformats.org/officeDocument/2006/relationships/diagramData" Target="../diagrams/data8.xml"/><Relationship Id="rId9" Type="http://schemas.openxmlformats.org/officeDocument/2006/relationships/image" Target="../media/image12.png"/><Relationship Id="rId14" Type="http://schemas.openxmlformats.org/officeDocument/2006/relationships/diagramColors" Target="../diagrams/colors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hyperlink" Target="http://www.gameaipro.com/GameAIPro/GameAIPro_Chapter11_Reactivity_and_Deliberation_in_Decision-Making_Systems.pdf" TargetMode="External"/><Relationship Id="rId7" Type="http://schemas.openxmlformats.org/officeDocument/2006/relationships/diagramLayout" Target="../diagrams/layout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1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microsoft.com/office/2007/relationships/diagramDrawing" Target="../diagrams/drawing11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hyperlink" Target="http://www.gameaipro.com/GameAIPro/GameAIPro_Chapter12_Exploring_HTN_Planners_through_Example.pdf" TargetMode="External"/><Relationship Id="rId7" Type="http://schemas.openxmlformats.org/officeDocument/2006/relationships/diagramQuickStyle" Target="../diagrams/quickStyle12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2.xml"/><Relationship Id="rId11" Type="http://schemas.openxmlformats.org/officeDocument/2006/relationships/image" Target="../media/image12.png"/><Relationship Id="rId5" Type="http://schemas.openxmlformats.org/officeDocument/2006/relationships/diagramData" Target="../diagrams/data12.xml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microsoft.com/office/2007/relationships/diagramDrawing" Target="../diagrams/drawin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3_Hierarchical_Plan-Space_Planning_for_Multi-unit_Combat_Maneuver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hyperlink" Target="http://www.gameaipro.com/GameAIPro/GameAIPro_Chapter14_Phenomenal_AI_Level-of-Detail_Control_with_the_LOD_Trader.pdf" TargetMode="External"/><Relationship Id="rId7" Type="http://schemas.openxmlformats.org/officeDocument/2006/relationships/diagramLayout" Target="../diagrams/layout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3.xml"/><Relationship Id="rId5" Type="http://schemas.openxmlformats.org/officeDocument/2006/relationships/image" Target="../media/image13.svg"/><Relationship Id="rId10" Type="http://schemas.microsoft.com/office/2007/relationships/diagramDrawing" Target="../diagrams/drawing13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5_Runtime_Compiled_C++_for_Rapid_AI_Development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6_Plumbing_the_Forbidden_Depths_Scripting_and_AI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hyperlink" Target="http://www.gameaipro.com/GameAIProOnlineEdition2021/GameAIProOnlineEdition2021_Chapter01_Automated_AI_Testing_Simple_tests_will_save_you_time.pdf" TargetMode="External"/><Relationship Id="rId7" Type="http://schemas.openxmlformats.org/officeDocument/2006/relationships/diagramColors" Target="../diagrams/colors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" Type="http://schemas.openxmlformats.org/officeDocument/2006/relationships/hyperlink" Target="http://www.gameaipro.com/GameAIProOnlineEdition2021/GameAIProOnlineEdition2021_Chapter03_Gearing_the_Tactics_Genre_Simultaneous_AI_Actions_in_Gears_Tactics.pdf" TargetMode="External"/><Relationship Id="rId16" Type="http://schemas.openxmlformats.org/officeDocument/2006/relationships/diagramColors" Target="../diagrams/colors1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aipro.com/GameAIPro/GameAIPro_Chapter01_What_is_Game_AI.pdf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ameaipro.com/GameAIPro/GameAIPro_Chapter01_What_is_Game_AI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://www.gameaipro.com/GameAIPro/GameAIPro_Chapter01_What_is_Game_AI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aipro.com/GameAIPro/GameAIPro_Chapter01_What_is_Game_AI.pdf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01_What_is_Game_AI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02_Informing_Game_AI_Through_the_Study_of_Neurology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BB4E8-6243-4992-B61E-0D2F4A307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254" y="1108508"/>
            <a:ext cx="9144000" cy="2387600"/>
          </a:xfrm>
        </p:spPr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CBFC74-479D-41F1-A5B7-38E215CF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4" y="3588183"/>
            <a:ext cx="9144000" cy="1655762"/>
          </a:xfrm>
        </p:spPr>
        <p:txBody>
          <a:bodyPr/>
          <a:lstStyle/>
          <a:p>
            <a:r>
              <a:rPr lang="zh-CN" altLang="en-US" dirty="0"/>
              <a:t>之</a:t>
            </a:r>
            <a:endParaRPr lang="en-US" altLang="zh-CN" dirty="0"/>
          </a:p>
          <a:p>
            <a:r>
              <a:rPr lang="en-US" altLang="zh-CN" dirty="0"/>
              <a:t>Game AI Pro </a:t>
            </a:r>
            <a:r>
              <a:rPr lang="zh-CN" altLang="en-US" dirty="0"/>
              <a:t>专题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8F0C49-5F6C-455D-876F-CB375031D321}"/>
              </a:ext>
            </a:extLst>
          </p:cNvPr>
          <p:cNvSpPr txBox="1"/>
          <p:nvPr/>
        </p:nvSpPr>
        <p:spPr>
          <a:xfrm>
            <a:off x="7373439" y="2828835"/>
            <a:ext cx="2126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i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V1.2</a:t>
            </a:r>
            <a:endParaRPr lang="zh-CN" altLang="en-US" sz="7200" i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11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</a:t>
            </a:r>
            <a:r>
              <a:rPr lang="en-US" altLang="zh-CN" dirty="0"/>
              <a:t>AI</a:t>
            </a:r>
            <a:r>
              <a:rPr lang="zh-CN" altLang="en-US" dirty="0"/>
              <a:t>的高级随机技术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8D438F-5A3B-49AB-97EE-8D0B47271F98}"/>
              </a:ext>
            </a:extLst>
          </p:cNvPr>
          <p:cNvGrpSpPr/>
          <p:nvPr/>
        </p:nvGrpSpPr>
        <p:grpSpPr>
          <a:xfrm>
            <a:off x="698398" y="1270706"/>
            <a:ext cx="3370217" cy="4631554"/>
            <a:chOff x="834406" y="1252337"/>
            <a:chExt cx="3370217" cy="463155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A2A8B08-FF33-4061-AC5B-8352F622C24A}"/>
                </a:ext>
              </a:extLst>
            </p:cNvPr>
            <p:cNvSpPr txBox="1"/>
            <p:nvPr/>
          </p:nvSpPr>
          <p:spPr>
            <a:xfrm>
              <a:off x="1600762" y="1252337"/>
              <a:ext cx="183750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defRPr>
              </a:lvl1pPr>
            </a:lstStyle>
            <a:p>
              <a:r>
                <a:rPr lang="zh-CN" altLang="en-US" dirty="0"/>
                <a:t>高斯随机值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77ECA7-928A-4E6C-86A4-5BDF7940F508}"/>
                </a:ext>
              </a:extLst>
            </p:cNvPr>
            <p:cNvSpPr txBox="1"/>
            <p:nvPr/>
          </p:nvSpPr>
          <p:spPr>
            <a:xfrm>
              <a:off x="834406" y="2133150"/>
              <a:ext cx="33702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用在生物体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“中央极限定理”与</a:t>
              </a:r>
              <a:endParaRPr lang="en-US" altLang="zh-CN" dirty="0"/>
            </a:p>
            <a:p>
              <a:pPr algn="ctr"/>
              <a:r>
                <a:rPr lang="zh-CN" altLang="en-US" dirty="0"/>
                <a:t>正态分布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扔色子的例子</a:t>
              </a:r>
            </a:p>
          </p:txBody>
        </p:sp>
        <p:pic>
          <p:nvPicPr>
            <p:cNvPr id="3074" name="Picture 2" descr="如何通俗的理解正态分布- 知乎">
              <a:extLst>
                <a:ext uri="{FF2B5EF4-FFF2-40B4-BE49-F238E27FC236}">
                  <a16:creationId xmlns:a16="http://schemas.microsoft.com/office/drawing/2014/main" id="{FF0712C6-42F1-4959-99C9-ACA6377E2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762" y="4390419"/>
              <a:ext cx="2065701" cy="1493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3" name="组合 3072">
            <a:extLst>
              <a:ext uri="{FF2B5EF4-FFF2-40B4-BE49-F238E27FC236}">
                <a16:creationId xmlns:a16="http://schemas.microsoft.com/office/drawing/2014/main" id="{3760B1B9-B3D4-4B8F-81A0-24944E062CCA}"/>
              </a:ext>
            </a:extLst>
          </p:cNvPr>
          <p:cNvGrpSpPr/>
          <p:nvPr/>
        </p:nvGrpSpPr>
        <p:grpSpPr>
          <a:xfrm>
            <a:off x="4228798" y="1270706"/>
            <a:ext cx="2895901" cy="4631553"/>
            <a:chOff x="4277566" y="1270707"/>
            <a:chExt cx="2895901" cy="4631553"/>
          </a:xfrm>
        </p:grpSpPr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D7DE2246-252D-470D-9F89-8E7681051C92}"/>
                </a:ext>
              </a:extLst>
            </p:cNvPr>
            <p:cNvCxnSpPr>
              <a:cxnSpLocks/>
              <a:stCxn id="13" idx="3"/>
              <a:endCxn id="10" idx="3"/>
            </p:cNvCxnSpPr>
            <p:nvPr/>
          </p:nvCxnSpPr>
          <p:spPr>
            <a:xfrm flipV="1">
              <a:off x="6341172" y="4566272"/>
              <a:ext cx="12700" cy="601872"/>
            </a:xfrm>
            <a:prstGeom prst="bentConnector3">
              <a:avLst>
                <a:gd name="adj1" fmla="val 3075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2" name="组合 3071">
              <a:extLst>
                <a:ext uri="{FF2B5EF4-FFF2-40B4-BE49-F238E27FC236}">
                  <a16:creationId xmlns:a16="http://schemas.microsoft.com/office/drawing/2014/main" id="{CB185A8B-8AC2-446C-9F5F-14BA1A4A1F5A}"/>
                </a:ext>
              </a:extLst>
            </p:cNvPr>
            <p:cNvGrpSpPr/>
            <p:nvPr/>
          </p:nvGrpSpPr>
          <p:grpSpPr>
            <a:xfrm>
              <a:off x="4277566" y="1270707"/>
              <a:ext cx="2895901" cy="4631553"/>
              <a:chOff x="4277566" y="1270707"/>
              <a:chExt cx="2895901" cy="4631553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A31984-1142-4365-922E-455A98CA1B3F}"/>
                  </a:ext>
                </a:extLst>
              </p:cNvPr>
              <p:cNvSpPr txBox="1"/>
              <p:nvPr/>
            </p:nvSpPr>
            <p:spPr>
              <a:xfrm>
                <a:off x="4849512" y="1270707"/>
                <a:ext cx="175201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latin typeface="Noto Sans Mono CJK SC Regular" panose="020B0500000000000000" pitchFamily="34" charset="-122"/>
                    <a:ea typeface="Noto Sans Mono CJK SC Regular" panose="020B0500000000000000" pitchFamily="34" charset="-122"/>
                  </a:defRPr>
                </a:lvl1pPr>
              </a:lstStyle>
              <a:p>
                <a:r>
                  <a:rPr lang="zh-CN" altLang="en-US" dirty="0"/>
                  <a:t>随机值筛选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32F3E54-B0FE-4D9F-AE5C-B54C7EF6F214}"/>
                  </a:ext>
                </a:extLst>
              </p:cNvPr>
              <p:cNvSpPr txBox="1"/>
              <p:nvPr/>
            </p:nvSpPr>
            <p:spPr>
              <a:xfrm>
                <a:off x="4277566" y="2151520"/>
                <a:ext cx="28959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更加令人置信</a:t>
                </a:r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zh-CN" altLang="en-US" dirty="0"/>
                  <a:t>人类手写、机器生成：二元随机的连续出现</a:t>
                </a:r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zh-CN" altLang="en-US" dirty="0"/>
                  <a:t>制定规则剔除不随机的值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D556834-6DC2-431D-9C27-33F699D4BBC5}"/>
                  </a:ext>
                </a:extLst>
              </p:cNvPr>
              <p:cNvSpPr/>
              <p:nvPr/>
            </p:nvSpPr>
            <p:spPr>
              <a:xfrm>
                <a:off x="5197476" y="4408788"/>
                <a:ext cx="1143696" cy="3149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RAND()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D7F2856-53AF-47C3-B8A2-122842D5080C}"/>
                  </a:ext>
                </a:extLst>
              </p:cNvPr>
              <p:cNvSpPr/>
              <p:nvPr/>
            </p:nvSpPr>
            <p:spPr>
              <a:xfrm>
                <a:off x="5197476" y="5010660"/>
                <a:ext cx="1143696" cy="3149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CHECK()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7ACAE7B8-20BA-4FCB-AC63-05E9964D6072}"/>
                  </a:ext>
                </a:extLst>
              </p:cNvPr>
              <p:cNvCxnSpPr>
                <a:cxnSpLocks/>
                <a:stCxn id="10" idx="2"/>
                <a:endCxn id="13" idx="0"/>
              </p:cNvCxnSpPr>
              <p:nvPr/>
            </p:nvCxnSpPr>
            <p:spPr>
              <a:xfrm>
                <a:off x="5769324" y="4723755"/>
                <a:ext cx="0" cy="286905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21BD1E5-BCA7-4A3E-8A6C-ACA527DCA524}"/>
                  </a:ext>
                </a:extLst>
              </p:cNvPr>
              <p:cNvSpPr/>
              <p:nvPr/>
            </p:nvSpPr>
            <p:spPr>
              <a:xfrm>
                <a:off x="5197475" y="5587293"/>
                <a:ext cx="1143696" cy="3149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RESULT()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F90B52EA-F9B8-4E4A-9931-D6A1D2930124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 flipH="1">
                <a:off x="5769323" y="5325627"/>
                <a:ext cx="1" cy="261666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75" name="组合 3074">
            <a:extLst>
              <a:ext uri="{FF2B5EF4-FFF2-40B4-BE49-F238E27FC236}">
                <a16:creationId xmlns:a16="http://schemas.microsoft.com/office/drawing/2014/main" id="{DBD3B761-BE0D-47B0-B009-3F45A1222473}"/>
              </a:ext>
            </a:extLst>
          </p:cNvPr>
          <p:cNvGrpSpPr/>
          <p:nvPr/>
        </p:nvGrpSpPr>
        <p:grpSpPr>
          <a:xfrm>
            <a:off x="7668768" y="1270706"/>
            <a:ext cx="3187690" cy="4782909"/>
            <a:chOff x="7668768" y="1270706"/>
            <a:chExt cx="3187690" cy="478290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03B8820-7B1F-4387-9FDB-6BA1034BEF7B}"/>
                </a:ext>
              </a:extLst>
            </p:cNvPr>
            <p:cNvSpPr txBox="1"/>
            <p:nvPr/>
          </p:nvSpPr>
          <p:spPr>
            <a:xfrm>
              <a:off x="8426666" y="1270706"/>
              <a:ext cx="14893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柏林噪声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A02091A-3113-4540-BC45-F1EF545608FC}"/>
                </a:ext>
              </a:extLst>
            </p:cNvPr>
            <p:cNvSpPr txBox="1"/>
            <p:nvPr/>
          </p:nvSpPr>
          <p:spPr>
            <a:xfrm>
              <a:off x="7668768" y="2115081"/>
              <a:ext cx="31876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连贯的随机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一组随机徘徊的信号：情绪、动画叠加、精准度（连胜连败）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了解控制的细节</a:t>
              </a:r>
              <a:endParaRPr lang="en-US" altLang="zh-CN" dirty="0"/>
            </a:p>
          </p:txBody>
        </p:sp>
        <p:pic>
          <p:nvPicPr>
            <p:cNvPr id="3076" name="Picture 4" descr="柏林噪声（Perlin Noise）的matlab实现_hyhhyh21的博客-CSDN博客">
              <a:extLst>
                <a:ext uri="{FF2B5EF4-FFF2-40B4-BE49-F238E27FC236}">
                  <a16:creationId xmlns:a16="http://schemas.microsoft.com/office/drawing/2014/main" id="{47449C3E-44CC-4831-8056-CC95DF4CC7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8906" y="4354038"/>
              <a:ext cx="2269023" cy="1699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3. 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5"/>
              </a:rPr>
              <a:t>Advanced Randomness Techniques for Game AI: Gaussian Randomness, Filtered Randomness, and Perlin Noise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Steve Rabin, Fernando Silva, Jay Goldblatt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55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行为选择算法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4. 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Behavior Selection Algorithms: An Overview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Michael Dawe, Steve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Gargolinski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Luke Dicken, Troy Humphreys, Dave Mark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49B5F65-1666-4C60-8C54-5777BA151F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128107"/>
              </p:ext>
            </p:extLst>
          </p:nvPr>
        </p:nvGraphicFramePr>
        <p:xfrm>
          <a:off x="1079378" y="1515861"/>
          <a:ext cx="10033244" cy="43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040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结构化架构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5. 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Structural Architecture—Common Tricks of the Trade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Dill</a:t>
            </a: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55D6FB2-3966-4E0D-8D5F-A41AE2D29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856557"/>
              </p:ext>
            </p:extLst>
          </p:nvPr>
        </p:nvGraphicFramePr>
        <p:xfrm>
          <a:off x="1358284" y="1003464"/>
          <a:ext cx="8464365" cy="4851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306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行为树新手包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6. 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The Behavior Tree Starter Kit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Alex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Champandard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Philip Dunstan</a:t>
            </a:r>
            <a:endParaRPr lang="zh-CN" alt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16271593-73A6-480F-A0C1-9B7A58168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470966"/>
              </p:ext>
            </p:extLst>
          </p:nvPr>
        </p:nvGraphicFramePr>
        <p:xfrm>
          <a:off x="618091" y="1203834"/>
          <a:ext cx="10955818" cy="424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304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用脚本写现实世界的行为树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7. 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Real-World Behavior Trees in Script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Michael Dawe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demo code</a:t>
            </a: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956F644-6253-4AA1-B812-D156BA6CD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372777"/>
              </p:ext>
            </p:extLst>
          </p:nvPr>
        </p:nvGraphicFramePr>
        <p:xfrm>
          <a:off x="1468073" y="1149292"/>
          <a:ext cx="9128154" cy="468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5565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模拟行为树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8. 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Simulating Behavior Trees: A Behavior Tree / Planner Hybrid Approach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Daniel Hilburn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demo code</a:t>
            </a:r>
            <a:endParaRPr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25DD371-D0B0-49A9-BDCF-A29D8BA26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77213"/>
              </p:ext>
            </p:extLst>
          </p:nvPr>
        </p:nvGraphicFramePr>
        <p:xfrm>
          <a:off x="618091" y="1305341"/>
          <a:ext cx="10955818" cy="424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2182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效用理论导论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9. 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An Introduction to Utility Theory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David “Rez” Graham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demo code</a:t>
            </a:r>
            <a:endParaRPr lang="zh-CN" altLang="en-US" dirty="0"/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60CB0339-D271-4F44-9B86-8A7A82F66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432825"/>
              </p:ext>
            </p:extLst>
          </p:nvPr>
        </p:nvGraphicFramePr>
        <p:xfrm>
          <a:off x="1019175" y="1155700"/>
          <a:ext cx="1015365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5358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行为树的效用决策整合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10. 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Building Utility Decisions into Your Existing Behavior Tree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Bill Merrill</a:t>
            </a: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3119B96E-5C13-CF23-710A-856049343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774245"/>
              </p:ext>
            </p:extLst>
          </p:nvPr>
        </p:nvGraphicFramePr>
        <p:xfrm>
          <a:off x="579727" y="1615189"/>
          <a:ext cx="7040273" cy="3875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AutoShape 2">
            <a:extLst>
              <a:ext uri="{FF2B5EF4-FFF2-40B4-BE49-F238E27FC236}">
                <a16:creationId xmlns:a16="http://schemas.microsoft.com/office/drawing/2014/main" id="{D8813849-AD87-B52E-3BEB-5BDA608DDE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88DB3282-5F98-FCE6-DB22-3634E19D48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650" y="877765"/>
            <a:ext cx="1219200" cy="1905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ED4FA1E-6424-579C-C247-91D736A7F25B}"/>
              </a:ext>
            </a:extLst>
          </p:cNvPr>
          <p:cNvGrpSpPr/>
          <p:nvPr/>
        </p:nvGrpSpPr>
        <p:grpSpPr>
          <a:xfrm>
            <a:off x="8510431" y="1456830"/>
            <a:ext cx="2520000" cy="3944339"/>
            <a:chOff x="7956639" y="1414454"/>
            <a:chExt cx="2520000" cy="3944339"/>
          </a:xfrm>
        </p:grpSpPr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CB315562-9CD3-18A9-E876-9BE61ECF7D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1075973"/>
                </p:ext>
              </p:extLst>
            </p:nvPr>
          </p:nvGraphicFramePr>
          <p:xfrm>
            <a:off x="7956639" y="1414454"/>
            <a:ext cx="252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" r:lo="rId12" r:qs="rId13" r:cs="rId14"/>
            </a:graphicData>
          </a:graphic>
        </p:graphicFrame>
        <p:graphicFrame>
          <p:nvGraphicFramePr>
            <p:cNvPr id="6" name="图示 5">
              <a:extLst>
                <a:ext uri="{FF2B5EF4-FFF2-40B4-BE49-F238E27FC236}">
                  <a16:creationId xmlns:a16="http://schemas.microsoft.com/office/drawing/2014/main" id="{C9AAE307-0E0B-BC80-3EA8-9453DA1397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4786799"/>
                </p:ext>
              </p:extLst>
            </p:nvPr>
          </p:nvGraphicFramePr>
          <p:xfrm>
            <a:off x="7956639" y="3558793"/>
            <a:ext cx="252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" r:lo="rId17" r:qs="rId18" r:cs="rId19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5332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决策系统中的反馈与思考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Reactivity and Deliberation in Decision Making Systems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Carle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Côté</a:t>
            </a:r>
            <a:endParaRPr lang="zh-CN" altLang="en-US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0BDCEF2B-77B6-416C-B412-9115CD0EF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650" y="877765"/>
            <a:ext cx="1219200" cy="190500"/>
          </a:xfrm>
          <a:prstGeom prst="rect">
            <a:avLst/>
          </a:prstGeom>
        </p:spPr>
      </p:pic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A857979B-5ADB-EC53-7306-E38C13F1E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185608"/>
              </p:ext>
            </p:extLst>
          </p:nvPr>
        </p:nvGraphicFramePr>
        <p:xfrm>
          <a:off x="579727" y="1441449"/>
          <a:ext cx="7237123" cy="386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B3341CD3-17A4-9AED-9650-CA89916183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2450" y="2253974"/>
            <a:ext cx="3924357" cy="25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通过实例探索</a:t>
            </a:r>
            <a:r>
              <a:rPr lang="en-US" altLang="zh-CN" dirty="0"/>
              <a:t>HTN</a:t>
            </a:r>
            <a:r>
              <a:rPr lang="zh-CN" altLang="en-US" dirty="0"/>
              <a:t>规划器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12. 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Exploring HTN Planners through Example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Troy Humphreys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8FFC05-3A2C-D4B7-2ADD-677FF4D7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651" y="426012"/>
            <a:ext cx="3534384" cy="2235670"/>
          </a:xfrm>
          <a:prstGeom prst="rect">
            <a:avLst/>
          </a:prstGeom>
        </p:spPr>
      </p:pic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36F050AC-2192-9FA3-9F14-3470643870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706483"/>
              </p:ext>
            </p:extLst>
          </p:nvPr>
        </p:nvGraphicFramePr>
        <p:xfrm>
          <a:off x="787401" y="1030165"/>
          <a:ext cx="5454650" cy="4649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9689FB4C-5C4B-2DAA-6C49-53B23B2BC0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7300" y="2978770"/>
            <a:ext cx="3503323" cy="3192809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831C6876-9E25-7594-1330-45B98CC5C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0650" y="877765"/>
            <a:ext cx="12192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7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A18D90-9D86-4E8B-A4D0-4733EB2168C8}"/>
              </a:ext>
            </a:extLst>
          </p:cNvPr>
          <p:cNvSpPr txBox="1"/>
          <p:nvPr/>
        </p:nvSpPr>
        <p:spPr>
          <a:xfrm>
            <a:off x="1415922" y="1745251"/>
            <a:ext cx="5492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Game AI Pro </a:t>
            </a: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的专题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742950" indent="-742950">
              <a:buAutoNum type="arabicPeriod"/>
            </a:pP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742950" indent="-742950"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充当目录、方便概览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742950" indent="-742950">
              <a:buAutoNum type="arabicPeriod"/>
            </a:pP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742950" indent="-742950"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如有需要、参考原文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8EE6DD2-A36D-445C-8B20-B3EA6B67A17A}"/>
              </a:ext>
            </a:extLst>
          </p:cNvPr>
          <p:cNvSpPr txBox="1">
            <a:spLocks/>
          </p:cNvSpPr>
          <p:nvPr/>
        </p:nvSpPr>
        <p:spPr>
          <a:xfrm>
            <a:off x="257908" y="138897"/>
            <a:ext cx="11676184" cy="9730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  <a:cs typeface="+mj-cs"/>
              </a:defRPr>
            </a:lvl1pPr>
          </a:lstStyle>
          <a:p>
            <a:r>
              <a:rPr lang="zh-CN" altLang="en-US" dirty="0"/>
              <a:t>前言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BBAD3C7-750B-4104-AD22-BE58ED454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541067"/>
              </p:ext>
            </p:extLst>
          </p:nvPr>
        </p:nvGraphicFramePr>
        <p:xfrm>
          <a:off x="8715023" y="282223"/>
          <a:ext cx="2810933" cy="57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8901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基于规划空间的分层规划方法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13. 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Hierarchical Plan-Space Planning for Multi-Unit Combat Maneuvers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William van der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Sterren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24476F9-0B7E-227C-8271-1BFDBCB70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1" y="1407806"/>
            <a:ext cx="4822498" cy="41747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5C17FF-F9CE-C786-5350-D26580EA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221" y="1407806"/>
            <a:ext cx="5638948" cy="393528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AEF2754-E4E0-2C5D-91B2-1E83D779ED46}"/>
              </a:ext>
            </a:extLst>
          </p:cNvPr>
          <p:cNvSpPr/>
          <p:nvPr/>
        </p:nvSpPr>
        <p:spPr>
          <a:xfrm>
            <a:off x="1148208" y="5699878"/>
            <a:ext cx="3030092" cy="61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HTN</a:t>
            </a:r>
            <a:r>
              <a:rPr lang="zh-CN" altLang="en-US" sz="1400" dirty="0">
                <a:solidFill>
                  <a:schemeClr val="tx1"/>
                </a:solidFill>
              </a:rPr>
              <a:t>个体增加状态数目指数级上升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&gt;&gt;&gt;&gt;</a:t>
            </a:r>
            <a:r>
              <a:rPr lang="zh-CN" altLang="en-US" sz="1400" dirty="0">
                <a:solidFill>
                  <a:schemeClr val="tx1"/>
                </a:solidFill>
              </a:rPr>
              <a:t>不基于状态，而是基于规划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D6B95B-DF24-0786-7B07-779E72CB39F2}"/>
              </a:ext>
            </a:extLst>
          </p:cNvPr>
          <p:cNvSpPr/>
          <p:nvPr/>
        </p:nvSpPr>
        <p:spPr>
          <a:xfrm>
            <a:off x="7127649" y="5699878"/>
            <a:ext cx="3030092" cy="61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类似</a:t>
            </a:r>
            <a:r>
              <a:rPr lang="en-US" altLang="zh-CN" sz="1400" dirty="0">
                <a:solidFill>
                  <a:schemeClr val="tx1"/>
                </a:solidFill>
              </a:rPr>
              <a:t>A*</a:t>
            </a:r>
            <a:r>
              <a:rPr lang="zh-CN" altLang="en-US" sz="1400" dirty="0">
                <a:solidFill>
                  <a:schemeClr val="tx1"/>
                </a:solidFill>
              </a:rPr>
              <a:t>算法，选取最易达成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通常的衡量是行为时间</a:t>
            </a:r>
          </a:p>
        </p:txBody>
      </p:sp>
    </p:spTree>
    <p:extLst>
      <p:ext uri="{BB962C8B-B14F-4D97-AF65-F5344CB8AC3E}">
        <p14:creationId xmlns:p14="http://schemas.microsoft.com/office/powerpoint/2010/main" val="421181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LOD</a:t>
            </a:r>
            <a:r>
              <a:rPr lang="zh-CN" altLang="en-US" dirty="0"/>
              <a:t>与</a:t>
            </a:r>
            <a:r>
              <a:rPr lang="en-US" altLang="zh-CN" dirty="0"/>
              <a:t>AI</a:t>
            </a:r>
            <a:r>
              <a:rPr lang="zh-CN" altLang="en-US" dirty="0"/>
              <a:t>细节等级控制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14. 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Phenomenal AI Level-of-Detail Control with the LOD Trader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Ben Sunshine-Hill</a:t>
            </a:r>
            <a:endParaRPr lang="zh-CN" altLang="en-US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793292E-9661-DCA2-BEC4-83A621246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650" y="877765"/>
            <a:ext cx="1219200" cy="190500"/>
          </a:xfrm>
          <a:prstGeom prst="rect">
            <a:avLst/>
          </a:prstGeom>
        </p:spPr>
      </p:pic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2183799-BCD4-F22F-00E3-FE410E147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699045"/>
              </p:ext>
            </p:extLst>
          </p:nvPr>
        </p:nvGraphicFramePr>
        <p:xfrm>
          <a:off x="933450" y="1182978"/>
          <a:ext cx="10128250" cy="479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1879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用于快速</a:t>
            </a:r>
            <a:r>
              <a:rPr lang="en-US" altLang="zh-CN" dirty="0"/>
              <a:t>AI</a:t>
            </a:r>
            <a:r>
              <a:rPr lang="zh-CN" altLang="en-US" dirty="0"/>
              <a:t>开发的运行时编译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15. 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Runtime Compiled C++ for Rapid AI Development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Doug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Binks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Matthew Jack, Will Wilson</a:t>
            </a:r>
            <a:endParaRPr lang="zh-CN" altLang="en-US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8A798619-3513-9EA9-7490-30B490137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650" y="877765"/>
            <a:ext cx="12192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8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探究禁忌的深度：脚本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16. 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Plumbing the Forbidden Depths: Scripting and AI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Mike Lewis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85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4C42-F2AB-4EED-BD28-CDD813F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F6E96"/>
                </a:solidFill>
                <a:effectLst/>
                <a:latin typeface="Kreon"/>
              </a:rPr>
              <a:t>Game AI Pro 2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563E-D59F-42D0-8279-61A68C38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second volume in the Game AI Pro book series (published April 2015).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983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4C42-F2AB-4EED-BD28-CDD813F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F6E96"/>
                </a:solidFill>
                <a:effectLst/>
                <a:latin typeface="Kreon"/>
              </a:rPr>
              <a:t>Game AI Pro 3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563E-D59F-42D0-8279-61A68C38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third volume in the Game AI Pro book series (published June 2017).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877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4C42-F2AB-4EED-BD28-CDD813F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b="1" i="0" dirty="0">
                <a:solidFill>
                  <a:srgbClr val="4F6E96"/>
                </a:solidFill>
                <a:effectLst/>
                <a:latin typeface="Kreon"/>
              </a:rPr>
              <a:t>Game AI Pro – Online Edition 2021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563E-D59F-42D0-8279-61A68C38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online-exclusive fourth volume in the Game AI Pro book series (published Dec 2021).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048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55D37-7E2E-4B50-959D-2490321D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</a:t>
            </a:r>
            <a:r>
              <a:rPr lang="en-US" altLang="zh-CN" dirty="0"/>
              <a:t>AI</a:t>
            </a:r>
            <a:r>
              <a:rPr lang="zh-CN" altLang="en-US" dirty="0"/>
              <a:t>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C722DD-0F78-4A63-B9DE-F4E7E5BF5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02"/>
          <a:stretch/>
        </p:blipFill>
        <p:spPr>
          <a:xfrm>
            <a:off x="6323503" y="519224"/>
            <a:ext cx="5033119" cy="15578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91BC36-824D-46F7-86A7-8F0AD3025086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Automated AI Testing: Simple tests will save you time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Malte Skarupke</a:t>
            </a:r>
            <a:endParaRPr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C7BCB9F8-4C0B-43AD-93C0-CB4F253C4D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345604"/>
              </p:ext>
            </p:extLst>
          </p:nvPr>
        </p:nvGraphicFramePr>
        <p:xfrm>
          <a:off x="618091" y="2110271"/>
          <a:ext cx="10955818" cy="424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7D2C46D-04BD-4AD2-BE45-59ECF4C05A7F}"/>
              </a:ext>
            </a:extLst>
          </p:cNvPr>
          <p:cNvSpPr txBox="1"/>
          <p:nvPr/>
        </p:nvSpPr>
        <p:spPr>
          <a:xfrm>
            <a:off x="1166003" y="1033053"/>
            <a:ext cx="4249405" cy="107721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游戏测试，难以预测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复杂问题简单化</a:t>
            </a:r>
          </a:p>
        </p:txBody>
      </p:sp>
    </p:spTree>
    <p:extLst>
      <p:ext uri="{BB962C8B-B14F-4D97-AF65-F5344CB8AC3E}">
        <p14:creationId xmlns:p14="http://schemas.microsoft.com/office/powerpoint/2010/main" val="1868992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55D37-7E2E-4B50-959D-2490321D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</a:t>
            </a:r>
            <a:r>
              <a:rPr lang="en-US" altLang="zh-CN" dirty="0"/>
              <a:t>AI</a:t>
            </a:r>
            <a:r>
              <a:rPr lang="zh-CN" altLang="en-US" dirty="0"/>
              <a:t>行为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91BC36-824D-46F7-86A7-8F0AD3025086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Gearing the Tactics Genre: Simultaneous AI Actions in </a:t>
            </a:r>
            <a:r>
              <a:rPr lang="en-US" altLang="zh-CN" b="0" i="1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Gears Tactics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Matthias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Siemonsmeier</a:t>
            </a:r>
            <a:endParaRPr lang="zh-CN" altLang="en-US" dirty="0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59A7790C-B6F0-4B3E-850D-4C2FF5B6B6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917041"/>
              </p:ext>
            </p:extLst>
          </p:nvPr>
        </p:nvGraphicFramePr>
        <p:xfrm>
          <a:off x="771889" y="1727200"/>
          <a:ext cx="10648221" cy="2072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755DF363-EB3F-49A9-A2A8-61111007EB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514266"/>
              </p:ext>
            </p:extLst>
          </p:nvPr>
        </p:nvGraphicFramePr>
        <p:xfrm>
          <a:off x="4109156" y="2"/>
          <a:ext cx="7824936" cy="185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07C28630-F015-6747-8C68-9E37E5566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140253"/>
              </p:ext>
            </p:extLst>
          </p:nvPr>
        </p:nvGraphicFramePr>
        <p:xfrm>
          <a:off x="771889" y="3800196"/>
          <a:ext cx="10648221" cy="2072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168372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8CE92E-7A76-46F7-967B-BF7A6834F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0" r="27219" b="13336"/>
          <a:stretch/>
        </p:blipFill>
        <p:spPr>
          <a:xfrm>
            <a:off x="657654" y="1172025"/>
            <a:ext cx="1581150" cy="13536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475826-BBAA-4E9F-99F7-A5116F9F4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68" r="30913" b="14892"/>
          <a:stretch/>
        </p:blipFill>
        <p:spPr>
          <a:xfrm>
            <a:off x="2522634" y="1172026"/>
            <a:ext cx="1489154" cy="13536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328A24-D527-4FF7-9128-787DA3992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174" y="1324425"/>
            <a:ext cx="3676190" cy="1733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362462-5E79-4B42-B917-5F4242D4D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3062827"/>
            <a:ext cx="5247619" cy="21428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BB0553-12FF-4D6A-8144-1C5D1EB64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54" y="2753302"/>
            <a:ext cx="2809524" cy="27619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4C8DE1-4C74-4DAC-8237-DC98488F2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7211" y="2753302"/>
            <a:ext cx="3276190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A18D90-9D86-4E8B-A4D0-4733EB2168C8}"/>
              </a:ext>
            </a:extLst>
          </p:cNvPr>
          <p:cNvSpPr txBox="1"/>
          <p:nvPr/>
        </p:nvSpPr>
        <p:spPr>
          <a:xfrm>
            <a:off x="408713" y="1443841"/>
            <a:ext cx="260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通用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架构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寻路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策略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知识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竞速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其他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8EE6DD2-A36D-445C-8B20-B3EA6B67A17A}"/>
              </a:ext>
            </a:extLst>
          </p:cNvPr>
          <p:cNvSpPr txBox="1">
            <a:spLocks/>
          </p:cNvSpPr>
          <p:nvPr/>
        </p:nvSpPr>
        <p:spPr>
          <a:xfrm>
            <a:off x="257908" y="138897"/>
            <a:ext cx="11676184" cy="9730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  <a:cs typeface="+mj-cs"/>
              </a:defRPr>
            </a:lvl1pPr>
          </a:lstStyle>
          <a:p>
            <a:r>
              <a:rPr lang="en-US" altLang="zh-CN" dirty="0"/>
              <a:t>Game AI Pro </a:t>
            </a:r>
            <a:r>
              <a:rPr lang="zh-CN" altLang="en-US" dirty="0"/>
              <a:t>总体分类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FE58D3-36F9-4D55-9B13-F6075F302946}"/>
              </a:ext>
            </a:extLst>
          </p:cNvPr>
          <p:cNvSpPr txBox="1"/>
          <p:nvPr/>
        </p:nvSpPr>
        <p:spPr>
          <a:xfrm>
            <a:off x="3430043" y="1443841"/>
            <a:ext cx="260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通用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架构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寻路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搜索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策略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角色行为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其他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1D70D2-8D05-416A-93FE-7D833779772C}"/>
              </a:ext>
            </a:extLst>
          </p:cNvPr>
          <p:cNvSpPr txBox="1"/>
          <p:nvPr/>
        </p:nvSpPr>
        <p:spPr>
          <a:xfrm>
            <a:off x="6451373" y="1470362"/>
            <a:ext cx="260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通用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架构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寻路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搜索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策略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角色行为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其他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75DDAB-347A-436D-BD69-1E26FA2CED49}"/>
              </a:ext>
            </a:extLst>
          </p:cNvPr>
          <p:cNvSpPr txBox="1"/>
          <p:nvPr/>
        </p:nvSpPr>
        <p:spPr>
          <a:xfrm>
            <a:off x="9472703" y="1470362"/>
            <a:ext cx="260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最新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55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A94E5-9EC9-4719-ADCA-69F92D1F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的唯一目的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FFC422-150B-4697-AE06-D45D95C05ED4}"/>
              </a:ext>
            </a:extLst>
          </p:cNvPr>
          <p:cNvSpPr txBox="1"/>
          <p:nvPr/>
        </p:nvSpPr>
        <p:spPr>
          <a:xfrm>
            <a:off x="2479964" y="1494392"/>
            <a:ext cx="68852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赋予开发者能力</a:t>
            </a:r>
            <a:endParaRPr lang="en-US" altLang="zh-CN" sz="32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32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为玩家创造</a:t>
            </a:r>
            <a:r>
              <a:rPr lang="zh-CN" altLang="en-US" sz="3200" b="1" i="1" u="sng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非凡的游戏体验</a:t>
            </a:r>
            <a:r>
              <a:rPr lang="zh-CN" altLang="en-US" sz="3200" b="1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（废话）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884293-8884-4BF3-A4BE-39421FD9E95D}"/>
              </a:ext>
            </a:extLst>
          </p:cNvPr>
          <p:cNvSpPr txBox="1"/>
          <p:nvPr/>
        </p:nvSpPr>
        <p:spPr>
          <a:xfrm>
            <a:off x="1392383" y="3747655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技术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0EC7D0-8556-4DF7-9CFE-8BEB7B232A02}"/>
              </a:ext>
            </a:extLst>
          </p:cNvPr>
          <p:cNvSpPr txBox="1"/>
          <p:nvPr/>
        </p:nvSpPr>
        <p:spPr>
          <a:xfrm>
            <a:off x="4035137" y="3747655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窍门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CF3DC1-98CA-4048-9AFB-A33C7F677BD1}"/>
              </a:ext>
            </a:extLst>
          </p:cNvPr>
          <p:cNvSpPr txBox="1"/>
          <p:nvPr/>
        </p:nvSpPr>
        <p:spPr>
          <a:xfrm>
            <a:off x="6677891" y="3747655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算法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3E7E96-27D0-4F32-9265-39F9268C5819}"/>
              </a:ext>
            </a:extLst>
          </p:cNvPr>
          <p:cNvGrpSpPr/>
          <p:nvPr/>
        </p:nvGrpSpPr>
        <p:grpSpPr>
          <a:xfrm>
            <a:off x="4315266" y="2671044"/>
            <a:ext cx="2023190" cy="678872"/>
            <a:chOff x="4536938" y="2580263"/>
            <a:chExt cx="2023190" cy="678872"/>
          </a:xfrm>
        </p:grpSpPr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793C6F2-1B65-49E2-864A-B538ABF4983A}"/>
                </a:ext>
              </a:extLst>
            </p:cNvPr>
            <p:cNvSpPr/>
            <p:nvPr/>
          </p:nvSpPr>
          <p:spPr>
            <a:xfrm rot="16200000">
              <a:off x="4489890" y="2627311"/>
              <a:ext cx="678872" cy="584775"/>
            </a:xfrm>
            <a:prstGeom prst="rightArrow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83BFF27-CA28-47CD-9061-95DDFC79EAFC}"/>
                </a:ext>
              </a:extLst>
            </p:cNvPr>
            <p:cNvSpPr txBox="1"/>
            <p:nvPr/>
          </p:nvSpPr>
          <p:spPr>
            <a:xfrm>
              <a:off x="5077691" y="2825814"/>
              <a:ext cx="1482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为之服务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E9219A3-2216-4610-A510-2F2EC7DEC952}"/>
              </a:ext>
            </a:extLst>
          </p:cNvPr>
          <p:cNvSpPr txBox="1"/>
          <p:nvPr/>
        </p:nvSpPr>
        <p:spPr>
          <a:xfrm>
            <a:off x="1738746" y="4387848"/>
            <a:ext cx="148243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决策树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有限状态机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行为树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人工智能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……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E49E8-0805-4DD5-851D-DE08BBA9214E}"/>
              </a:ext>
            </a:extLst>
          </p:cNvPr>
          <p:cNvSpPr txBox="1"/>
          <p:nvPr/>
        </p:nvSpPr>
        <p:spPr>
          <a:xfrm rot="1855369">
            <a:off x="9680683" y="821338"/>
            <a:ext cx="277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出自：</a:t>
            </a:r>
            <a:r>
              <a: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Game AI Pro</a:t>
            </a:r>
          </a:p>
          <a:p>
            <a:r>
              <a: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《 What is Game AI》</a:t>
            </a:r>
            <a:endParaRPr lang="zh-CN" altLang="en-US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5DA591-6D33-47D7-BD2E-A46C99C15A1F}"/>
              </a:ext>
            </a:extLst>
          </p:cNvPr>
          <p:cNvSpPr txBox="1"/>
          <p:nvPr/>
        </p:nvSpPr>
        <p:spPr>
          <a:xfrm>
            <a:off x="4381500" y="4387848"/>
            <a:ext cx="14824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初次定制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记录变量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……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C5B5C3-7A6F-4836-B4C9-ABA0A6719734}"/>
              </a:ext>
            </a:extLst>
          </p:cNvPr>
          <p:cNvSpPr txBox="1"/>
          <p:nvPr/>
        </p:nvSpPr>
        <p:spPr>
          <a:xfrm>
            <a:off x="7024254" y="4333578"/>
            <a:ext cx="15932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A*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算法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种寻路算法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最优评估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……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B7733C-E3E8-49EE-AA83-2D810DFFAF1E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65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D1FC40-2368-4381-8FF1-2017B4D60635}"/>
              </a:ext>
            </a:extLst>
          </p:cNvPr>
          <p:cNvSpPr txBox="1"/>
          <p:nvPr/>
        </p:nvSpPr>
        <p:spPr>
          <a:xfrm>
            <a:off x="1016444" y="1852104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人工智能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BC9390-6A7F-40D7-8971-F9061BA0BF48}"/>
              </a:ext>
            </a:extLst>
          </p:cNvPr>
          <p:cNvSpPr txBox="1"/>
          <p:nvPr/>
        </p:nvSpPr>
        <p:spPr>
          <a:xfrm>
            <a:off x="3533416" y="1852104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动画电影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2126BC-5CCF-4B36-A046-BC0A919205AA}"/>
              </a:ext>
            </a:extLst>
          </p:cNvPr>
          <p:cNvGrpSpPr/>
          <p:nvPr/>
        </p:nvGrpSpPr>
        <p:grpSpPr>
          <a:xfrm>
            <a:off x="240590" y="2577570"/>
            <a:ext cx="3124204" cy="646331"/>
            <a:chOff x="893619" y="1184777"/>
            <a:chExt cx="3124204" cy="64633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AB819AF-F4E2-437C-B8D9-43995999BCD7}"/>
                </a:ext>
              </a:extLst>
            </p:cNvPr>
            <p:cNvSpPr txBox="1"/>
            <p:nvPr/>
          </p:nvSpPr>
          <p:spPr>
            <a:xfrm>
              <a:off x="893619" y="1184777"/>
              <a:ext cx="1932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感知环境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使成功概率最大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A8CA1E5-7FA0-42C2-AB41-854C5DE70CDB}"/>
                </a:ext>
              </a:extLst>
            </p:cNvPr>
            <p:cNvSpPr txBox="1"/>
            <p:nvPr/>
          </p:nvSpPr>
          <p:spPr>
            <a:xfrm>
              <a:off x="2826327" y="1323276"/>
              <a:ext cx="1191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的智能体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F7E213E-B934-47B2-9DEF-151716CFFD64}"/>
              </a:ext>
            </a:extLst>
          </p:cNvPr>
          <p:cNvGrpSpPr/>
          <p:nvPr/>
        </p:nvGrpSpPr>
        <p:grpSpPr>
          <a:xfrm>
            <a:off x="3439902" y="2561252"/>
            <a:ext cx="3124204" cy="646331"/>
            <a:chOff x="471055" y="1184778"/>
            <a:chExt cx="3124204" cy="64633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B444F62-1C62-4285-A715-2590434A3EDA}"/>
                </a:ext>
              </a:extLst>
            </p:cNvPr>
            <p:cNvSpPr txBox="1"/>
            <p:nvPr/>
          </p:nvSpPr>
          <p:spPr>
            <a:xfrm>
              <a:off x="1662551" y="1184778"/>
              <a:ext cx="1932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从心底里相信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令人信服的体验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2C17DF-AAB7-40D0-9B4A-2CB1E1F00167}"/>
                </a:ext>
              </a:extLst>
            </p:cNvPr>
            <p:cNvSpPr txBox="1"/>
            <p:nvPr/>
          </p:nvSpPr>
          <p:spPr>
            <a:xfrm>
              <a:off x="471055" y="1323277"/>
              <a:ext cx="1191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虚拟角色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</p:grpSp>
      <p:pic>
        <p:nvPicPr>
          <p:cNvPr id="1028" name="Picture 4" descr="美国动画电影《兔八哥之兔子快跑Looney Tunes: Rabbits Run 2015》英语中英双字720P/MKV/824M 动画片兔八哥下载–  幼教库">
            <a:extLst>
              <a:ext uri="{FF2B5EF4-FFF2-40B4-BE49-F238E27FC236}">
                <a16:creationId xmlns:a16="http://schemas.microsoft.com/office/drawing/2014/main" id="{83B446A2-F181-4730-9026-E2914A06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16" y="3410159"/>
            <a:ext cx="2515691" cy="156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phaGo大战柯洁，人工智能引领新一轮投资风口？">
            <a:extLst>
              <a:ext uri="{FF2B5EF4-FFF2-40B4-BE49-F238E27FC236}">
                <a16:creationId xmlns:a16="http://schemas.microsoft.com/office/drawing/2014/main" id="{95D2D1A7-44BF-4265-96B5-81A6287E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27" y="3374069"/>
            <a:ext cx="2263781" cy="156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29F2038-ABD5-4207-B92E-1AAFDE569572}"/>
              </a:ext>
            </a:extLst>
          </p:cNvPr>
          <p:cNvSpPr txBox="1"/>
          <p:nvPr/>
        </p:nvSpPr>
        <p:spPr>
          <a:xfrm>
            <a:off x="7089498" y="1874728"/>
            <a:ext cx="4407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游戏并不是讲</a:t>
            </a:r>
            <a:endParaRPr lang="en-US" altLang="zh-CN" sz="28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	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成功最大化、认知模型、真人工智能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而是</a:t>
            </a:r>
            <a:endParaRPr lang="en-US" altLang="zh-CN" sz="28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en-US" altLang="zh-CN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	</a:t>
            </a:r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讲一个故事、</a:t>
            </a:r>
            <a:r>
              <a:rPr lang="zh-CN" altLang="en-US" sz="2800" b="1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创造一种体验</a:t>
            </a:r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、一种智能的幻觉</a:t>
            </a:r>
            <a:endParaRPr lang="en-US" altLang="zh-CN" sz="2800" b="1" dirty="0">
              <a:solidFill>
                <a:srgbClr val="C00000"/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81F844B-EE26-4824-AD2D-8D9F0FCF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90" y="0"/>
            <a:ext cx="10515600" cy="973015"/>
          </a:xfrm>
        </p:spPr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创造体验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C6A220-3AC3-494B-8C33-92B8A21E201E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82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BC4E6-7448-48E2-BC90-D476595D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玩家所渴望的体验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61E4E6-53C3-4EC4-9D8F-EAA3A694913E}"/>
              </a:ext>
            </a:extLst>
          </p:cNvPr>
          <p:cNvSpPr txBox="1"/>
          <p:nvPr/>
        </p:nvSpPr>
        <p:spPr>
          <a:xfrm>
            <a:off x="1193001" y="1177981"/>
            <a:ext cx="929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u="sng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幻觉状态</a:t>
            </a:r>
            <a:r>
              <a:rPr lang="zh-CN" altLang="en-US" sz="32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：</a:t>
            </a:r>
            <a:endParaRPr lang="en-US" altLang="zh-CN" sz="32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玩家乐意游玩，提供信服的幻觉，让玩家抛弃怀疑。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D115B8-F24A-4AF9-88D4-564CA948D698}"/>
              </a:ext>
            </a:extLst>
          </p:cNvPr>
          <p:cNvSpPr txBox="1"/>
          <p:nvPr/>
        </p:nvSpPr>
        <p:spPr>
          <a:xfrm>
            <a:off x="9650996" y="2951200"/>
            <a:ext cx="1482437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心里想法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5F734AA-827A-49FD-8BF9-BC109DA3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30" y="2217917"/>
            <a:ext cx="7931759" cy="51822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C3487752-6B7B-42AA-A32A-3DA0B7DE91EC}"/>
              </a:ext>
            </a:extLst>
          </p:cNvPr>
          <p:cNvGrpSpPr/>
          <p:nvPr/>
        </p:nvGrpSpPr>
        <p:grpSpPr>
          <a:xfrm>
            <a:off x="51923" y="2951200"/>
            <a:ext cx="2796374" cy="2918048"/>
            <a:chOff x="51923" y="2951200"/>
            <a:chExt cx="2796374" cy="291804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EF69465-1984-43B2-BAB7-4503ACCB9A4A}"/>
                </a:ext>
              </a:extLst>
            </p:cNvPr>
            <p:cNvSpPr txBox="1"/>
            <p:nvPr/>
          </p:nvSpPr>
          <p:spPr>
            <a:xfrm>
              <a:off x="683075" y="2951200"/>
              <a:ext cx="14893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体验乐趣</a:t>
              </a:r>
            </a:p>
          </p:txBody>
        </p:sp>
        <p:pic>
          <p:nvPicPr>
            <p:cNvPr id="2058" name="Picture 10" descr="MONSTER HUNTER WORLD: ICEBORNE 官方网站操作指南| 黑龙">
              <a:extLst>
                <a:ext uri="{FF2B5EF4-FFF2-40B4-BE49-F238E27FC236}">
                  <a16:creationId xmlns:a16="http://schemas.microsoft.com/office/drawing/2014/main" id="{EAC16E54-BD64-47BB-8F5E-3C33B256E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3" y="3634697"/>
              <a:ext cx="2758598" cy="1549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3C5071-6BE4-4A8B-BDD5-5A119801EDAA}"/>
                </a:ext>
              </a:extLst>
            </p:cNvPr>
            <p:cNvSpPr txBox="1"/>
            <p:nvPr/>
          </p:nvSpPr>
          <p:spPr>
            <a:xfrm>
              <a:off x="51923" y="5222917"/>
              <a:ext cx="2796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玩家玩游戏是为了快乐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有乐趣都可以商榷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CFDE341-D3E0-4A6C-A3ED-026ACC977031}"/>
              </a:ext>
            </a:extLst>
          </p:cNvPr>
          <p:cNvGrpSpPr/>
          <p:nvPr/>
        </p:nvGrpSpPr>
        <p:grpSpPr>
          <a:xfrm>
            <a:off x="3084208" y="2977855"/>
            <a:ext cx="2796374" cy="2891393"/>
            <a:chOff x="3084208" y="2977855"/>
            <a:chExt cx="2796374" cy="289139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5B4C7CC-4DB9-420B-A3A4-6C5F62B18108}"/>
                </a:ext>
              </a:extLst>
            </p:cNvPr>
            <p:cNvSpPr txBox="1"/>
            <p:nvPr/>
          </p:nvSpPr>
          <p:spPr>
            <a:xfrm>
              <a:off x="3718824" y="2977855"/>
              <a:ext cx="14893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玩家解释</a:t>
              </a:r>
            </a:p>
          </p:txBody>
        </p:sp>
        <p:pic>
          <p:nvPicPr>
            <p:cNvPr id="2056" name="Picture 8" descr="怪物猎人世界：冰原》金狮子上线大战麒麟！怒断麒麟角嘎嘣脆- 游戏- 伊多快讯网">
              <a:extLst>
                <a:ext uri="{FF2B5EF4-FFF2-40B4-BE49-F238E27FC236}">
                  <a16:creationId xmlns:a16="http://schemas.microsoft.com/office/drawing/2014/main" id="{7ECFDE5B-C4F0-4831-BD0C-7CDF64764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208" y="3626515"/>
              <a:ext cx="2758598" cy="1544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7CE7CAC-8309-4A63-A5D4-1920DBC1C830}"/>
                </a:ext>
              </a:extLst>
            </p:cNvPr>
            <p:cNvSpPr txBox="1"/>
            <p:nvPr/>
          </p:nvSpPr>
          <p:spPr>
            <a:xfrm>
              <a:off x="3084208" y="5222917"/>
              <a:ext cx="2796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玩家会自己解释现象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做出引导的线索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FFDD048-9841-4D6B-8C63-7359CD5C6FDA}"/>
              </a:ext>
            </a:extLst>
          </p:cNvPr>
          <p:cNvGrpSpPr/>
          <p:nvPr/>
        </p:nvGrpSpPr>
        <p:grpSpPr>
          <a:xfrm>
            <a:off x="6116493" y="2959415"/>
            <a:ext cx="2796374" cy="3199787"/>
            <a:chOff x="6116493" y="2959415"/>
            <a:chExt cx="2796374" cy="319978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BFEB5A-4673-46B6-9CB5-943CDFB8DC85}"/>
                </a:ext>
              </a:extLst>
            </p:cNvPr>
            <p:cNvSpPr txBox="1"/>
            <p:nvPr/>
          </p:nvSpPr>
          <p:spPr>
            <a:xfrm>
              <a:off x="6754573" y="2959415"/>
              <a:ext cx="148243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人工愚蠢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01546B8-CEF2-4D15-9BA5-C38EA98BF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6493" y="3630371"/>
              <a:ext cx="2758598" cy="1558634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BC6CFFA-E8E4-48C5-A326-BC654D5742C7}"/>
                </a:ext>
              </a:extLst>
            </p:cNvPr>
            <p:cNvSpPr txBox="1"/>
            <p:nvPr/>
          </p:nvSpPr>
          <p:spPr>
            <a:xfrm>
              <a:off x="6116493" y="5235872"/>
              <a:ext cx="27963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算法没有高明简陋之分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避免复杂算法弱智表现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A621F60-E9FD-43F2-A951-BC3D382FB2F5}"/>
              </a:ext>
            </a:extLst>
          </p:cNvPr>
          <p:cNvGrpSpPr/>
          <p:nvPr/>
        </p:nvGrpSpPr>
        <p:grpSpPr>
          <a:xfrm>
            <a:off x="9058841" y="3596457"/>
            <a:ext cx="2875251" cy="2285746"/>
            <a:chOff x="9058841" y="3596457"/>
            <a:chExt cx="2875251" cy="228574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D022398-3875-4BDB-96E7-3EA8F3A5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8841" y="3596457"/>
              <a:ext cx="2875251" cy="16264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6305C50-2FF2-4987-98B1-0F41FCC4CB1A}"/>
                </a:ext>
              </a:extLst>
            </p:cNvPr>
            <p:cNvSpPr txBox="1"/>
            <p:nvPr/>
          </p:nvSpPr>
          <p:spPr>
            <a:xfrm>
              <a:off x="9091214" y="5235872"/>
              <a:ext cx="2796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在行为前给出内心暗示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会让玩家有预期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B3E9CBF-88D7-4829-A23D-A5AAE511694B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7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15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28558-9E0C-444F-8B9D-8067723B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的一些特征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111A44-2629-4EF6-B98D-30575046029F}"/>
              </a:ext>
            </a:extLst>
          </p:cNvPr>
          <p:cNvSpPr txBox="1"/>
          <p:nvPr/>
        </p:nvSpPr>
        <p:spPr>
          <a:xfrm>
            <a:off x="416209" y="1102470"/>
            <a:ext cx="1608133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天才的起点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启发式</a:t>
            </a:r>
            <a:r>
              <a:rPr lang="en-US" altLang="zh-CN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AI</a:t>
            </a: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深度学习优化</a:t>
            </a:r>
            <a:endParaRPr lang="en-US" altLang="zh-CN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105149-68CB-43CC-BAF3-153A93B28594}"/>
              </a:ext>
            </a:extLst>
          </p:cNvPr>
          <p:cNvSpPr txBox="1"/>
          <p:nvPr/>
        </p:nvSpPr>
        <p:spPr>
          <a:xfrm>
            <a:off x="3326699" y="1125305"/>
            <a:ext cx="4455066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史诗级难题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如何使用启发式函数定义体验</a:t>
            </a:r>
            <a:endParaRPr lang="en-US" altLang="zh-CN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“兴奋”，“史诗感”，“无情的杀手”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D904342F-086C-4A38-A5DB-FB475A3194A8}"/>
              </a:ext>
            </a:extLst>
          </p:cNvPr>
          <p:cNvSpPr/>
          <p:nvPr/>
        </p:nvSpPr>
        <p:spPr>
          <a:xfrm>
            <a:off x="2511654" y="1441018"/>
            <a:ext cx="415898" cy="547237"/>
          </a:xfrm>
          <a:prstGeom prst="rightArrow">
            <a:avLst/>
          </a:prstGeom>
          <a:solidFill>
            <a:schemeClr val="bg2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1F27B4-FAFC-43E1-AA44-C0499E889E18}"/>
              </a:ext>
            </a:extLst>
          </p:cNvPr>
          <p:cNvSpPr txBox="1"/>
          <p:nvPr/>
        </p:nvSpPr>
        <p:spPr>
          <a:xfrm>
            <a:off x="9195613" y="1102470"/>
            <a:ext cx="244256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作者控制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FB4E3AA-96A4-4330-A039-9EFF5B4E3EEF}"/>
              </a:ext>
            </a:extLst>
          </p:cNvPr>
          <p:cNvSpPr/>
          <p:nvPr/>
        </p:nvSpPr>
        <p:spPr>
          <a:xfrm rot="5400000">
            <a:off x="6019719" y="2870639"/>
            <a:ext cx="1200330" cy="358251"/>
          </a:xfrm>
          <a:prstGeom prst="rightArrow">
            <a:avLst/>
          </a:prstGeom>
          <a:solidFill>
            <a:schemeClr val="bg2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4DB568-B371-45B7-9624-107B1215679A}"/>
              </a:ext>
            </a:extLst>
          </p:cNvPr>
          <p:cNvSpPr txBox="1"/>
          <p:nvPr/>
        </p:nvSpPr>
        <p:spPr>
          <a:xfrm>
            <a:off x="416209" y="3164671"/>
            <a:ext cx="3743332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那启发式没用？倒也不是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基于效用的方法用于辅助复杂决策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AA066CE-6A9F-4F52-80C4-F74CA295255B}"/>
              </a:ext>
            </a:extLst>
          </p:cNvPr>
          <p:cNvSpPr/>
          <p:nvPr/>
        </p:nvSpPr>
        <p:spPr>
          <a:xfrm rot="5400000">
            <a:off x="3646133" y="2495325"/>
            <a:ext cx="668564" cy="358251"/>
          </a:xfrm>
          <a:prstGeom prst="rightArrow">
            <a:avLst/>
          </a:prstGeom>
          <a:solidFill>
            <a:schemeClr val="bg2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62FF4C-14DA-42A6-86AB-71BF39BA34C3}"/>
              </a:ext>
            </a:extLst>
          </p:cNvPr>
          <p:cNvSpPr txBox="1"/>
          <p:nvPr/>
        </p:nvSpPr>
        <p:spPr>
          <a:xfrm>
            <a:off x="5428595" y="3825055"/>
            <a:ext cx="295795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感知环境，动态选择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F4F54E-3952-4470-85FE-5A1F3EA52C05}"/>
              </a:ext>
            </a:extLst>
          </p:cNvPr>
          <p:cNvSpPr txBox="1"/>
          <p:nvPr/>
        </p:nvSpPr>
        <p:spPr>
          <a:xfrm>
            <a:off x="9195613" y="3008732"/>
            <a:ext cx="244256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反应性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8800A7-82F4-442C-9227-37580C8E2271}"/>
              </a:ext>
            </a:extLst>
          </p:cNvPr>
          <p:cNvSpPr txBox="1"/>
          <p:nvPr/>
        </p:nvSpPr>
        <p:spPr>
          <a:xfrm>
            <a:off x="9195613" y="5188017"/>
            <a:ext cx="244256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随机性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1CBBF3-A8C4-43FB-B288-15B6C85CA031}"/>
              </a:ext>
            </a:extLst>
          </p:cNvPr>
          <p:cNvSpPr txBox="1"/>
          <p:nvPr/>
        </p:nvSpPr>
        <p:spPr>
          <a:xfrm>
            <a:off x="5428594" y="5086364"/>
            <a:ext cx="295795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不可预测，</a:t>
            </a:r>
            <a:endParaRPr lang="en-US" altLang="zh-CN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但范围合理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825559-353B-441A-9ED5-4E20291290CF}"/>
              </a:ext>
            </a:extLst>
          </p:cNvPr>
          <p:cNvSpPr txBox="1"/>
          <p:nvPr/>
        </p:nvSpPr>
        <p:spPr>
          <a:xfrm>
            <a:off x="553824" y="4365286"/>
            <a:ext cx="3253046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没有一个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放之四海而皆准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的正确答案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0ED23E-CC36-41C0-9B14-06B9FA1A97F9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38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0012-BFD5-457F-B47C-094FAC2D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流行的</a:t>
            </a:r>
            <a:r>
              <a:rPr lang="en-US" altLang="zh-CN" dirty="0"/>
              <a:t>AI</a:t>
            </a:r>
            <a:r>
              <a:rPr lang="zh-CN" altLang="en-US" dirty="0"/>
              <a:t>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EC0B1-7C7F-423E-B93B-CFEFF1D3D8A2}"/>
              </a:ext>
            </a:extLst>
          </p:cNvPr>
          <p:cNvSpPr txBox="1"/>
          <p:nvPr/>
        </p:nvSpPr>
        <p:spPr>
          <a:xfrm>
            <a:off x="987030" y="5034117"/>
            <a:ext cx="7228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为什么没有行为树：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行为树的特性很大程度上取决于使用的组件类型</a:t>
            </a:r>
          </a:p>
        </p:txBody>
      </p:sp>
      <p:pic>
        <p:nvPicPr>
          <p:cNvPr id="1026" name="Picture 2" descr="image-20210722222524597">
            <a:extLst>
              <a:ext uri="{FF2B5EF4-FFF2-40B4-BE49-F238E27FC236}">
                <a16:creationId xmlns:a16="http://schemas.microsoft.com/office/drawing/2014/main" id="{07824D6B-8BC8-4CA2-AC96-91A4E801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30" y="973015"/>
            <a:ext cx="9961173" cy="378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A62121-552B-4F1E-AFB2-8239B25947C9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21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64B24-6440-41CB-A93E-E1BED445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神经元告诉我们：</a:t>
            </a:r>
          </a:p>
        </p:txBody>
      </p:sp>
      <p:pic>
        <p:nvPicPr>
          <p:cNvPr id="2050" name="Picture 2" descr="神经元的结构和功能解析_初中生物– 新东方在线网络课堂">
            <a:extLst>
              <a:ext uri="{FF2B5EF4-FFF2-40B4-BE49-F238E27FC236}">
                <a16:creationId xmlns:a16="http://schemas.microsoft.com/office/drawing/2014/main" id="{0FC5BA73-1D80-4E8B-B8E2-830333D58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25" y="1517641"/>
            <a:ext cx="5138951" cy="35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E1AD3E-1FD3-47C3-A23B-95147352F1C5}"/>
              </a:ext>
            </a:extLst>
          </p:cNvPr>
          <p:cNvSpPr txBox="1"/>
          <p:nvPr/>
        </p:nvSpPr>
        <p:spPr>
          <a:xfrm>
            <a:off x="6667835" y="1748957"/>
            <a:ext cx="43712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双阈值法滞后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在两个状态之间的“死区”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速度</a:t>
            </a:r>
            <a:r>
              <a:rPr lang="en-US" altLang="zh-CN" dirty="0"/>
              <a:t>120m/s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最快的有髓神经突触的信号传输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尺子测量，</a:t>
            </a:r>
            <a:r>
              <a:rPr lang="en-US" altLang="zh-CN" dirty="0"/>
              <a:t>200ms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帧</a:t>
            </a:r>
            <a:r>
              <a:rPr lang="en-US" altLang="zh-CN" dirty="0"/>
              <a:t>/30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神经传输不经过大脑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预先规划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反馈需要时间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开环弹道（前馈控制）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A0F3ED-9A95-4F2A-A503-484761E30C9A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2. 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Informing Game AI through the Study of Neurology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Brett Laming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71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默认">
      <a:majorFont>
        <a:latin typeface="Consolas"/>
        <a:ea typeface="Noto Sans Mono CJK SC Regular"/>
        <a:cs typeface=""/>
      </a:majorFont>
      <a:minorFont>
        <a:latin typeface="Consolas"/>
        <a:ea typeface="Noto Sans Mono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1993</Words>
  <Application>Microsoft Office PowerPoint</Application>
  <PresentationFormat>宽屏</PresentationFormat>
  <Paragraphs>364</Paragraphs>
  <Slides>29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Kreon</vt:lpstr>
      <vt:lpstr>Noto Sans Mono CJK SC Regular</vt:lpstr>
      <vt:lpstr>等线</vt:lpstr>
      <vt:lpstr>Arial</vt:lpstr>
      <vt:lpstr>Consolas</vt:lpstr>
      <vt:lpstr>Office 主题​​</vt:lpstr>
      <vt:lpstr>游戏AI设计</vt:lpstr>
      <vt:lpstr>PowerPoint 演示文稿</vt:lpstr>
      <vt:lpstr>PowerPoint 演示文稿</vt:lpstr>
      <vt:lpstr>游戏AI的唯一目的</vt:lpstr>
      <vt:lpstr>游戏AI创造体验</vt:lpstr>
      <vt:lpstr>玩家所渴望的体验</vt:lpstr>
      <vt:lpstr>游戏AI的一些特征</vt:lpstr>
      <vt:lpstr>流行的AI架构</vt:lpstr>
      <vt:lpstr>神经元告诉我们：</vt:lpstr>
      <vt:lpstr>用于AI的高级随机技术</vt:lpstr>
      <vt:lpstr>行为选择算法</vt:lpstr>
      <vt:lpstr>结构化架构</vt:lpstr>
      <vt:lpstr>行为树新手包</vt:lpstr>
      <vt:lpstr>用脚本写现实世界的行为树</vt:lpstr>
      <vt:lpstr>模拟行为树</vt:lpstr>
      <vt:lpstr>效用理论导论</vt:lpstr>
      <vt:lpstr>行为树的效用决策整合</vt:lpstr>
      <vt:lpstr>决策系统中的反馈与思考</vt:lpstr>
      <vt:lpstr>通过实例探索HTN规划器</vt:lpstr>
      <vt:lpstr>基于规划空间的分层规划方法</vt:lpstr>
      <vt:lpstr>LOD与AI细节等级控制</vt:lpstr>
      <vt:lpstr>用于快速AI开发的运行时编译C++</vt:lpstr>
      <vt:lpstr>探究禁忌的深度：脚本AI</vt:lpstr>
      <vt:lpstr>Game AI Pro 2</vt:lpstr>
      <vt:lpstr>Game AI Pro 3</vt:lpstr>
      <vt:lpstr>Game AI Pro – Online Edition 2021</vt:lpstr>
      <vt:lpstr>自动AI测试</vt:lpstr>
      <vt:lpstr>同步AI行为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行为树</dc:title>
  <dc:creator>jskyhuang(黄锦添)</dc:creator>
  <cp:lastModifiedBy>jskyhuang(黄锦添)</cp:lastModifiedBy>
  <cp:revision>337</cp:revision>
  <dcterms:created xsi:type="dcterms:W3CDTF">2021-06-03T06:29:51Z</dcterms:created>
  <dcterms:modified xsi:type="dcterms:W3CDTF">2023-03-29T09:28:29Z</dcterms:modified>
</cp:coreProperties>
</file>