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4EAA8-8162-43F5-84B0-AC479D70B39C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D3A2B358-37B2-4401-B039-1689682BCF2D}">
      <dgm:prSet phldrT="[文本]"/>
      <dgm:spPr/>
      <dgm:t>
        <a:bodyPr/>
        <a:lstStyle/>
        <a:p>
          <a:r>
            <a:rPr lang="zh-CN" altLang="en-US" dirty="0"/>
            <a:t>游戲劇本怎麽寫</a:t>
          </a:r>
        </a:p>
      </dgm:t>
    </dgm:pt>
    <dgm:pt modelId="{3F9D139F-DB63-4330-A6AB-CB0C23814BC4}" type="parTrans" cxnId="{1B0AA3BD-8F8E-4EC1-98E9-68C27506C5D7}">
      <dgm:prSet/>
      <dgm:spPr/>
      <dgm:t>
        <a:bodyPr/>
        <a:lstStyle/>
        <a:p>
          <a:endParaRPr lang="zh-CN" altLang="en-US"/>
        </a:p>
      </dgm:t>
    </dgm:pt>
    <dgm:pt modelId="{8AD1822D-204F-4E27-8C05-C1BAF154E668}" type="sibTrans" cxnId="{1B0AA3BD-8F8E-4EC1-98E9-68C27506C5D7}">
      <dgm:prSet/>
      <dgm:spPr/>
      <dgm:t>
        <a:bodyPr/>
        <a:lstStyle/>
        <a:p>
          <a:endParaRPr lang="zh-CN" altLang="en-US"/>
        </a:p>
      </dgm:t>
    </dgm:pt>
    <dgm:pt modelId="{A5DF8870-4A08-4758-A42F-0D92F820F0F3}">
      <dgm:prSet phldrT="[文本]"/>
      <dgm:spPr/>
      <dgm:t>
        <a:bodyPr/>
        <a:lstStyle/>
        <a:p>
          <a:r>
            <a:rPr lang="zh-CN" altLang="en-US" dirty="0"/>
            <a:t>主要組成成分</a:t>
          </a:r>
        </a:p>
      </dgm:t>
    </dgm:pt>
    <dgm:pt modelId="{E1327200-7101-421C-B766-69464B2196A6}" type="parTrans" cxnId="{67B2F7A0-0982-4BAD-8884-1F1FD0CF4684}">
      <dgm:prSet/>
      <dgm:spPr/>
      <dgm:t>
        <a:bodyPr/>
        <a:lstStyle/>
        <a:p>
          <a:endParaRPr lang="zh-CN" altLang="en-US"/>
        </a:p>
      </dgm:t>
    </dgm:pt>
    <dgm:pt modelId="{BC79E008-A71E-41A9-B41E-A8F995640BBF}" type="sibTrans" cxnId="{67B2F7A0-0982-4BAD-8884-1F1FD0CF4684}">
      <dgm:prSet/>
      <dgm:spPr/>
      <dgm:t>
        <a:bodyPr/>
        <a:lstStyle/>
        <a:p>
          <a:endParaRPr lang="zh-CN" altLang="en-US"/>
        </a:p>
      </dgm:t>
    </dgm:pt>
    <dgm:pt modelId="{3089C568-CC2B-4CEF-BA6D-C7962B47CD45}">
      <dgm:prSet phldrT="[文本]"/>
      <dgm:spPr/>
      <dgm:t>
        <a:bodyPr/>
        <a:lstStyle/>
        <a:p>
          <a:r>
            <a:rPr lang="zh-CN" altLang="en-US" dirty="0"/>
            <a:t>主題與故事</a:t>
          </a:r>
        </a:p>
      </dgm:t>
    </dgm:pt>
    <dgm:pt modelId="{934A192D-D77D-479A-8980-613AC3BB5375}" type="parTrans" cxnId="{3EFE2130-D182-49D3-AC98-D16001DC195F}">
      <dgm:prSet/>
      <dgm:spPr/>
      <dgm:t>
        <a:bodyPr/>
        <a:lstStyle/>
        <a:p>
          <a:endParaRPr lang="zh-CN" altLang="en-US"/>
        </a:p>
      </dgm:t>
    </dgm:pt>
    <dgm:pt modelId="{908149CF-A3DC-4919-BC76-D469C2563E11}" type="sibTrans" cxnId="{3EFE2130-D182-49D3-AC98-D16001DC195F}">
      <dgm:prSet/>
      <dgm:spPr/>
      <dgm:t>
        <a:bodyPr/>
        <a:lstStyle/>
        <a:p>
          <a:endParaRPr lang="zh-CN" altLang="en-US"/>
        </a:p>
      </dgm:t>
    </dgm:pt>
    <dgm:pt modelId="{DDA11676-A530-4D58-9BF6-703FAC4B4B29}">
      <dgm:prSet phldrT="[文本]"/>
      <dgm:spPr/>
      <dgm:t>
        <a:bodyPr/>
        <a:lstStyle/>
        <a:p>
          <a:r>
            <a:rPr lang="zh-CN" altLang="en-US" dirty="0"/>
            <a:t>角色</a:t>
          </a:r>
          <a:endParaRPr lang="en-US" altLang="zh-CN" dirty="0"/>
        </a:p>
        <a:p>
          <a:r>
            <a:rPr lang="zh-CN" altLang="en-US" dirty="0"/>
            <a:t>設定定位</a:t>
          </a:r>
        </a:p>
      </dgm:t>
    </dgm:pt>
    <dgm:pt modelId="{0CE6E7D1-6D06-4992-9805-56BD987545CD}" type="parTrans" cxnId="{29B83856-134D-4BDD-9790-661790FC018C}">
      <dgm:prSet/>
      <dgm:spPr/>
      <dgm:t>
        <a:bodyPr/>
        <a:lstStyle/>
        <a:p>
          <a:endParaRPr lang="zh-CN" altLang="en-US"/>
        </a:p>
      </dgm:t>
    </dgm:pt>
    <dgm:pt modelId="{B699CDEE-F5D6-4AAB-95F7-BDD1FDA29826}" type="sibTrans" cxnId="{29B83856-134D-4BDD-9790-661790FC018C}">
      <dgm:prSet/>
      <dgm:spPr/>
      <dgm:t>
        <a:bodyPr/>
        <a:lstStyle/>
        <a:p>
          <a:endParaRPr lang="zh-CN" altLang="en-US"/>
        </a:p>
      </dgm:t>
    </dgm:pt>
    <dgm:pt modelId="{BF8A8660-597B-4D0D-BFFB-D159ADD4EAAA}">
      <dgm:prSet phldrT="[文本]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r>
            <a:rPr lang="zh-CN" altLang="en-US" dirty="0"/>
            <a:t>世界</a:t>
          </a:r>
          <a:endParaRPr lang="en-US" altLang="zh-CN" dirty="0"/>
        </a:p>
        <a:p>
          <a:r>
            <a:rPr lang="zh-CN" altLang="en-US" dirty="0"/>
            <a:t>設計關聯</a:t>
          </a:r>
        </a:p>
      </dgm:t>
    </dgm:pt>
    <dgm:pt modelId="{9B938692-DE89-4078-8C21-08D82961E6DC}" type="parTrans" cxnId="{F3955BF3-6056-434C-B51F-4911151825D0}">
      <dgm:prSet/>
      <dgm:spPr/>
      <dgm:t>
        <a:bodyPr/>
        <a:lstStyle/>
        <a:p>
          <a:endParaRPr lang="zh-CN" altLang="en-US"/>
        </a:p>
      </dgm:t>
    </dgm:pt>
    <dgm:pt modelId="{A95561C1-CEB9-4649-8DF9-8C4E9A136DA9}" type="sibTrans" cxnId="{F3955BF3-6056-434C-B51F-4911151825D0}">
      <dgm:prSet/>
      <dgm:spPr/>
      <dgm:t>
        <a:bodyPr/>
        <a:lstStyle/>
        <a:p>
          <a:endParaRPr lang="zh-CN" altLang="en-US"/>
        </a:p>
      </dgm:t>
    </dgm:pt>
    <dgm:pt modelId="{5E9C7964-85C0-4E71-98BC-D4E60C2A3299}">
      <dgm:prSet phldrT="[文本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結構</a:t>
          </a:r>
        </a:p>
      </dgm:t>
    </dgm:pt>
    <dgm:pt modelId="{179E684A-326F-4C0B-B264-C0E55716D7D4}" type="parTrans" cxnId="{D81EAC13-C728-4861-8578-6150A7798C5B}">
      <dgm:prSet/>
      <dgm:spPr/>
      <dgm:t>
        <a:bodyPr/>
        <a:lstStyle/>
        <a:p>
          <a:endParaRPr lang="zh-CN" altLang="en-US"/>
        </a:p>
      </dgm:t>
    </dgm:pt>
    <dgm:pt modelId="{A889C885-02F2-4826-862E-B6B62B00B35F}" type="sibTrans" cxnId="{D81EAC13-C728-4861-8578-6150A7798C5B}">
      <dgm:prSet/>
      <dgm:spPr/>
      <dgm:t>
        <a:bodyPr/>
        <a:lstStyle/>
        <a:p>
          <a:endParaRPr lang="zh-CN" altLang="en-US"/>
        </a:p>
      </dgm:t>
    </dgm:pt>
    <dgm:pt modelId="{EB3FBD79-7B37-4364-B5F2-A67210565ED1}">
      <dgm:prSet phldrT="[文本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結構</a:t>
          </a:r>
          <a:endParaRPr lang="en-US" altLang="zh-CN" sz="19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種類</a:t>
          </a:r>
        </a:p>
      </dgm:t>
    </dgm:pt>
    <dgm:pt modelId="{7BE3C1DD-0D28-4A69-B59B-B230916CDAC0}" type="parTrans" cxnId="{1E5B5260-FF91-4232-B051-3D0DB0E735BC}">
      <dgm:prSet/>
      <dgm:spPr/>
      <dgm:t>
        <a:bodyPr/>
        <a:lstStyle/>
        <a:p>
          <a:endParaRPr lang="zh-CN" altLang="en-US"/>
        </a:p>
      </dgm:t>
    </dgm:pt>
    <dgm:pt modelId="{7085180B-27A6-42BD-9133-B5B79EF99C52}" type="sibTrans" cxnId="{1E5B5260-FF91-4232-B051-3D0DB0E735BC}">
      <dgm:prSet/>
      <dgm:spPr/>
      <dgm:t>
        <a:bodyPr/>
        <a:lstStyle/>
        <a:p>
          <a:endParaRPr lang="zh-CN" altLang="en-US"/>
        </a:p>
      </dgm:t>
    </dgm:pt>
    <dgm:pt modelId="{96DE5626-B6E4-4548-814C-91E3D05D43EA}">
      <dgm:prSet phldrT="[文本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要素</a:t>
          </a:r>
          <a:endParaRPr lang="en-US" altLang="zh-CN" sz="19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開端高潮</a:t>
          </a:r>
        </a:p>
      </dgm:t>
    </dgm:pt>
    <dgm:pt modelId="{5D01CD4B-B52D-4F83-A5CC-31B6CB5F5B0A}" type="parTrans" cxnId="{DA28EFCD-AC29-40F2-B3F0-4D44204B0298}">
      <dgm:prSet/>
      <dgm:spPr/>
      <dgm:t>
        <a:bodyPr/>
        <a:lstStyle/>
        <a:p>
          <a:endParaRPr lang="zh-CN" altLang="en-US"/>
        </a:p>
      </dgm:t>
    </dgm:pt>
    <dgm:pt modelId="{80FF315D-1B81-41C1-B7C9-04F6FB04EDFD}" type="sibTrans" cxnId="{DA28EFCD-AC29-40F2-B3F0-4D44204B0298}">
      <dgm:prSet/>
      <dgm:spPr/>
      <dgm:t>
        <a:bodyPr/>
        <a:lstStyle/>
        <a:p>
          <a:endParaRPr lang="zh-CN" altLang="en-US"/>
        </a:p>
      </dgm:t>
    </dgm:pt>
    <dgm:pt modelId="{E5E1BDE2-51F4-4B1D-A28D-D5A4366CD2F3}">
      <dgm:prSet phldrT="[文本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好壞</a:t>
          </a:r>
          <a:endParaRPr lang="en-US" altLang="zh-CN" sz="19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聽者與表現力</a:t>
          </a:r>
          <a:endParaRPr lang="en-US" altLang="zh-CN" sz="19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62DC361B-ECBB-45F1-946D-84A3A461521E}" type="parTrans" cxnId="{ECEBE4FE-5D20-4DB3-8718-1E8F4D47D3F1}">
      <dgm:prSet/>
      <dgm:spPr/>
      <dgm:t>
        <a:bodyPr/>
        <a:lstStyle/>
        <a:p>
          <a:endParaRPr lang="zh-CN" altLang="en-US"/>
        </a:p>
      </dgm:t>
    </dgm:pt>
    <dgm:pt modelId="{9D61FE12-0C3A-4FCF-838B-50B999DA9734}" type="sibTrans" cxnId="{ECEBE4FE-5D20-4DB3-8718-1E8F4D47D3F1}">
      <dgm:prSet/>
      <dgm:spPr/>
      <dgm:t>
        <a:bodyPr/>
        <a:lstStyle/>
        <a:p>
          <a:endParaRPr lang="zh-CN" altLang="en-US"/>
        </a:p>
      </dgm:t>
    </dgm:pt>
    <dgm:pt modelId="{2A740A13-317C-40D8-A200-E583C4C08DC9}">
      <dgm:prSet phldrT="[文本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選項</a:t>
          </a:r>
          <a:endParaRPr lang="en-US" altLang="zh-CN" sz="19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種類要點時機</a:t>
          </a:r>
        </a:p>
      </dgm:t>
    </dgm:pt>
    <dgm:pt modelId="{85CA02F5-F404-45AE-85D9-DACE807346E9}" type="parTrans" cxnId="{7D9E432B-BA08-403A-809A-76109E0FF66B}">
      <dgm:prSet/>
      <dgm:spPr/>
      <dgm:t>
        <a:bodyPr/>
        <a:lstStyle/>
        <a:p>
          <a:endParaRPr lang="zh-CN" altLang="en-US"/>
        </a:p>
      </dgm:t>
    </dgm:pt>
    <dgm:pt modelId="{AE3A5AFF-6986-47FC-BC05-1F0A586016C8}" type="sibTrans" cxnId="{7D9E432B-BA08-403A-809A-76109E0FF66B}">
      <dgm:prSet/>
      <dgm:spPr/>
      <dgm:t>
        <a:bodyPr/>
        <a:lstStyle/>
        <a:p>
          <a:endParaRPr lang="zh-CN" altLang="en-US"/>
        </a:p>
      </dgm:t>
    </dgm:pt>
    <dgm:pt modelId="{8DCCA153-C0DE-4D0E-A44B-260CC6A3DC50}">
      <dgm:prSet phldrT="[文本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有趣</a:t>
          </a:r>
          <a:endParaRPr lang="en-US" altLang="zh-CN" sz="19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吸引玩家</a:t>
          </a:r>
        </a:p>
      </dgm:t>
    </dgm:pt>
    <dgm:pt modelId="{80A674ED-41F0-428E-88F3-BD45CBAC2097}" type="parTrans" cxnId="{5AEBD866-6CD6-4FA7-8206-5BAC30E38328}">
      <dgm:prSet/>
      <dgm:spPr/>
      <dgm:t>
        <a:bodyPr/>
        <a:lstStyle/>
        <a:p>
          <a:endParaRPr lang="zh-CN" altLang="en-US"/>
        </a:p>
      </dgm:t>
    </dgm:pt>
    <dgm:pt modelId="{5AC3199E-C7B8-4B97-AF9F-49DEBE66F52B}" type="sibTrans" cxnId="{5AEBD866-6CD6-4FA7-8206-5BAC30E38328}">
      <dgm:prSet/>
      <dgm:spPr/>
      <dgm:t>
        <a:bodyPr/>
        <a:lstStyle/>
        <a:p>
          <a:endParaRPr lang="zh-CN" altLang="en-US"/>
        </a:p>
      </dgm:t>
    </dgm:pt>
    <dgm:pt modelId="{DD47E58C-51BA-4394-905C-09D3B1933755}">
      <dgm:prSet phldrT="[文本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文本</a:t>
          </a:r>
        </a:p>
      </dgm:t>
    </dgm:pt>
    <dgm:pt modelId="{296AEF53-8598-4C1D-9B42-4448ECAD8CBD}" type="parTrans" cxnId="{23E3177B-8037-4D9D-B065-BC1F1C594E79}">
      <dgm:prSet/>
      <dgm:spPr/>
      <dgm:t>
        <a:bodyPr/>
        <a:lstStyle/>
        <a:p>
          <a:endParaRPr lang="zh-CN" altLang="en-US"/>
        </a:p>
      </dgm:t>
    </dgm:pt>
    <dgm:pt modelId="{22B28892-0BF5-4670-A0A2-4E20CF57579D}" type="sibTrans" cxnId="{23E3177B-8037-4D9D-B065-BC1F1C594E79}">
      <dgm:prSet/>
      <dgm:spPr/>
      <dgm:t>
        <a:bodyPr/>
        <a:lstStyle/>
        <a:p>
          <a:endParaRPr lang="zh-CN" altLang="en-US"/>
        </a:p>
      </dgm:t>
    </dgm:pt>
    <dgm:pt modelId="{47676655-66F5-46AE-8954-8C2A47E068F1}">
      <dgm:prSet phldrT="[文本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基礎</a:t>
          </a:r>
          <a:endParaRPr lang="en-US" altLang="zh-CN" sz="19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文本臺詞旁白</a:t>
          </a:r>
        </a:p>
      </dgm:t>
    </dgm:pt>
    <dgm:pt modelId="{740B745B-3E5B-45B1-91F4-98FE8D66F29F}" type="parTrans" cxnId="{BF1F2CB8-1A64-4953-869D-369AA7696972}">
      <dgm:prSet/>
      <dgm:spPr/>
      <dgm:t>
        <a:bodyPr/>
        <a:lstStyle/>
        <a:p>
          <a:endParaRPr lang="zh-CN" altLang="en-US"/>
        </a:p>
      </dgm:t>
    </dgm:pt>
    <dgm:pt modelId="{3DD00DD4-99F2-4DA2-A426-426E2760EAF2}" type="sibTrans" cxnId="{BF1F2CB8-1A64-4953-869D-369AA7696972}">
      <dgm:prSet/>
      <dgm:spPr/>
      <dgm:t>
        <a:bodyPr/>
        <a:lstStyle/>
        <a:p>
          <a:endParaRPr lang="zh-CN" altLang="en-US"/>
        </a:p>
      </dgm:t>
    </dgm:pt>
    <dgm:pt modelId="{C19FC434-1A2A-4978-9D3C-90F6A6DCB46A}">
      <dgm:prSet phldrT="[文本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臺詞</a:t>
          </a:r>
          <a:endParaRPr lang="en-US" altLang="zh-CN" sz="19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外觀技巧</a:t>
          </a:r>
        </a:p>
      </dgm:t>
    </dgm:pt>
    <dgm:pt modelId="{8161EF60-14D3-4A9E-BA9F-313484D7C838}" type="parTrans" cxnId="{E5DB8BF7-F522-4FEE-92C3-1AC2A95C22A1}">
      <dgm:prSet/>
      <dgm:spPr/>
      <dgm:t>
        <a:bodyPr/>
        <a:lstStyle/>
        <a:p>
          <a:endParaRPr lang="zh-CN" altLang="en-US"/>
        </a:p>
      </dgm:t>
    </dgm:pt>
    <dgm:pt modelId="{5D85D9D9-3A99-41DA-9EE6-9A40530EB373}" type="sibTrans" cxnId="{E5DB8BF7-F522-4FEE-92C3-1AC2A95C22A1}">
      <dgm:prSet/>
      <dgm:spPr/>
      <dgm:t>
        <a:bodyPr/>
        <a:lstStyle/>
        <a:p>
          <a:endParaRPr lang="zh-CN" altLang="en-US"/>
        </a:p>
      </dgm:t>
    </dgm:pt>
    <dgm:pt modelId="{CCE65E85-1CF0-47B4-9420-8CF5FEFE39B2}">
      <dgm:prSet phldrT="[文本]"/>
      <dgm:spPr/>
      <dgm:t>
        <a:bodyPr/>
        <a:lstStyle/>
        <a:p>
          <a:r>
            <a:rPr lang="zh-CN" altLang="en-US" dirty="0"/>
            <a:t>現場</a:t>
          </a:r>
        </a:p>
      </dgm:t>
    </dgm:pt>
    <dgm:pt modelId="{0E065B35-CDCA-4143-B990-2CC8DA38C3B6}" type="parTrans" cxnId="{1A7DC6E8-A413-4116-96C5-EA40C77F5A2E}">
      <dgm:prSet/>
      <dgm:spPr/>
      <dgm:t>
        <a:bodyPr/>
        <a:lstStyle/>
        <a:p>
          <a:endParaRPr lang="zh-CN" altLang="en-US"/>
        </a:p>
      </dgm:t>
    </dgm:pt>
    <dgm:pt modelId="{40DFC45A-44A5-481F-94CF-EEC926F50E67}" type="sibTrans" cxnId="{1A7DC6E8-A413-4116-96C5-EA40C77F5A2E}">
      <dgm:prSet/>
      <dgm:spPr/>
      <dgm:t>
        <a:bodyPr/>
        <a:lstStyle/>
        <a:p>
          <a:endParaRPr lang="zh-CN" altLang="en-US"/>
        </a:p>
      </dgm:t>
    </dgm:pt>
    <dgm:pt modelId="{ABC76B51-7884-4A15-B1D1-00ACE612DF60}">
      <dgm:prSet phldrT="[文本]"/>
      <dgm:spPr/>
      <dgm:t>
        <a:bodyPr/>
        <a:lstStyle/>
        <a:p>
          <a:r>
            <a:rPr lang="zh-CN" altLang="en-US" dirty="0"/>
            <a:t>劇本創作常識</a:t>
          </a:r>
        </a:p>
      </dgm:t>
    </dgm:pt>
    <dgm:pt modelId="{19F0E2AC-D01D-4A33-A000-B4FD3BD483D7}" type="parTrans" cxnId="{5D504D84-F5DB-44BE-B339-DC23B4D4502D}">
      <dgm:prSet/>
      <dgm:spPr/>
      <dgm:t>
        <a:bodyPr/>
        <a:lstStyle/>
        <a:p>
          <a:endParaRPr lang="zh-CN" altLang="en-US"/>
        </a:p>
      </dgm:t>
    </dgm:pt>
    <dgm:pt modelId="{C91DBB37-D4ED-4979-B261-DDB1DC5F5431}" type="sibTrans" cxnId="{5D504D84-F5DB-44BE-B339-DC23B4D4502D}">
      <dgm:prSet/>
      <dgm:spPr/>
      <dgm:t>
        <a:bodyPr/>
        <a:lstStyle/>
        <a:p>
          <a:endParaRPr lang="zh-CN" altLang="en-US"/>
        </a:p>
      </dgm:t>
    </dgm:pt>
    <dgm:pt modelId="{D95BCC1D-2210-42E2-A52E-E32AD59553E6}" type="pres">
      <dgm:prSet presAssocID="{1914EAA8-8162-43F5-84B0-AC479D70B39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EC41D1-CA7A-41BD-ADED-240753524F12}" type="pres">
      <dgm:prSet presAssocID="{D3A2B358-37B2-4401-B039-1689682BCF2D}" presName="vertOne" presStyleCnt="0"/>
      <dgm:spPr/>
    </dgm:pt>
    <dgm:pt modelId="{587F7824-6AE4-4E55-B908-1D459229F717}" type="pres">
      <dgm:prSet presAssocID="{D3A2B358-37B2-4401-B039-1689682BCF2D}" presName="txOne" presStyleLbl="node0" presStyleIdx="0" presStyleCnt="1">
        <dgm:presLayoutVars>
          <dgm:chPref val="3"/>
        </dgm:presLayoutVars>
      </dgm:prSet>
      <dgm:spPr/>
    </dgm:pt>
    <dgm:pt modelId="{5551054C-D7E4-4AFF-92C1-5FCEBCEF8CC6}" type="pres">
      <dgm:prSet presAssocID="{D3A2B358-37B2-4401-B039-1689682BCF2D}" presName="parTransOne" presStyleCnt="0"/>
      <dgm:spPr/>
    </dgm:pt>
    <dgm:pt modelId="{25CC6E86-6881-4826-A6AE-6ECDC6AE9B59}" type="pres">
      <dgm:prSet presAssocID="{D3A2B358-37B2-4401-B039-1689682BCF2D}" presName="horzOne" presStyleCnt="0"/>
      <dgm:spPr/>
    </dgm:pt>
    <dgm:pt modelId="{F9C967CD-85E3-43A5-B133-F979A02D50A6}" type="pres">
      <dgm:prSet presAssocID="{CCE65E85-1CF0-47B4-9420-8CF5FEFE39B2}" presName="vertTwo" presStyleCnt="0"/>
      <dgm:spPr/>
    </dgm:pt>
    <dgm:pt modelId="{4D910528-7E59-4BEE-91D1-625C21534E80}" type="pres">
      <dgm:prSet presAssocID="{CCE65E85-1CF0-47B4-9420-8CF5FEFE39B2}" presName="txTwo" presStyleLbl="node2" presStyleIdx="0" presStyleCnt="4">
        <dgm:presLayoutVars>
          <dgm:chPref val="3"/>
        </dgm:presLayoutVars>
      </dgm:prSet>
      <dgm:spPr/>
    </dgm:pt>
    <dgm:pt modelId="{5F7B8198-F4AE-47D7-BC3D-FD8C4958693D}" type="pres">
      <dgm:prSet presAssocID="{CCE65E85-1CF0-47B4-9420-8CF5FEFE39B2}" presName="parTransTwo" presStyleCnt="0"/>
      <dgm:spPr/>
    </dgm:pt>
    <dgm:pt modelId="{1E658BC9-862B-4155-A485-E59308003CF9}" type="pres">
      <dgm:prSet presAssocID="{CCE65E85-1CF0-47B4-9420-8CF5FEFE39B2}" presName="horzTwo" presStyleCnt="0"/>
      <dgm:spPr/>
    </dgm:pt>
    <dgm:pt modelId="{8B953142-F51A-4A75-88B0-4E3DF23F0269}" type="pres">
      <dgm:prSet presAssocID="{ABC76B51-7884-4A15-B1D1-00ACE612DF60}" presName="vertThree" presStyleCnt="0"/>
      <dgm:spPr/>
    </dgm:pt>
    <dgm:pt modelId="{6A670AA7-F7C9-4974-9BCA-8F66EED7C0B5}" type="pres">
      <dgm:prSet presAssocID="{ABC76B51-7884-4A15-B1D1-00ACE612DF60}" presName="txThree" presStyleLbl="node3" presStyleIdx="0" presStyleCnt="11">
        <dgm:presLayoutVars>
          <dgm:chPref val="3"/>
        </dgm:presLayoutVars>
      </dgm:prSet>
      <dgm:spPr/>
    </dgm:pt>
    <dgm:pt modelId="{71401606-023B-4DC2-AF27-DB1A66DCB1EF}" type="pres">
      <dgm:prSet presAssocID="{ABC76B51-7884-4A15-B1D1-00ACE612DF60}" presName="horzThree" presStyleCnt="0"/>
      <dgm:spPr/>
    </dgm:pt>
    <dgm:pt modelId="{DCC8F440-1156-45FC-B4A5-C60EC0909816}" type="pres">
      <dgm:prSet presAssocID="{40DFC45A-44A5-481F-94CF-EEC926F50E67}" presName="sibSpaceTwo" presStyleCnt="0"/>
      <dgm:spPr/>
    </dgm:pt>
    <dgm:pt modelId="{C04764F9-CB90-49B9-B7E8-36FC772E3072}" type="pres">
      <dgm:prSet presAssocID="{A5DF8870-4A08-4758-A42F-0D92F820F0F3}" presName="vertTwo" presStyleCnt="0"/>
      <dgm:spPr/>
    </dgm:pt>
    <dgm:pt modelId="{A89F06A5-5341-4313-8E34-51438721AB9F}" type="pres">
      <dgm:prSet presAssocID="{A5DF8870-4A08-4758-A42F-0D92F820F0F3}" presName="txTwo" presStyleLbl="node2" presStyleIdx="1" presStyleCnt="4">
        <dgm:presLayoutVars>
          <dgm:chPref val="3"/>
        </dgm:presLayoutVars>
      </dgm:prSet>
      <dgm:spPr/>
    </dgm:pt>
    <dgm:pt modelId="{1B577234-9E1E-41EB-B556-5FBFB009EDB0}" type="pres">
      <dgm:prSet presAssocID="{A5DF8870-4A08-4758-A42F-0D92F820F0F3}" presName="parTransTwo" presStyleCnt="0"/>
      <dgm:spPr/>
    </dgm:pt>
    <dgm:pt modelId="{208A3B3F-DD40-4259-9949-49B22DBFF1CF}" type="pres">
      <dgm:prSet presAssocID="{A5DF8870-4A08-4758-A42F-0D92F820F0F3}" presName="horzTwo" presStyleCnt="0"/>
      <dgm:spPr/>
    </dgm:pt>
    <dgm:pt modelId="{45930964-FA93-4A83-995B-92407CB73391}" type="pres">
      <dgm:prSet presAssocID="{3089C568-CC2B-4CEF-BA6D-C7962B47CD45}" presName="vertThree" presStyleCnt="0"/>
      <dgm:spPr/>
    </dgm:pt>
    <dgm:pt modelId="{0CADA137-1AAB-4012-946A-460069F907E5}" type="pres">
      <dgm:prSet presAssocID="{3089C568-CC2B-4CEF-BA6D-C7962B47CD45}" presName="txThree" presStyleLbl="node3" presStyleIdx="1" presStyleCnt="11">
        <dgm:presLayoutVars>
          <dgm:chPref val="3"/>
        </dgm:presLayoutVars>
      </dgm:prSet>
      <dgm:spPr/>
    </dgm:pt>
    <dgm:pt modelId="{5C972ECE-7091-49CC-8E87-4A8FD8174450}" type="pres">
      <dgm:prSet presAssocID="{3089C568-CC2B-4CEF-BA6D-C7962B47CD45}" presName="horzThree" presStyleCnt="0"/>
      <dgm:spPr/>
    </dgm:pt>
    <dgm:pt modelId="{053AB093-26C3-4150-82DD-1E353A8EB5D2}" type="pres">
      <dgm:prSet presAssocID="{908149CF-A3DC-4919-BC76-D469C2563E11}" presName="sibSpaceThree" presStyleCnt="0"/>
      <dgm:spPr/>
    </dgm:pt>
    <dgm:pt modelId="{65EF9774-E5D3-4108-B4FA-12356A8F5EC5}" type="pres">
      <dgm:prSet presAssocID="{DDA11676-A530-4D58-9BF6-703FAC4B4B29}" presName="vertThree" presStyleCnt="0"/>
      <dgm:spPr/>
    </dgm:pt>
    <dgm:pt modelId="{F42AFE88-8220-4D39-A704-BA82A8C786B7}" type="pres">
      <dgm:prSet presAssocID="{DDA11676-A530-4D58-9BF6-703FAC4B4B29}" presName="txThree" presStyleLbl="node3" presStyleIdx="2" presStyleCnt="11">
        <dgm:presLayoutVars>
          <dgm:chPref val="3"/>
        </dgm:presLayoutVars>
      </dgm:prSet>
      <dgm:spPr/>
    </dgm:pt>
    <dgm:pt modelId="{93801CC0-33C2-41B7-B9D5-F14DB43623F2}" type="pres">
      <dgm:prSet presAssocID="{DDA11676-A530-4D58-9BF6-703FAC4B4B29}" presName="horzThree" presStyleCnt="0"/>
      <dgm:spPr/>
    </dgm:pt>
    <dgm:pt modelId="{58F65B8C-F812-49DD-AC6B-7785F4ECCB9E}" type="pres">
      <dgm:prSet presAssocID="{B699CDEE-F5D6-4AAB-95F7-BDD1FDA29826}" presName="sibSpaceThree" presStyleCnt="0"/>
      <dgm:spPr/>
    </dgm:pt>
    <dgm:pt modelId="{A24AE778-26BE-4E52-8C7E-98572605353F}" type="pres">
      <dgm:prSet presAssocID="{BF8A8660-597B-4D0D-BFFB-D159ADD4EAAA}" presName="vertThree" presStyleCnt="0"/>
      <dgm:spPr/>
    </dgm:pt>
    <dgm:pt modelId="{6374FE88-B0CD-4157-9681-D76B8CDDEF78}" type="pres">
      <dgm:prSet presAssocID="{BF8A8660-597B-4D0D-BFFB-D159ADD4EAAA}" presName="txThree" presStyleLbl="node3" presStyleIdx="3" presStyleCnt="11">
        <dgm:presLayoutVars>
          <dgm:chPref val="3"/>
        </dgm:presLayoutVars>
      </dgm:prSet>
      <dgm:spPr>
        <a:xfrm>
          <a:off x="2231484" y="3707511"/>
          <a:ext cx="703460" cy="1709208"/>
        </a:xfrm>
        <a:prstGeom prst="roundRect">
          <a:avLst>
            <a:gd name="adj" fmla="val 10000"/>
          </a:avLst>
        </a:prstGeom>
      </dgm:spPr>
    </dgm:pt>
    <dgm:pt modelId="{30ECEF9C-E09C-4089-9BF6-961933D75AB1}" type="pres">
      <dgm:prSet presAssocID="{BF8A8660-597B-4D0D-BFFB-D159ADD4EAAA}" presName="horzThree" presStyleCnt="0"/>
      <dgm:spPr/>
    </dgm:pt>
    <dgm:pt modelId="{F7551383-157F-4FDE-AC62-F7339FC2CBC9}" type="pres">
      <dgm:prSet presAssocID="{BC79E008-A71E-41A9-B41E-A8F995640BBF}" presName="sibSpaceTwo" presStyleCnt="0"/>
      <dgm:spPr/>
    </dgm:pt>
    <dgm:pt modelId="{F1D493A8-B7BA-4FBB-988D-CE8EFA0813C3}" type="pres">
      <dgm:prSet presAssocID="{5E9C7964-85C0-4E71-98BC-D4E60C2A3299}" presName="vertTwo" presStyleCnt="0"/>
      <dgm:spPr/>
    </dgm:pt>
    <dgm:pt modelId="{FC814539-113F-4379-8F2A-DA038BA447F2}" type="pres">
      <dgm:prSet presAssocID="{5E9C7964-85C0-4E71-98BC-D4E60C2A3299}" presName="txTwo" presStyleLbl="node2" presStyleIdx="2" presStyleCnt="4">
        <dgm:presLayoutVars>
          <dgm:chPref val="3"/>
        </dgm:presLayoutVars>
      </dgm:prSet>
      <dgm:spPr>
        <a:xfrm>
          <a:off x="2994035" y="1854729"/>
          <a:ext cx="3635486" cy="1709208"/>
        </a:xfrm>
        <a:prstGeom prst="roundRect">
          <a:avLst>
            <a:gd name="adj" fmla="val 10000"/>
          </a:avLst>
        </a:prstGeom>
      </dgm:spPr>
    </dgm:pt>
    <dgm:pt modelId="{018E5636-3DFD-4BAF-A0E8-D2B5DDAADC4D}" type="pres">
      <dgm:prSet presAssocID="{5E9C7964-85C0-4E71-98BC-D4E60C2A3299}" presName="parTransTwo" presStyleCnt="0"/>
      <dgm:spPr/>
    </dgm:pt>
    <dgm:pt modelId="{8DE5280B-6528-4B71-8EA2-C0E38F0895F5}" type="pres">
      <dgm:prSet presAssocID="{5E9C7964-85C0-4E71-98BC-D4E60C2A3299}" presName="horzTwo" presStyleCnt="0"/>
      <dgm:spPr/>
    </dgm:pt>
    <dgm:pt modelId="{946D1F6D-798A-4C34-8C2F-E9E263E155FD}" type="pres">
      <dgm:prSet presAssocID="{EB3FBD79-7B37-4364-B5F2-A67210565ED1}" presName="vertThree" presStyleCnt="0"/>
      <dgm:spPr/>
    </dgm:pt>
    <dgm:pt modelId="{E93AFC36-82A0-459D-9C02-456D8455D552}" type="pres">
      <dgm:prSet presAssocID="{EB3FBD79-7B37-4364-B5F2-A67210565ED1}" presName="txThree" presStyleLbl="node3" presStyleIdx="4" presStyleCnt="11">
        <dgm:presLayoutVars>
          <dgm:chPref val="3"/>
        </dgm:presLayoutVars>
      </dgm:prSet>
      <dgm:spPr>
        <a:xfrm>
          <a:off x="2994035" y="3707511"/>
          <a:ext cx="703460" cy="1709208"/>
        </a:xfrm>
        <a:prstGeom prst="roundRect">
          <a:avLst>
            <a:gd name="adj" fmla="val 10000"/>
          </a:avLst>
        </a:prstGeom>
      </dgm:spPr>
    </dgm:pt>
    <dgm:pt modelId="{7F440582-ABD3-492A-B444-5B3F65EA74C7}" type="pres">
      <dgm:prSet presAssocID="{EB3FBD79-7B37-4364-B5F2-A67210565ED1}" presName="horzThree" presStyleCnt="0"/>
      <dgm:spPr/>
    </dgm:pt>
    <dgm:pt modelId="{61A72A86-8D82-4B63-B0F9-4630BCE7F6A6}" type="pres">
      <dgm:prSet presAssocID="{7085180B-27A6-42BD-9133-B5B79EF99C52}" presName="sibSpaceThree" presStyleCnt="0"/>
      <dgm:spPr/>
    </dgm:pt>
    <dgm:pt modelId="{EF65DB97-DD4A-49AD-BF15-9C1BA23FA2A4}" type="pres">
      <dgm:prSet presAssocID="{96DE5626-B6E4-4548-814C-91E3D05D43EA}" presName="vertThree" presStyleCnt="0"/>
      <dgm:spPr/>
    </dgm:pt>
    <dgm:pt modelId="{66608876-D06D-4236-AEC1-65C125B735DF}" type="pres">
      <dgm:prSet presAssocID="{96DE5626-B6E4-4548-814C-91E3D05D43EA}" presName="txThree" presStyleLbl="node3" presStyleIdx="5" presStyleCnt="11">
        <dgm:presLayoutVars>
          <dgm:chPref val="3"/>
        </dgm:presLayoutVars>
      </dgm:prSet>
      <dgm:spPr>
        <a:xfrm>
          <a:off x="3727042" y="3707511"/>
          <a:ext cx="703460" cy="1709208"/>
        </a:xfrm>
        <a:prstGeom prst="roundRect">
          <a:avLst>
            <a:gd name="adj" fmla="val 10000"/>
          </a:avLst>
        </a:prstGeom>
      </dgm:spPr>
    </dgm:pt>
    <dgm:pt modelId="{CC553B38-0293-43DC-B796-7E8F95E4DA37}" type="pres">
      <dgm:prSet presAssocID="{96DE5626-B6E4-4548-814C-91E3D05D43EA}" presName="horzThree" presStyleCnt="0"/>
      <dgm:spPr/>
    </dgm:pt>
    <dgm:pt modelId="{D9A9AC5C-EAD4-4C35-B0E1-D47900E3476E}" type="pres">
      <dgm:prSet presAssocID="{80FF315D-1B81-41C1-B7C9-04F6FB04EDFD}" presName="sibSpaceThree" presStyleCnt="0"/>
      <dgm:spPr/>
    </dgm:pt>
    <dgm:pt modelId="{C23388F7-94BB-49B3-9D2D-2EF8B479824A}" type="pres">
      <dgm:prSet presAssocID="{E5E1BDE2-51F4-4B1D-A28D-D5A4366CD2F3}" presName="vertThree" presStyleCnt="0"/>
      <dgm:spPr/>
    </dgm:pt>
    <dgm:pt modelId="{4DA1232D-CFF0-4B71-A61B-0143D87191D3}" type="pres">
      <dgm:prSet presAssocID="{E5E1BDE2-51F4-4B1D-A28D-D5A4366CD2F3}" presName="txThree" presStyleLbl="node3" presStyleIdx="6" presStyleCnt="11">
        <dgm:presLayoutVars>
          <dgm:chPref val="3"/>
        </dgm:presLayoutVars>
      </dgm:prSet>
      <dgm:spPr>
        <a:xfrm>
          <a:off x="4460048" y="3707511"/>
          <a:ext cx="703460" cy="1709208"/>
        </a:xfrm>
        <a:prstGeom prst="roundRect">
          <a:avLst>
            <a:gd name="adj" fmla="val 10000"/>
          </a:avLst>
        </a:prstGeom>
      </dgm:spPr>
    </dgm:pt>
    <dgm:pt modelId="{59FE2F47-C7C7-495E-8714-964794C54D0A}" type="pres">
      <dgm:prSet presAssocID="{E5E1BDE2-51F4-4B1D-A28D-D5A4366CD2F3}" presName="horzThree" presStyleCnt="0"/>
      <dgm:spPr/>
    </dgm:pt>
    <dgm:pt modelId="{7C6EE839-8866-404A-A6A0-18308DD894A0}" type="pres">
      <dgm:prSet presAssocID="{9D61FE12-0C3A-4FCF-838B-50B999DA9734}" presName="sibSpaceThree" presStyleCnt="0"/>
      <dgm:spPr/>
    </dgm:pt>
    <dgm:pt modelId="{0E433F81-2984-4FBE-A4C2-53540447BD6A}" type="pres">
      <dgm:prSet presAssocID="{2A740A13-317C-40D8-A200-E583C4C08DC9}" presName="vertThree" presStyleCnt="0"/>
      <dgm:spPr/>
    </dgm:pt>
    <dgm:pt modelId="{C8127ACC-9BA2-4896-92DD-4CEC544A78D5}" type="pres">
      <dgm:prSet presAssocID="{2A740A13-317C-40D8-A200-E583C4C08DC9}" presName="txThree" presStyleLbl="node3" presStyleIdx="7" presStyleCnt="11">
        <dgm:presLayoutVars>
          <dgm:chPref val="3"/>
        </dgm:presLayoutVars>
      </dgm:prSet>
      <dgm:spPr>
        <a:xfrm>
          <a:off x="5193054" y="3707511"/>
          <a:ext cx="703460" cy="1709208"/>
        </a:xfrm>
        <a:prstGeom prst="roundRect">
          <a:avLst>
            <a:gd name="adj" fmla="val 10000"/>
          </a:avLst>
        </a:prstGeom>
      </dgm:spPr>
    </dgm:pt>
    <dgm:pt modelId="{5DBC79A4-0072-4096-8FCE-5DE140942BB1}" type="pres">
      <dgm:prSet presAssocID="{2A740A13-317C-40D8-A200-E583C4C08DC9}" presName="horzThree" presStyleCnt="0"/>
      <dgm:spPr/>
    </dgm:pt>
    <dgm:pt modelId="{16AAF391-8D1C-4C8B-8F15-AC35D35CB304}" type="pres">
      <dgm:prSet presAssocID="{AE3A5AFF-6986-47FC-BC05-1F0A586016C8}" presName="sibSpaceThree" presStyleCnt="0"/>
      <dgm:spPr/>
    </dgm:pt>
    <dgm:pt modelId="{B6563376-6238-4A64-BF92-A477263AC4AE}" type="pres">
      <dgm:prSet presAssocID="{8DCCA153-C0DE-4D0E-A44B-260CC6A3DC50}" presName="vertThree" presStyleCnt="0"/>
      <dgm:spPr/>
    </dgm:pt>
    <dgm:pt modelId="{33212CA9-DF68-4D41-B80C-9EBBB82259C8}" type="pres">
      <dgm:prSet presAssocID="{8DCCA153-C0DE-4D0E-A44B-260CC6A3DC50}" presName="txThree" presStyleLbl="node3" presStyleIdx="8" presStyleCnt="11">
        <dgm:presLayoutVars>
          <dgm:chPref val="3"/>
        </dgm:presLayoutVars>
      </dgm:prSet>
      <dgm:spPr>
        <a:xfrm>
          <a:off x="5926061" y="3707511"/>
          <a:ext cx="703460" cy="1709208"/>
        </a:xfrm>
        <a:prstGeom prst="roundRect">
          <a:avLst>
            <a:gd name="adj" fmla="val 10000"/>
          </a:avLst>
        </a:prstGeom>
      </dgm:spPr>
    </dgm:pt>
    <dgm:pt modelId="{008A81AD-580A-4F73-A69F-950EF55999CA}" type="pres">
      <dgm:prSet presAssocID="{8DCCA153-C0DE-4D0E-A44B-260CC6A3DC50}" presName="horzThree" presStyleCnt="0"/>
      <dgm:spPr/>
    </dgm:pt>
    <dgm:pt modelId="{D270C188-1D6A-4AFB-A38B-A8FFE0F9A88C}" type="pres">
      <dgm:prSet presAssocID="{A889C885-02F2-4826-862E-B6B62B00B35F}" presName="sibSpaceTwo" presStyleCnt="0"/>
      <dgm:spPr/>
    </dgm:pt>
    <dgm:pt modelId="{835CAC3F-0698-4EA2-BD40-C371CABECDBC}" type="pres">
      <dgm:prSet presAssocID="{DD47E58C-51BA-4394-905C-09D3B1933755}" presName="vertTwo" presStyleCnt="0"/>
      <dgm:spPr/>
    </dgm:pt>
    <dgm:pt modelId="{1F984A7C-8D9A-4657-A8DF-7417F92F2726}" type="pres">
      <dgm:prSet presAssocID="{DD47E58C-51BA-4394-905C-09D3B1933755}" presName="txTwo" presStyleLbl="node2" presStyleIdx="3" presStyleCnt="4">
        <dgm:presLayoutVars>
          <dgm:chPref val="3"/>
        </dgm:presLayoutVars>
      </dgm:prSet>
      <dgm:spPr>
        <a:xfrm>
          <a:off x="6688612" y="1854729"/>
          <a:ext cx="1436467" cy="1709208"/>
        </a:xfrm>
        <a:prstGeom prst="roundRect">
          <a:avLst>
            <a:gd name="adj" fmla="val 10000"/>
          </a:avLst>
        </a:prstGeom>
      </dgm:spPr>
    </dgm:pt>
    <dgm:pt modelId="{03C1A99D-6AE8-43B4-9945-C0E365965197}" type="pres">
      <dgm:prSet presAssocID="{DD47E58C-51BA-4394-905C-09D3B1933755}" presName="parTransTwo" presStyleCnt="0"/>
      <dgm:spPr/>
    </dgm:pt>
    <dgm:pt modelId="{C05A92CB-7AE0-45EC-A943-892A23235E6E}" type="pres">
      <dgm:prSet presAssocID="{DD47E58C-51BA-4394-905C-09D3B1933755}" presName="horzTwo" presStyleCnt="0"/>
      <dgm:spPr/>
    </dgm:pt>
    <dgm:pt modelId="{11B3F2DC-6188-4457-BDC1-D1ACB33E9AAC}" type="pres">
      <dgm:prSet presAssocID="{47676655-66F5-46AE-8954-8C2A47E068F1}" presName="vertThree" presStyleCnt="0"/>
      <dgm:spPr/>
    </dgm:pt>
    <dgm:pt modelId="{64B2D052-21B6-436F-8521-FB6292CE6A94}" type="pres">
      <dgm:prSet presAssocID="{47676655-66F5-46AE-8954-8C2A47E068F1}" presName="txThree" presStyleLbl="node3" presStyleIdx="9" presStyleCnt="11">
        <dgm:presLayoutVars>
          <dgm:chPref val="3"/>
        </dgm:presLayoutVars>
      </dgm:prSet>
      <dgm:spPr>
        <a:xfrm>
          <a:off x="6688612" y="3707511"/>
          <a:ext cx="703460" cy="1709208"/>
        </a:xfrm>
        <a:prstGeom prst="roundRect">
          <a:avLst>
            <a:gd name="adj" fmla="val 10000"/>
          </a:avLst>
        </a:prstGeom>
      </dgm:spPr>
    </dgm:pt>
    <dgm:pt modelId="{4BB967F3-E078-45E5-BD20-0B2B27C18DA1}" type="pres">
      <dgm:prSet presAssocID="{47676655-66F5-46AE-8954-8C2A47E068F1}" presName="horzThree" presStyleCnt="0"/>
      <dgm:spPr/>
    </dgm:pt>
    <dgm:pt modelId="{DC333035-4593-420E-A8EF-601C22169D08}" type="pres">
      <dgm:prSet presAssocID="{3DD00DD4-99F2-4DA2-A426-426E2760EAF2}" presName="sibSpaceThree" presStyleCnt="0"/>
      <dgm:spPr/>
    </dgm:pt>
    <dgm:pt modelId="{E0A2C6A0-7902-4DE5-89E6-D156667D5812}" type="pres">
      <dgm:prSet presAssocID="{C19FC434-1A2A-4978-9D3C-90F6A6DCB46A}" presName="vertThree" presStyleCnt="0"/>
      <dgm:spPr/>
    </dgm:pt>
    <dgm:pt modelId="{97A6B007-E3FD-4A31-88E9-C4BFE46FAF75}" type="pres">
      <dgm:prSet presAssocID="{C19FC434-1A2A-4978-9D3C-90F6A6DCB46A}" presName="txThree" presStyleLbl="node3" presStyleIdx="10" presStyleCnt="11">
        <dgm:presLayoutVars>
          <dgm:chPref val="3"/>
        </dgm:presLayoutVars>
      </dgm:prSet>
      <dgm:spPr>
        <a:xfrm>
          <a:off x="7421619" y="3707511"/>
          <a:ext cx="703460" cy="1709208"/>
        </a:xfrm>
        <a:prstGeom prst="roundRect">
          <a:avLst>
            <a:gd name="adj" fmla="val 10000"/>
          </a:avLst>
        </a:prstGeom>
      </dgm:spPr>
    </dgm:pt>
    <dgm:pt modelId="{0C830016-1EF2-4282-B7DE-8353212F1150}" type="pres">
      <dgm:prSet presAssocID="{C19FC434-1A2A-4978-9D3C-90F6A6DCB46A}" presName="horzThree" presStyleCnt="0"/>
      <dgm:spPr/>
    </dgm:pt>
  </dgm:ptLst>
  <dgm:cxnLst>
    <dgm:cxn modelId="{EA9F9F00-EB1B-43F5-8D22-140D236356A1}" type="presOf" srcId="{A5DF8870-4A08-4758-A42F-0D92F820F0F3}" destId="{A89F06A5-5341-4313-8E34-51438721AB9F}" srcOrd="0" destOrd="0" presId="urn:microsoft.com/office/officeart/2005/8/layout/hierarchy4"/>
    <dgm:cxn modelId="{2AE73513-C8C0-4C2A-B9D9-9FBBDF7412F1}" type="presOf" srcId="{E5E1BDE2-51F4-4B1D-A28D-D5A4366CD2F3}" destId="{4DA1232D-CFF0-4B71-A61B-0143D87191D3}" srcOrd="0" destOrd="0" presId="urn:microsoft.com/office/officeart/2005/8/layout/hierarchy4"/>
    <dgm:cxn modelId="{D81EAC13-C728-4861-8578-6150A7798C5B}" srcId="{D3A2B358-37B2-4401-B039-1689682BCF2D}" destId="{5E9C7964-85C0-4E71-98BC-D4E60C2A3299}" srcOrd="2" destOrd="0" parTransId="{179E684A-326F-4C0B-B264-C0E55716D7D4}" sibTransId="{A889C885-02F2-4826-862E-B6B62B00B35F}"/>
    <dgm:cxn modelId="{7D9E432B-BA08-403A-809A-76109E0FF66B}" srcId="{5E9C7964-85C0-4E71-98BC-D4E60C2A3299}" destId="{2A740A13-317C-40D8-A200-E583C4C08DC9}" srcOrd="3" destOrd="0" parTransId="{85CA02F5-F404-45AE-85D9-DACE807346E9}" sibTransId="{AE3A5AFF-6986-47FC-BC05-1F0A586016C8}"/>
    <dgm:cxn modelId="{3EFE2130-D182-49D3-AC98-D16001DC195F}" srcId="{A5DF8870-4A08-4758-A42F-0D92F820F0F3}" destId="{3089C568-CC2B-4CEF-BA6D-C7962B47CD45}" srcOrd="0" destOrd="0" parTransId="{934A192D-D77D-479A-8980-613AC3BB5375}" sibTransId="{908149CF-A3DC-4919-BC76-D469C2563E11}"/>
    <dgm:cxn modelId="{AFD9003E-4567-4E2F-8D1D-521F8109E71F}" type="presOf" srcId="{96DE5626-B6E4-4548-814C-91E3D05D43EA}" destId="{66608876-D06D-4236-AEC1-65C125B735DF}" srcOrd="0" destOrd="0" presId="urn:microsoft.com/office/officeart/2005/8/layout/hierarchy4"/>
    <dgm:cxn modelId="{E46FB05C-868C-4DFB-93CE-1F8D406B10C6}" type="presOf" srcId="{BF8A8660-597B-4D0D-BFFB-D159ADD4EAAA}" destId="{6374FE88-B0CD-4157-9681-D76B8CDDEF78}" srcOrd="0" destOrd="0" presId="urn:microsoft.com/office/officeart/2005/8/layout/hierarchy4"/>
    <dgm:cxn modelId="{1E5B5260-FF91-4232-B051-3D0DB0E735BC}" srcId="{5E9C7964-85C0-4E71-98BC-D4E60C2A3299}" destId="{EB3FBD79-7B37-4364-B5F2-A67210565ED1}" srcOrd="0" destOrd="0" parTransId="{7BE3C1DD-0D28-4A69-B59B-B230916CDAC0}" sibTransId="{7085180B-27A6-42BD-9133-B5B79EF99C52}"/>
    <dgm:cxn modelId="{5AEBD866-6CD6-4FA7-8206-5BAC30E38328}" srcId="{5E9C7964-85C0-4E71-98BC-D4E60C2A3299}" destId="{8DCCA153-C0DE-4D0E-A44B-260CC6A3DC50}" srcOrd="4" destOrd="0" parTransId="{80A674ED-41F0-428E-88F3-BD45CBAC2097}" sibTransId="{5AC3199E-C7B8-4B97-AF9F-49DEBE66F52B}"/>
    <dgm:cxn modelId="{5C001E6F-4939-4E1C-B68E-EA76001DECED}" type="presOf" srcId="{CCE65E85-1CF0-47B4-9420-8CF5FEFE39B2}" destId="{4D910528-7E59-4BEE-91D1-625C21534E80}" srcOrd="0" destOrd="0" presId="urn:microsoft.com/office/officeart/2005/8/layout/hierarchy4"/>
    <dgm:cxn modelId="{29B83856-134D-4BDD-9790-661790FC018C}" srcId="{A5DF8870-4A08-4758-A42F-0D92F820F0F3}" destId="{DDA11676-A530-4D58-9BF6-703FAC4B4B29}" srcOrd="1" destOrd="0" parTransId="{0CE6E7D1-6D06-4992-9805-56BD987545CD}" sibTransId="{B699CDEE-F5D6-4AAB-95F7-BDD1FDA29826}"/>
    <dgm:cxn modelId="{23E3177B-8037-4D9D-B065-BC1F1C594E79}" srcId="{D3A2B358-37B2-4401-B039-1689682BCF2D}" destId="{DD47E58C-51BA-4394-905C-09D3B1933755}" srcOrd="3" destOrd="0" parTransId="{296AEF53-8598-4C1D-9B42-4448ECAD8CBD}" sibTransId="{22B28892-0BF5-4670-A0A2-4E20CF57579D}"/>
    <dgm:cxn modelId="{5D504D84-F5DB-44BE-B339-DC23B4D4502D}" srcId="{CCE65E85-1CF0-47B4-9420-8CF5FEFE39B2}" destId="{ABC76B51-7884-4A15-B1D1-00ACE612DF60}" srcOrd="0" destOrd="0" parTransId="{19F0E2AC-D01D-4A33-A000-B4FD3BD483D7}" sibTransId="{C91DBB37-D4ED-4979-B261-DDB1DC5F5431}"/>
    <dgm:cxn modelId="{2043FE9D-A889-465D-9CFE-DB3639A32409}" type="presOf" srcId="{D3A2B358-37B2-4401-B039-1689682BCF2D}" destId="{587F7824-6AE4-4E55-B908-1D459229F717}" srcOrd="0" destOrd="0" presId="urn:microsoft.com/office/officeart/2005/8/layout/hierarchy4"/>
    <dgm:cxn modelId="{68999D9E-F965-4653-AEBF-B57D23CA3A1D}" type="presOf" srcId="{2A740A13-317C-40D8-A200-E583C4C08DC9}" destId="{C8127ACC-9BA2-4896-92DD-4CEC544A78D5}" srcOrd="0" destOrd="0" presId="urn:microsoft.com/office/officeart/2005/8/layout/hierarchy4"/>
    <dgm:cxn modelId="{67B2F7A0-0982-4BAD-8884-1F1FD0CF4684}" srcId="{D3A2B358-37B2-4401-B039-1689682BCF2D}" destId="{A5DF8870-4A08-4758-A42F-0D92F820F0F3}" srcOrd="1" destOrd="0" parTransId="{E1327200-7101-421C-B766-69464B2196A6}" sibTransId="{BC79E008-A71E-41A9-B41E-A8F995640BBF}"/>
    <dgm:cxn modelId="{8397E2A1-6B82-406B-AC90-490DD3BF3608}" type="presOf" srcId="{DD47E58C-51BA-4394-905C-09D3B1933755}" destId="{1F984A7C-8D9A-4657-A8DF-7417F92F2726}" srcOrd="0" destOrd="0" presId="urn:microsoft.com/office/officeart/2005/8/layout/hierarchy4"/>
    <dgm:cxn modelId="{553987A4-959B-4B52-B263-025D1F8ECB4A}" type="presOf" srcId="{DDA11676-A530-4D58-9BF6-703FAC4B4B29}" destId="{F42AFE88-8220-4D39-A704-BA82A8C786B7}" srcOrd="0" destOrd="0" presId="urn:microsoft.com/office/officeart/2005/8/layout/hierarchy4"/>
    <dgm:cxn modelId="{5409C2AA-3E3F-48C1-9867-95E612E6FB09}" type="presOf" srcId="{3089C568-CC2B-4CEF-BA6D-C7962B47CD45}" destId="{0CADA137-1AAB-4012-946A-460069F907E5}" srcOrd="0" destOrd="0" presId="urn:microsoft.com/office/officeart/2005/8/layout/hierarchy4"/>
    <dgm:cxn modelId="{BF1F2CB8-1A64-4953-869D-369AA7696972}" srcId="{DD47E58C-51BA-4394-905C-09D3B1933755}" destId="{47676655-66F5-46AE-8954-8C2A47E068F1}" srcOrd="0" destOrd="0" parTransId="{740B745B-3E5B-45B1-91F4-98FE8D66F29F}" sibTransId="{3DD00DD4-99F2-4DA2-A426-426E2760EAF2}"/>
    <dgm:cxn modelId="{BFBB4EBD-8E3E-4166-8F77-ECCEAA97D55C}" type="presOf" srcId="{ABC76B51-7884-4A15-B1D1-00ACE612DF60}" destId="{6A670AA7-F7C9-4974-9BCA-8F66EED7C0B5}" srcOrd="0" destOrd="0" presId="urn:microsoft.com/office/officeart/2005/8/layout/hierarchy4"/>
    <dgm:cxn modelId="{1B0AA3BD-8F8E-4EC1-98E9-68C27506C5D7}" srcId="{1914EAA8-8162-43F5-84B0-AC479D70B39C}" destId="{D3A2B358-37B2-4401-B039-1689682BCF2D}" srcOrd="0" destOrd="0" parTransId="{3F9D139F-DB63-4330-A6AB-CB0C23814BC4}" sibTransId="{8AD1822D-204F-4E27-8C05-C1BAF154E668}"/>
    <dgm:cxn modelId="{415A84C1-2B1F-4EE1-A472-37CA88D3DC33}" type="presOf" srcId="{5E9C7964-85C0-4E71-98BC-D4E60C2A3299}" destId="{FC814539-113F-4379-8F2A-DA038BA447F2}" srcOrd="0" destOrd="0" presId="urn:microsoft.com/office/officeart/2005/8/layout/hierarchy4"/>
    <dgm:cxn modelId="{DA28EFCD-AC29-40F2-B3F0-4D44204B0298}" srcId="{5E9C7964-85C0-4E71-98BC-D4E60C2A3299}" destId="{96DE5626-B6E4-4548-814C-91E3D05D43EA}" srcOrd="1" destOrd="0" parTransId="{5D01CD4B-B52D-4F83-A5CC-31B6CB5F5B0A}" sibTransId="{80FF315D-1B81-41C1-B7C9-04F6FB04EDFD}"/>
    <dgm:cxn modelId="{A45855D8-9755-4841-BD73-06CD797B06D4}" type="presOf" srcId="{1914EAA8-8162-43F5-84B0-AC479D70B39C}" destId="{D95BCC1D-2210-42E2-A52E-E32AD59553E6}" srcOrd="0" destOrd="0" presId="urn:microsoft.com/office/officeart/2005/8/layout/hierarchy4"/>
    <dgm:cxn modelId="{9A1D66E1-C531-4504-A5CB-0D9793A9AC8D}" type="presOf" srcId="{EB3FBD79-7B37-4364-B5F2-A67210565ED1}" destId="{E93AFC36-82A0-459D-9C02-456D8455D552}" srcOrd="0" destOrd="0" presId="urn:microsoft.com/office/officeart/2005/8/layout/hierarchy4"/>
    <dgm:cxn modelId="{1A7DC6E8-A413-4116-96C5-EA40C77F5A2E}" srcId="{D3A2B358-37B2-4401-B039-1689682BCF2D}" destId="{CCE65E85-1CF0-47B4-9420-8CF5FEFE39B2}" srcOrd="0" destOrd="0" parTransId="{0E065B35-CDCA-4143-B990-2CC8DA38C3B6}" sibTransId="{40DFC45A-44A5-481F-94CF-EEC926F50E67}"/>
    <dgm:cxn modelId="{67F895F0-E3EE-4BB6-9842-8090E7BC1F62}" type="presOf" srcId="{8DCCA153-C0DE-4D0E-A44B-260CC6A3DC50}" destId="{33212CA9-DF68-4D41-B80C-9EBBB82259C8}" srcOrd="0" destOrd="0" presId="urn:microsoft.com/office/officeart/2005/8/layout/hierarchy4"/>
    <dgm:cxn modelId="{F3955BF3-6056-434C-B51F-4911151825D0}" srcId="{A5DF8870-4A08-4758-A42F-0D92F820F0F3}" destId="{BF8A8660-597B-4D0D-BFFB-D159ADD4EAAA}" srcOrd="2" destOrd="0" parTransId="{9B938692-DE89-4078-8C21-08D82961E6DC}" sibTransId="{A95561C1-CEB9-4649-8DF9-8C4E9A136DA9}"/>
    <dgm:cxn modelId="{E56FB7F6-3E5C-44D4-B8C8-B00ADD3A5A23}" type="presOf" srcId="{47676655-66F5-46AE-8954-8C2A47E068F1}" destId="{64B2D052-21B6-436F-8521-FB6292CE6A94}" srcOrd="0" destOrd="0" presId="urn:microsoft.com/office/officeart/2005/8/layout/hierarchy4"/>
    <dgm:cxn modelId="{E5DB8BF7-F522-4FEE-92C3-1AC2A95C22A1}" srcId="{DD47E58C-51BA-4394-905C-09D3B1933755}" destId="{C19FC434-1A2A-4978-9D3C-90F6A6DCB46A}" srcOrd="1" destOrd="0" parTransId="{8161EF60-14D3-4A9E-BA9F-313484D7C838}" sibTransId="{5D85D9D9-3A99-41DA-9EE6-9A40530EB373}"/>
    <dgm:cxn modelId="{C91AA2F7-6215-4165-8AD3-BD9AE19B448C}" type="presOf" srcId="{C19FC434-1A2A-4978-9D3C-90F6A6DCB46A}" destId="{97A6B007-E3FD-4A31-88E9-C4BFE46FAF75}" srcOrd="0" destOrd="0" presId="urn:microsoft.com/office/officeart/2005/8/layout/hierarchy4"/>
    <dgm:cxn modelId="{ECEBE4FE-5D20-4DB3-8718-1E8F4D47D3F1}" srcId="{5E9C7964-85C0-4E71-98BC-D4E60C2A3299}" destId="{E5E1BDE2-51F4-4B1D-A28D-D5A4366CD2F3}" srcOrd="2" destOrd="0" parTransId="{62DC361B-ECBB-45F1-946D-84A3A461521E}" sibTransId="{9D61FE12-0C3A-4FCF-838B-50B999DA9734}"/>
    <dgm:cxn modelId="{B1F35B4B-59CF-479F-9ACE-DA0679FB04B9}" type="presParOf" srcId="{D95BCC1D-2210-42E2-A52E-E32AD59553E6}" destId="{BDEC41D1-CA7A-41BD-ADED-240753524F12}" srcOrd="0" destOrd="0" presId="urn:microsoft.com/office/officeart/2005/8/layout/hierarchy4"/>
    <dgm:cxn modelId="{78DD5A30-1E9F-4AC5-A050-EE8519BE30C2}" type="presParOf" srcId="{BDEC41D1-CA7A-41BD-ADED-240753524F12}" destId="{587F7824-6AE4-4E55-B908-1D459229F717}" srcOrd="0" destOrd="0" presId="urn:microsoft.com/office/officeart/2005/8/layout/hierarchy4"/>
    <dgm:cxn modelId="{2686C4A4-5F82-47A0-9D87-A08E17E3D89A}" type="presParOf" srcId="{BDEC41D1-CA7A-41BD-ADED-240753524F12}" destId="{5551054C-D7E4-4AFF-92C1-5FCEBCEF8CC6}" srcOrd="1" destOrd="0" presId="urn:microsoft.com/office/officeart/2005/8/layout/hierarchy4"/>
    <dgm:cxn modelId="{D293C05C-A275-408F-BF66-6732CDB088B7}" type="presParOf" srcId="{BDEC41D1-CA7A-41BD-ADED-240753524F12}" destId="{25CC6E86-6881-4826-A6AE-6ECDC6AE9B59}" srcOrd="2" destOrd="0" presId="urn:microsoft.com/office/officeart/2005/8/layout/hierarchy4"/>
    <dgm:cxn modelId="{18CB36AF-C78D-4AF2-A8DA-3D23B24BF4FA}" type="presParOf" srcId="{25CC6E86-6881-4826-A6AE-6ECDC6AE9B59}" destId="{F9C967CD-85E3-43A5-B133-F979A02D50A6}" srcOrd="0" destOrd="0" presId="urn:microsoft.com/office/officeart/2005/8/layout/hierarchy4"/>
    <dgm:cxn modelId="{6186AB13-3D05-4A75-AA80-51D9F6580313}" type="presParOf" srcId="{F9C967CD-85E3-43A5-B133-F979A02D50A6}" destId="{4D910528-7E59-4BEE-91D1-625C21534E80}" srcOrd="0" destOrd="0" presId="urn:microsoft.com/office/officeart/2005/8/layout/hierarchy4"/>
    <dgm:cxn modelId="{0C67D1BC-25B1-49EA-AEC2-FEFB97CFBEA6}" type="presParOf" srcId="{F9C967CD-85E3-43A5-B133-F979A02D50A6}" destId="{5F7B8198-F4AE-47D7-BC3D-FD8C4958693D}" srcOrd="1" destOrd="0" presId="urn:microsoft.com/office/officeart/2005/8/layout/hierarchy4"/>
    <dgm:cxn modelId="{0F2D78E4-F2CB-4E7C-A479-F5325876DE72}" type="presParOf" srcId="{F9C967CD-85E3-43A5-B133-F979A02D50A6}" destId="{1E658BC9-862B-4155-A485-E59308003CF9}" srcOrd="2" destOrd="0" presId="urn:microsoft.com/office/officeart/2005/8/layout/hierarchy4"/>
    <dgm:cxn modelId="{6A62A2C3-D75B-496A-B5DB-7FC8D5FBCF62}" type="presParOf" srcId="{1E658BC9-862B-4155-A485-E59308003CF9}" destId="{8B953142-F51A-4A75-88B0-4E3DF23F0269}" srcOrd="0" destOrd="0" presId="urn:microsoft.com/office/officeart/2005/8/layout/hierarchy4"/>
    <dgm:cxn modelId="{30D5BD03-55D7-4721-9387-BD0EFDF36682}" type="presParOf" srcId="{8B953142-F51A-4A75-88B0-4E3DF23F0269}" destId="{6A670AA7-F7C9-4974-9BCA-8F66EED7C0B5}" srcOrd="0" destOrd="0" presId="urn:microsoft.com/office/officeart/2005/8/layout/hierarchy4"/>
    <dgm:cxn modelId="{B8D23634-111B-4CC7-9557-F63EF7B2EBFE}" type="presParOf" srcId="{8B953142-F51A-4A75-88B0-4E3DF23F0269}" destId="{71401606-023B-4DC2-AF27-DB1A66DCB1EF}" srcOrd="1" destOrd="0" presId="urn:microsoft.com/office/officeart/2005/8/layout/hierarchy4"/>
    <dgm:cxn modelId="{49FB8EED-8137-4614-8FEB-702DE0E81CC0}" type="presParOf" srcId="{25CC6E86-6881-4826-A6AE-6ECDC6AE9B59}" destId="{DCC8F440-1156-45FC-B4A5-C60EC0909816}" srcOrd="1" destOrd="0" presId="urn:microsoft.com/office/officeart/2005/8/layout/hierarchy4"/>
    <dgm:cxn modelId="{9A267E6B-ACD8-4259-AA6A-E407B5D55F87}" type="presParOf" srcId="{25CC6E86-6881-4826-A6AE-6ECDC6AE9B59}" destId="{C04764F9-CB90-49B9-B7E8-36FC772E3072}" srcOrd="2" destOrd="0" presId="urn:microsoft.com/office/officeart/2005/8/layout/hierarchy4"/>
    <dgm:cxn modelId="{412C3FE1-87B1-433A-A0A4-27149EF4AA94}" type="presParOf" srcId="{C04764F9-CB90-49B9-B7E8-36FC772E3072}" destId="{A89F06A5-5341-4313-8E34-51438721AB9F}" srcOrd="0" destOrd="0" presId="urn:microsoft.com/office/officeart/2005/8/layout/hierarchy4"/>
    <dgm:cxn modelId="{EA3A5A61-3463-423B-882C-D127ABB89C62}" type="presParOf" srcId="{C04764F9-CB90-49B9-B7E8-36FC772E3072}" destId="{1B577234-9E1E-41EB-B556-5FBFB009EDB0}" srcOrd="1" destOrd="0" presId="urn:microsoft.com/office/officeart/2005/8/layout/hierarchy4"/>
    <dgm:cxn modelId="{D50B4860-05D6-4797-AD4B-37F6EFCF03A8}" type="presParOf" srcId="{C04764F9-CB90-49B9-B7E8-36FC772E3072}" destId="{208A3B3F-DD40-4259-9949-49B22DBFF1CF}" srcOrd="2" destOrd="0" presId="urn:microsoft.com/office/officeart/2005/8/layout/hierarchy4"/>
    <dgm:cxn modelId="{EA54C36A-1ED2-4E3B-BE73-AE2A7589938B}" type="presParOf" srcId="{208A3B3F-DD40-4259-9949-49B22DBFF1CF}" destId="{45930964-FA93-4A83-995B-92407CB73391}" srcOrd="0" destOrd="0" presId="urn:microsoft.com/office/officeart/2005/8/layout/hierarchy4"/>
    <dgm:cxn modelId="{135CAE56-5949-492F-8F90-A5D169137725}" type="presParOf" srcId="{45930964-FA93-4A83-995B-92407CB73391}" destId="{0CADA137-1AAB-4012-946A-460069F907E5}" srcOrd="0" destOrd="0" presId="urn:microsoft.com/office/officeart/2005/8/layout/hierarchy4"/>
    <dgm:cxn modelId="{7E2D20FC-7DF5-4A3C-9D2C-97E93E77CD68}" type="presParOf" srcId="{45930964-FA93-4A83-995B-92407CB73391}" destId="{5C972ECE-7091-49CC-8E87-4A8FD8174450}" srcOrd="1" destOrd="0" presId="urn:microsoft.com/office/officeart/2005/8/layout/hierarchy4"/>
    <dgm:cxn modelId="{1DA168E9-211F-4F1B-9B08-A6178AC77115}" type="presParOf" srcId="{208A3B3F-DD40-4259-9949-49B22DBFF1CF}" destId="{053AB093-26C3-4150-82DD-1E353A8EB5D2}" srcOrd="1" destOrd="0" presId="urn:microsoft.com/office/officeart/2005/8/layout/hierarchy4"/>
    <dgm:cxn modelId="{8BABE001-E06A-4E32-A5A3-65DB780D0F7B}" type="presParOf" srcId="{208A3B3F-DD40-4259-9949-49B22DBFF1CF}" destId="{65EF9774-E5D3-4108-B4FA-12356A8F5EC5}" srcOrd="2" destOrd="0" presId="urn:microsoft.com/office/officeart/2005/8/layout/hierarchy4"/>
    <dgm:cxn modelId="{A8A0B6BC-7411-4E69-8E49-C9DFD50C8720}" type="presParOf" srcId="{65EF9774-E5D3-4108-B4FA-12356A8F5EC5}" destId="{F42AFE88-8220-4D39-A704-BA82A8C786B7}" srcOrd="0" destOrd="0" presId="urn:microsoft.com/office/officeart/2005/8/layout/hierarchy4"/>
    <dgm:cxn modelId="{B86C1E3D-766A-4974-B1EB-2299BEBF6C73}" type="presParOf" srcId="{65EF9774-E5D3-4108-B4FA-12356A8F5EC5}" destId="{93801CC0-33C2-41B7-B9D5-F14DB43623F2}" srcOrd="1" destOrd="0" presId="urn:microsoft.com/office/officeart/2005/8/layout/hierarchy4"/>
    <dgm:cxn modelId="{DAB66E8D-9DD8-41CC-8373-DC98CD491FA5}" type="presParOf" srcId="{208A3B3F-DD40-4259-9949-49B22DBFF1CF}" destId="{58F65B8C-F812-49DD-AC6B-7785F4ECCB9E}" srcOrd="3" destOrd="0" presId="urn:microsoft.com/office/officeart/2005/8/layout/hierarchy4"/>
    <dgm:cxn modelId="{129884BB-3880-4A2C-B1DC-A8723124D22E}" type="presParOf" srcId="{208A3B3F-DD40-4259-9949-49B22DBFF1CF}" destId="{A24AE778-26BE-4E52-8C7E-98572605353F}" srcOrd="4" destOrd="0" presId="urn:microsoft.com/office/officeart/2005/8/layout/hierarchy4"/>
    <dgm:cxn modelId="{EFBAD6D9-433F-4706-A344-9C9B94B2F999}" type="presParOf" srcId="{A24AE778-26BE-4E52-8C7E-98572605353F}" destId="{6374FE88-B0CD-4157-9681-D76B8CDDEF78}" srcOrd="0" destOrd="0" presId="urn:microsoft.com/office/officeart/2005/8/layout/hierarchy4"/>
    <dgm:cxn modelId="{6E01FACA-A0E6-495F-BB43-BC0EC082C268}" type="presParOf" srcId="{A24AE778-26BE-4E52-8C7E-98572605353F}" destId="{30ECEF9C-E09C-4089-9BF6-961933D75AB1}" srcOrd="1" destOrd="0" presId="urn:microsoft.com/office/officeart/2005/8/layout/hierarchy4"/>
    <dgm:cxn modelId="{85939DF2-9B11-464A-9930-697C3113F49B}" type="presParOf" srcId="{25CC6E86-6881-4826-A6AE-6ECDC6AE9B59}" destId="{F7551383-157F-4FDE-AC62-F7339FC2CBC9}" srcOrd="3" destOrd="0" presId="urn:microsoft.com/office/officeart/2005/8/layout/hierarchy4"/>
    <dgm:cxn modelId="{15A2A99B-0C94-4118-8748-F95AC797986B}" type="presParOf" srcId="{25CC6E86-6881-4826-A6AE-6ECDC6AE9B59}" destId="{F1D493A8-B7BA-4FBB-988D-CE8EFA0813C3}" srcOrd="4" destOrd="0" presId="urn:microsoft.com/office/officeart/2005/8/layout/hierarchy4"/>
    <dgm:cxn modelId="{9609EEC7-9360-47AF-BDCE-6B068A9A67E0}" type="presParOf" srcId="{F1D493A8-B7BA-4FBB-988D-CE8EFA0813C3}" destId="{FC814539-113F-4379-8F2A-DA038BA447F2}" srcOrd="0" destOrd="0" presId="urn:microsoft.com/office/officeart/2005/8/layout/hierarchy4"/>
    <dgm:cxn modelId="{2C45238B-3845-4A58-AB78-44A70913B2EF}" type="presParOf" srcId="{F1D493A8-B7BA-4FBB-988D-CE8EFA0813C3}" destId="{018E5636-3DFD-4BAF-A0E8-D2B5DDAADC4D}" srcOrd="1" destOrd="0" presId="urn:microsoft.com/office/officeart/2005/8/layout/hierarchy4"/>
    <dgm:cxn modelId="{8DEDAD09-3075-4238-BD52-8C9E5B03BCA3}" type="presParOf" srcId="{F1D493A8-B7BA-4FBB-988D-CE8EFA0813C3}" destId="{8DE5280B-6528-4B71-8EA2-C0E38F0895F5}" srcOrd="2" destOrd="0" presId="urn:microsoft.com/office/officeart/2005/8/layout/hierarchy4"/>
    <dgm:cxn modelId="{ADCB7E76-C43E-40C2-93CA-4D06F4E02B67}" type="presParOf" srcId="{8DE5280B-6528-4B71-8EA2-C0E38F0895F5}" destId="{946D1F6D-798A-4C34-8C2F-E9E263E155FD}" srcOrd="0" destOrd="0" presId="urn:microsoft.com/office/officeart/2005/8/layout/hierarchy4"/>
    <dgm:cxn modelId="{043992B3-77B1-48BA-903A-81020AB1A9FF}" type="presParOf" srcId="{946D1F6D-798A-4C34-8C2F-E9E263E155FD}" destId="{E93AFC36-82A0-459D-9C02-456D8455D552}" srcOrd="0" destOrd="0" presId="urn:microsoft.com/office/officeart/2005/8/layout/hierarchy4"/>
    <dgm:cxn modelId="{276195C3-288A-44F6-8431-296023DDAE90}" type="presParOf" srcId="{946D1F6D-798A-4C34-8C2F-E9E263E155FD}" destId="{7F440582-ABD3-492A-B444-5B3F65EA74C7}" srcOrd="1" destOrd="0" presId="urn:microsoft.com/office/officeart/2005/8/layout/hierarchy4"/>
    <dgm:cxn modelId="{D9AB0260-22D5-4C41-ADBB-BD90DFF04C26}" type="presParOf" srcId="{8DE5280B-6528-4B71-8EA2-C0E38F0895F5}" destId="{61A72A86-8D82-4B63-B0F9-4630BCE7F6A6}" srcOrd="1" destOrd="0" presId="urn:microsoft.com/office/officeart/2005/8/layout/hierarchy4"/>
    <dgm:cxn modelId="{222045F8-6815-4392-9485-5EA10984E771}" type="presParOf" srcId="{8DE5280B-6528-4B71-8EA2-C0E38F0895F5}" destId="{EF65DB97-DD4A-49AD-BF15-9C1BA23FA2A4}" srcOrd="2" destOrd="0" presId="urn:microsoft.com/office/officeart/2005/8/layout/hierarchy4"/>
    <dgm:cxn modelId="{45CD449E-B68A-467D-B8A7-625275397A01}" type="presParOf" srcId="{EF65DB97-DD4A-49AD-BF15-9C1BA23FA2A4}" destId="{66608876-D06D-4236-AEC1-65C125B735DF}" srcOrd="0" destOrd="0" presId="urn:microsoft.com/office/officeart/2005/8/layout/hierarchy4"/>
    <dgm:cxn modelId="{7C82BE02-96E9-4087-927D-F57C13F4C70F}" type="presParOf" srcId="{EF65DB97-DD4A-49AD-BF15-9C1BA23FA2A4}" destId="{CC553B38-0293-43DC-B796-7E8F95E4DA37}" srcOrd="1" destOrd="0" presId="urn:microsoft.com/office/officeart/2005/8/layout/hierarchy4"/>
    <dgm:cxn modelId="{F8965AD8-46D2-4B8E-93B4-595CF98EBED6}" type="presParOf" srcId="{8DE5280B-6528-4B71-8EA2-C0E38F0895F5}" destId="{D9A9AC5C-EAD4-4C35-B0E1-D47900E3476E}" srcOrd="3" destOrd="0" presId="urn:microsoft.com/office/officeart/2005/8/layout/hierarchy4"/>
    <dgm:cxn modelId="{1BCED7AE-88A4-4321-8998-C4BDA35204F9}" type="presParOf" srcId="{8DE5280B-6528-4B71-8EA2-C0E38F0895F5}" destId="{C23388F7-94BB-49B3-9D2D-2EF8B479824A}" srcOrd="4" destOrd="0" presId="urn:microsoft.com/office/officeart/2005/8/layout/hierarchy4"/>
    <dgm:cxn modelId="{1093344D-90F8-49F4-89C0-3ABBFFC0CD27}" type="presParOf" srcId="{C23388F7-94BB-49B3-9D2D-2EF8B479824A}" destId="{4DA1232D-CFF0-4B71-A61B-0143D87191D3}" srcOrd="0" destOrd="0" presId="urn:microsoft.com/office/officeart/2005/8/layout/hierarchy4"/>
    <dgm:cxn modelId="{03846075-836B-4771-8DBA-3DB710428D56}" type="presParOf" srcId="{C23388F7-94BB-49B3-9D2D-2EF8B479824A}" destId="{59FE2F47-C7C7-495E-8714-964794C54D0A}" srcOrd="1" destOrd="0" presId="urn:microsoft.com/office/officeart/2005/8/layout/hierarchy4"/>
    <dgm:cxn modelId="{CE35BC49-0C19-4506-9E48-493DBA8697DA}" type="presParOf" srcId="{8DE5280B-6528-4B71-8EA2-C0E38F0895F5}" destId="{7C6EE839-8866-404A-A6A0-18308DD894A0}" srcOrd="5" destOrd="0" presId="urn:microsoft.com/office/officeart/2005/8/layout/hierarchy4"/>
    <dgm:cxn modelId="{9680FA85-0DB4-47D4-AE99-6EC87E5A384A}" type="presParOf" srcId="{8DE5280B-6528-4B71-8EA2-C0E38F0895F5}" destId="{0E433F81-2984-4FBE-A4C2-53540447BD6A}" srcOrd="6" destOrd="0" presId="urn:microsoft.com/office/officeart/2005/8/layout/hierarchy4"/>
    <dgm:cxn modelId="{C86A486C-0E99-419C-9C70-AB2E10C830F9}" type="presParOf" srcId="{0E433F81-2984-4FBE-A4C2-53540447BD6A}" destId="{C8127ACC-9BA2-4896-92DD-4CEC544A78D5}" srcOrd="0" destOrd="0" presId="urn:microsoft.com/office/officeart/2005/8/layout/hierarchy4"/>
    <dgm:cxn modelId="{550778C2-A317-4015-805F-F388F620709B}" type="presParOf" srcId="{0E433F81-2984-4FBE-A4C2-53540447BD6A}" destId="{5DBC79A4-0072-4096-8FCE-5DE140942BB1}" srcOrd="1" destOrd="0" presId="urn:microsoft.com/office/officeart/2005/8/layout/hierarchy4"/>
    <dgm:cxn modelId="{C3F25CE5-CD3F-434C-8EB4-497197DDC3A7}" type="presParOf" srcId="{8DE5280B-6528-4B71-8EA2-C0E38F0895F5}" destId="{16AAF391-8D1C-4C8B-8F15-AC35D35CB304}" srcOrd="7" destOrd="0" presId="urn:microsoft.com/office/officeart/2005/8/layout/hierarchy4"/>
    <dgm:cxn modelId="{818A0B1A-FC50-4D44-96B8-1048875E2CF3}" type="presParOf" srcId="{8DE5280B-6528-4B71-8EA2-C0E38F0895F5}" destId="{B6563376-6238-4A64-BF92-A477263AC4AE}" srcOrd="8" destOrd="0" presId="urn:microsoft.com/office/officeart/2005/8/layout/hierarchy4"/>
    <dgm:cxn modelId="{F9957D11-3247-4FBF-89EC-5718DA515B80}" type="presParOf" srcId="{B6563376-6238-4A64-BF92-A477263AC4AE}" destId="{33212CA9-DF68-4D41-B80C-9EBBB82259C8}" srcOrd="0" destOrd="0" presId="urn:microsoft.com/office/officeart/2005/8/layout/hierarchy4"/>
    <dgm:cxn modelId="{489E2E78-80B6-4973-B5E8-A47B913527D2}" type="presParOf" srcId="{B6563376-6238-4A64-BF92-A477263AC4AE}" destId="{008A81AD-580A-4F73-A69F-950EF55999CA}" srcOrd="1" destOrd="0" presId="urn:microsoft.com/office/officeart/2005/8/layout/hierarchy4"/>
    <dgm:cxn modelId="{F324BCFE-64D7-424C-9156-B01285A0E975}" type="presParOf" srcId="{25CC6E86-6881-4826-A6AE-6ECDC6AE9B59}" destId="{D270C188-1D6A-4AFB-A38B-A8FFE0F9A88C}" srcOrd="5" destOrd="0" presId="urn:microsoft.com/office/officeart/2005/8/layout/hierarchy4"/>
    <dgm:cxn modelId="{C6463057-48D8-43EE-84D1-C03BB8692AF3}" type="presParOf" srcId="{25CC6E86-6881-4826-A6AE-6ECDC6AE9B59}" destId="{835CAC3F-0698-4EA2-BD40-C371CABECDBC}" srcOrd="6" destOrd="0" presId="urn:microsoft.com/office/officeart/2005/8/layout/hierarchy4"/>
    <dgm:cxn modelId="{386E2A43-6939-47AF-BECF-6FC448C082ED}" type="presParOf" srcId="{835CAC3F-0698-4EA2-BD40-C371CABECDBC}" destId="{1F984A7C-8D9A-4657-A8DF-7417F92F2726}" srcOrd="0" destOrd="0" presId="urn:microsoft.com/office/officeart/2005/8/layout/hierarchy4"/>
    <dgm:cxn modelId="{2F5D0D75-3EF8-4AE7-99F6-B39488051C7D}" type="presParOf" srcId="{835CAC3F-0698-4EA2-BD40-C371CABECDBC}" destId="{03C1A99D-6AE8-43B4-9945-C0E365965197}" srcOrd="1" destOrd="0" presId="urn:microsoft.com/office/officeart/2005/8/layout/hierarchy4"/>
    <dgm:cxn modelId="{2B907967-68A9-4A44-8EE3-E0E02C1AAAD6}" type="presParOf" srcId="{835CAC3F-0698-4EA2-BD40-C371CABECDBC}" destId="{C05A92CB-7AE0-45EC-A943-892A23235E6E}" srcOrd="2" destOrd="0" presId="urn:microsoft.com/office/officeart/2005/8/layout/hierarchy4"/>
    <dgm:cxn modelId="{A3FC757B-0EAC-4C10-8344-A3F9CE7994DD}" type="presParOf" srcId="{C05A92CB-7AE0-45EC-A943-892A23235E6E}" destId="{11B3F2DC-6188-4457-BDC1-D1ACB33E9AAC}" srcOrd="0" destOrd="0" presId="urn:microsoft.com/office/officeart/2005/8/layout/hierarchy4"/>
    <dgm:cxn modelId="{D52041E3-0C8B-42AB-A1A9-A7552FD861E6}" type="presParOf" srcId="{11B3F2DC-6188-4457-BDC1-D1ACB33E9AAC}" destId="{64B2D052-21B6-436F-8521-FB6292CE6A94}" srcOrd="0" destOrd="0" presId="urn:microsoft.com/office/officeart/2005/8/layout/hierarchy4"/>
    <dgm:cxn modelId="{142F522E-F793-42D7-B887-0A80663D2E66}" type="presParOf" srcId="{11B3F2DC-6188-4457-BDC1-D1ACB33E9AAC}" destId="{4BB967F3-E078-45E5-BD20-0B2B27C18DA1}" srcOrd="1" destOrd="0" presId="urn:microsoft.com/office/officeart/2005/8/layout/hierarchy4"/>
    <dgm:cxn modelId="{E05D4400-0EFC-48E2-BBA4-533A358F4269}" type="presParOf" srcId="{C05A92CB-7AE0-45EC-A943-892A23235E6E}" destId="{DC333035-4593-420E-A8EF-601C22169D08}" srcOrd="1" destOrd="0" presId="urn:microsoft.com/office/officeart/2005/8/layout/hierarchy4"/>
    <dgm:cxn modelId="{7672FF39-8EA3-4BBA-BE53-95AF4297F31A}" type="presParOf" srcId="{C05A92CB-7AE0-45EC-A943-892A23235E6E}" destId="{E0A2C6A0-7902-4DE5-89E6-D156667D5812}" srcOrd="2" destOrd="0" presId="urn:microsoft.com/office/officeart/2005/8/layout/hierarchy4"/>
    <dgm:cxn modelId="{1EFC582B-C0E2-4DBC-B955-57C1A63F9377}" type="presParOf" srcId="{E0A2C6A0-7902-4DE5-89E6-D156667D5812}" destId="{97A6B007-E3FD-4A31-88E9-C4BFE46FAF75}" srcOrd="0" destOrd="0" presId="urn:microsoft.com/office/officeart/2005/8/layout/hierarchy4"/>
    <dgm:cxn modelId="{CE24F8C7-14A1-4BEB-AB7C-DD51AC8B3E76}" type="presParOf" srcId="{E0A2C6A0-7902-4DE5-89E6-D156667D5812}" destId="{0C830016-1EF2-4282-B7DE-8353212F115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F7824-6AE4-4E55-B908-1D459229F717}">
      <dsp:nvSpPr>
        <dsp:cNvPr id="0" name=""/>
        <dsp:cNvSpPr/>
      </dsp:nvSpPr>
      <dsp:spPr>
        <a:xfrm>
          <a:off x="2920" y="1947"/>
          <a:ext cx="8122159" cy="17092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游戲劇本怎麽寫</a:t>
          </a:r>
        </a:p>
      </dsp:txBody>
      <dsp:txXfrm>
        <a:off x="52981" y="52008"/>
        <a:ext cx="8022037" cy="1609086"/>
      </dsp:txXfrm>
    </dsp:sp>
    <dsp:sp modelId="{4D910528-7E59-4BEE-91D1-625C21534E80}">
      <dsp:nvSpPr>
        <dsp:cNvPr id="0" name=""/>
        <dsp:cNvSpPr/>
      </dsp:nvSpPr>
      <dsp:spPr>
        <a:xfrm>
          <a:off x="2920" y="1854729"/>
          <a:ext cx="703460" cy="17092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現場</a:t>
          </a:r>
        </a:p>
      </dsp:txBody>
      <dsp:txXfrm>
        <a:off x="23524" y="1875333"/>
        <a:ext cx="662252" cy="1668000"/>
      </dsp:txXfrm>
    </dsp:sp>
    <dsp:sp modelId="{6A670AA7-F7C9-4974-9BCA-8F66EED7C0B5}">
      <dsp:nvSpPr>
        <dsp:cNvPr id="0" name=""/>
        <dsp:cNvSpPr/>
      </dsp:nvSpPr>
      <dsp:spPr>
        <a:xfrm>
          <a:off x="2920" y="3707511"/>
          <a:ext cx="703460" cy="17092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劇本創作常識</a:t>
          </a:r>
        </a:p>
      </dsp:txBody>
      <dsp:txXfrm>
        <a:off x="23524" y="3728115"/>
        <a:ext cx="662252" cy="1668000"/>
      </dsp:txXfrm>
    </dsp:sp>
    <dsp:sp modelId="{A89F06A5-5341-4313-8E34-51438721AB9F}">
      <dsp:nvSpPr>
        <dsp:cNvPr id="0" name=""/>
        <dsp:cNvSpPr/>
      </dsp:nvSpPr>
      <dsp:spPr>
        <a:xfrm>
          <a:off x="765471" y="1854729"/>
          <a:ext cx="2169473" cy="17092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主要組成成分</a:t>
          </a:r>
        </a:p>
      </dsp:txBody>
      <dsp:txXfrm>
        <a:off x="815532" y="1904790"/>
        <a:ext cx="2069351" cy="1609086"/>
      </dsp:txXfrm>
    </dsp:sp>
    <dsp:sp modelId="{0CADA137-1AAB-4012-946A-460069F907E5}">
      <dsp:nvSpPr>
        <dsp:cNvPr id="0" name=""/>
        <dsp:cNvSpPr/>
      </dsp:nvSpPr>
      <dsp:spPr>
        <a:xfrm>
          <a:off x="765471" y="3707511"/>
          <a:ext cx="703460" cy="17092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主題與故事</a:t>
          </a:r>
        </a:p>
      </dsp:txBody>
      <dsp:txXfrm>
        <a:off x="786075" y="3728115"/>
        <a:ext cx="662252" cy="1668000"/>
      </dsp:txXfrm>
    </dsp:sp>
    <dsp:sp modelId="{F42AFE88-8220-4D39-A704-BA82A8C786B7}">
      <dsp:nvSpPr>
        <dsp:cNvPr id="0" name=""/>
        <dsp:cNvSpPr/>
      </dsp:nvSpPr>
      <dsp:spPr>
        <a:xfrm>
          <a:off x="1498477" y="3707511"/>
          <a:ext cx="703460" cy="17092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角色</a:t>
          </a:r>
          <a:endParaRPr lang="en-US" altLang="zh-C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設定定位</a:t>
          </a:r>
        </a:p>
      </dsp:txBody>
      <dsp:txXfrm>
        <a:off x="1519081" y="3728115"/>
        <a:ext cx="662252" cy="1668000"/>
      </dsp:txXfrm>
    </dsp:sp>
    <dsp:sp modelId="{6374FE88-B0CD-4157-9681-D76B8CDDEF78}">
      <dsp:nvSpPr>
        <dsp:cNvPr id="0" name=""/>
        <dsp:cNvSpPr/>
      </dsp:nvSpPr>
      <dsp:spPr>
        <a:xfrm>
          <a:off x="2231484" y="3707511"/>
          <a:ext cx="703460" cy="1709208"/>
        </a:xfrm>
        <a:prstGeom prst="roundRect">
          <a:avLst>
            <a:gd name="adj" fmla="val 1000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世界</a:t>
          </a:r>
          <a:endParaRPr lang="en-US" altLang="zh-C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設計關聯</a:t>
          </a:r>
        </a:p>
      </dsp:txBody>
      <dsp:txXfrm>
        <a:off x="2252088" y="3728115"/>
        <a:ext cx="662252" cy="1668000"/>
      </dsp:txXfrm>
    </dsp:sp>
    <dsp:sp modelId="{FC814539-113F-4379-8F2A-DA038BA447F2}">
      <dsp:nvSpPr>
        <dsp:cNvPr id="0" name=""/>
        <dsp:cNvSpPr/>
      </dsp:nvSpPr>
      <dsp:spPr>
        <a:xfrm>
          <a:off x="2994035" y="1854729"/>
          <a:ext cx="3635486" cy="1709208"/>
        </a:xfrm>
        <a:prstGeom prst="roundRect">
          <a:avLst>
            <a:gd name="adj" fmla="val 1000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結構</a:t>
          </a:r>
        </a:p>
      </dsp:txBody>
      <dsp:txXfrm>
        <a:off x="3044096" y="1904790"/>
        <a:ext cx="3535364" cy="1609086"/>
      </dsp:txXfrm>
    </dsp:sp>
    <dsp:sp modelId="{E93AFC36-82A0-459D-9C02-456D8455D552}">
      <dsp:nvSpPr>
        <dsp:cNvPr id="0" name=""/>
        <dsp:cNvSpPr/>
      </dsp:nvSpPr>
      <dsp:spPr>
        <a:xfrm>
          <a:off x="2994035" y="3707511"/>
          <a:ext cx="703460" cy="1709208"/>
        </a:xfrm>
        <a:prstGeom prst="roundRect">
          <a:avLst>
            <a:gd name="adj" fmla="val 1000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結構</a:t>
          </a:r>
          <a:endParaRPr lang="en-US" altLang="zh-CN" sz="19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種類</a:t>
          </a:r>
        </a:p>
      </dsp:txBody>
      <dsp:txXfrm>
        <a:off x="3014639" y="3728115"/>
        <a:ext cx="662252" cy="1668000"/>
      </dsp:txXfrm>
    </dsp:sp>
    <dsp:sp modelId="{66608876-D06D-4236-AEC1-65C125B735DF}">
      <dsp:nvSpPr>
        <dsp:cNvPr id="0" name=""/>
        <dsp:cNvSpPr/>
      </dsp:nvSpPr>
      <dsp:spPr>
        <a:xfrm>
          <a:off x="3727042" y="3707511"/>
          <a:ext cx="703460" cy="1709208"/>
        </a:xfrm>
        <a:prstGeom prst="roundRect">
          <a:avLst>
            <a:gd name="adj" fmla="val 1000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要素</a:t>
          </a:r>
          <a:endParaRPr lang="en-US" altLang="zh-CN" sz="19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開端高潮</a:t>
          </a:r>
        </a:p>
      </dsp:txBody>
      <dsp:txXfrm>
        <a:off x="3747646" y="3728115"/>
        <a:ext cx="662252" cy="1668000"/>
      </dsp:txXfrm>
    </dsp:sp>
    <dsp:sp modelId="{4DA1232D-CFF0-4B71-A61B-0143D87191D3}">
      <dsp:nvSpPr>
        <dsp:cNvPr id="0" name=""/>
        <dsp:cNvSpPr/>
      </dsp:nvSpPr>
      <dsp:spPr>
        <a:xfrm>
          <a:off x="4460048" y="3707511"/>
          <a:ext cx="703460" cy="1709208"/>
        </a:xfrm>
        <a:prstGeom prst="roundRect">
          <a:avLst>
            <a:gd name="adj" fmla="val 1000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好壞</a:t>
          </a:r>
          <a:endParaRPr lang="en-US" altLang="zh-CN" sz="19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聽者與表現力</a:t>
          </a:r>
          <a:endParaRPr lang="en-US" altLang="zh-CN" sz="19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4480652" y="3728115"/>
        <a:ext cx="662252" cy="1668000"/>
      </dsp:txXfrm>
    </dsp:sp>
    <dsp:sp modelId="{C8127ACC-9BA2-4896-92DD-4CEC544A78D5}">
      <dsp:nvSpPr>
        <dsp:cNvPr id="0" name=""/>
        <dsp:cNvSpPr/>
      </dsp:nvSpPr>
      <dsp:spPr>
        <a:xfrm>
          <a:off x="5193054" y="3707511"/>
          <a:ext cx="703460" cy="1709208"/>
        </a:xfrm>
        <a:prstGeom prst="roundRect">
          <a:avLst>
            <a:gd name="adj" fmla="val 1000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選項</a:t>
          </a:r>
          <a:endParaRPr lang="en-US" altLang="zh-CN" sz="19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種類要點時機</a:t>
          </a:r>
        </a:p>
      </dsp:txBody>
      <dsp:txXfrm>
        <a:off x="5213658" y="3728115"/>
        <a:ext cx="662252" cy="1668000"/>
      </dsp:txXfrm>
    </dsp:sp>
    <dsp:sp modelId="{33212CA9-DF68-4D41-B80C-9EBBB82259C8}">
      <dsp:nvSpPr>
        <dsp:cNvPr id="0" name=""/>
        <dsp:cNvSpPr/>
      </dsp:nvSpPr>
      <dsp:spPr>
        <a:xfrm>
          <a:off x="5926061" y="3707511"/>
          <a:ext cx="703460" cy="1709208"/>
        </a:xfrm>
        <a:prstGeom prst="roundRect">
          <a:avLst>
            <a:gd name="adj" fmla="val 1000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有趣</a:t>
          </a:r>
          <a:endParaRPr lang="en-US" altLang="zh-CN" sz="19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吸引玩家</a:t>
          </a:r>
        </a:p>
      </dsp:txBody>
      <dsp:txXfrm>
        <a:off x="5946665" y="3728115"/>
        <a:ext cx="662252" cy="1668000"/>
      </dsp:txXfrm>
    </dsp:sp>
    <dsp:sp modelId="{1F984A7C-8D9A-4657-A8DF-7417F92F2726}">
      <dsp:nvSpPr>
        <dsp:cNvPr id="0" name=""/>
        <dsp:cNvSpPr/>
      </dsp:nvSpPr>
      <dsp:spPr>
        <a:xfrm>
          <a:off x="6688612" y="1854729"/>
          <a:ext cx="1436467" cy="1709208"/>
        </a:xfrm>
        <a:prstGeom prst="roundRect">
          <a:avLst>
            <a:gd name="adj" fmla="val 1000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文本</a:t>
          </a:r>
        </a:p>
      </dsp:txBody>
      <dsp:txXfrm>
        <a:off x="6730685" y="1896802"/>
        <a:ext cx="1352321" cy="1625062"/>
      </dsp:txXfrm>
    </dsp:sp>
    <dsp:sp modelId="{64B2D052-21B6-436F-8521-FB6292CE6A94}">
      <dsp:nvSpPr>
        <dsp:cNvPr id="0" name=""/>
        <dsp:cNvSpPr/>
      </dsp:nvSpPr>
      <dsp:spPr>
        <a:xfrm>
          <a:off x="6688612" y="3707511"/>
          <a:ext cx="703460" cy="1709208"/>
        </a:xfrm>
        <a:prstGeom prst="roundRect">
          <a:avLst>
            <a:gd name="adj" fmla="val 1000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基礎</a:t>
          </a:r>
          <a:endParaRPr lang="en-US" altLang="zh-CN" sz="19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文本臺詞旁白</a:t>
          </a:r>
        </a:p>
      </dsp:txBody>
      <dsp:txXfrm>
        <a:off x="6709216" y="3728115"/>
        <a:ext cx="662252" cy="1668000"/>
      </dsp:txXfrm>
    </dsp:sp>
    <dsp:sp modelId="{97A6B007-E3FD-4A31-88E9-C4BFE46FAF75}">
      <dsp:nvSpPr>
        <dsp:cNvPr id="0" name=""/>
        <dsp:cNvSpPr/>
      </dsp:nvSpPr>
      <dsp:spPr>
        <a:xfrm>
          <a:off x="7421619" y="3707511"/>
          <a:ext cx="703460" cy="1709208"/>
        </a:xfrm>
        <a:prstGeom prst="roundRect">
          <a:avLst>
            <a:gd name="adj" fmla="val 1000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臺詞</a:t>
          </a:r>
          <a:endParaRPr lang="en-US" altLang="zh-CN" sz="1900" kern="1200" dirty="0">
            <a:solidFill>
              <a:prstClr val="white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外觀技巧</a:t>
          </a:r>
        </a:p>
      </dsp:txBody>
      <dsp:txXfrm>
        <a:off x="7442223" y="3728115"/>
        <a:ext cx="662252" cy="166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9FF77-3A8A-4CDC-9BA6-EE44BFD36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841C58-D762-4385-A98F-7B6B536BB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3C9F8-A18C-4B85-BD84-466F0256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2289-E0C6-43CC-86BF-0F5AC14E4FC7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485F6-A570-402A-A02D-24DB9B7E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02604-5A10-4641-A0CA-C4CB55AB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2F8-D7A3-4976-BEBF-C82F07FA2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41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4D6BD-ED2B-4B89-B8F4-F5A12819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A31A2-F49A-4808-A39E-DBFED9CFC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753AF-31D0-4EBE-80F7-B986E7EF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2289-E0C6-43CC-86BF-0F5AC14E4FC7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63A29-F2E6-42EC-9CD7-810084CD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1BF57-6907-4B31-A174-7A7223CA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2F8-D7A3-4976-BEBF-C82F07FA2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9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276CD6-FE94-4548-9EBB-AC9E51534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161290-B0EB-48E1-8208-7B9D4C8B5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597BB-41FE-42E5-A335-4D763298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2289-E0C6-43CC-86BF-0F5AC14E4FC7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2EF9B-CD64-4D1E-A973-30B3E244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1DB12-52C7-41BC-907E-346E9681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2F8-D7A3-4976-BEBF-C82F07FA2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7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F233D-B646-41B3-934D-E9E525A5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DE646-B223-492D-99B9-B15EA33B8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79AB1-FB67-4856-B6C8-E0B588EF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2289-E0C6-43CC-86BF-0F5AC14E4FC7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645FD-824A-4226-A22E-E917E0B8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2B3F7-C88B-4A69-8FF5-D83371EF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2F8-D7A3-4976-BEBF-C82F07FA2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52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71AEF-2FF9-4E90-89B0-CE894CA7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C7D937-EAAB-468A-A3C3-0A6687AF9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C42B8-DD12-4054-B4E6-C3464B1A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2289-E0C6-43CC-86BF-0F5AC14E4FC7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E295F-6BF0-4431-A349-CBA7A17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3B158-FAC9-4874-B4D3-BD9DD056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2F8-D7A3-4976-BEBF-C82F07FA2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9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1F527-9490-40B2-9C7F-397B1BE0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BD2B2-2E60-4886-8DF9-4812351D5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D3A294-3A0C-42FA-82E8-ED4B616F0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2ED034-022E-46B8-A47E-D50840A7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2289-E0C6-43CC-86BF-0F5AC14E4FC7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AF8BC-7CE0-4633-AA8A-4EDD5E89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C16D64-6835-48C7-9FD0-BF7B1DC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2F8-D7A3-4976-BEBF-C82F07FA2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7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FC102-66C1-4D1E-901A-81F20693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ED2998-1CEA-4F02-A38A-A17991437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F48B22-E2FF-4A1E-993C-2D7667255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4657AC-1012-4B9D-B157-BC54319E5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6F1BAB-1064-4EC6-94EE-5E0466700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09C0-ECBE-47FB-A52A-03516628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2289-E0C6-43CC-86BF-0F5AC14E4FC7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41714E-3A1D-47DA-9364-F016EF0B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514A3B-4ABC-47B0-8368-EC5E3D0D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2F8-D7A3-4976-BEBF-C82F07FA2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33BF7-5F36-4D21-B78B-10A75A0F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B958DB-3F4E-4F8F-B41C-66A4153B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2289-E0C6-43CC-86BF-0F5AC14E4FC7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FD8B95-39BA-448C-9DCE-F8FA5792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4B7E71-C947-4F7A-A311-59914D5F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2F8-D7A3-4976-BEBF-C82F07FA2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7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13D17E-D0F9-48E0-AFEC-D2B21690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2289-E0C6-43CC-86BF-0F5AC14E4FC7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50307B-FC1D-4ADF-BD91-900DDF94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0E1216-60BC-4BB7-8BB2-236E8CB7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2F8-D7A3-4976-BEBF-C82F07FA2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36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21C3E-B4DD-47BC-84D9-FD62D27F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E07E5-2703-441D-9FCA-84FCD29C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4C9261-CB98-4CA6-84E2-5EC9C7F4D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70582-ACEA-42CF-8233-DA15F504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2289-E0C6-43CC-86BF-0F5AC14E4FC7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72B85-731B-4C59-B5D8-3AFEA17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55F75-B6C8-46BD-8B0E-B40573B0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2F8-D7A3-4976-BEBF-C82F07FA2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4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BA139-2107-4CC8-98E8-B327CBD1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454527-CB71-4214-A154-B42783511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118C21-5F38-4E08-9C89-649EF7DD4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D6DEC-BF91-492A-98A4-FCB0653F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2289-E0C6-43CC-86BF-0F5AC14E4FC7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7C16D5-A34F-4630-B129-FB401E91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8EF6E2-0F86-4DF8-A725-5970F21C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2F8-D7A3-4976-BEBF-C82F07FA2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3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2E98AB-7DF7-42B1-B942-562BBF88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35342-195A-4FD5-B7B5-96B421D4C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CEADB-6372-4A08-AAE8-4F3DBF147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32289-E0C6-43CC-86BF-0F5AC14E4FC7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6766A-93D8-43D0-96C4-D49A91911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650B9-C5B7-4C80-8C17-CBC76E8F7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B2F8-D7A3-4976-BEBF-C82F07FA2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B773A7F-763E-490A-81AC-F9AC16EFF0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1981618"/>
              </p:ext>
            </p:extLst>
          </p:nvPr>
        </p:nvGraphicFramePr>
        <p:xfrm>
          <a:off x="2032000" y="611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29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03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73</Words>
  <Application>Microsoft Office PowerPoint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jskyhuang(黄锦添)</dc:creator>
  <cp:lastModifiedBy>jskyhuang(黄锦添)</cp:lastModifiedBy>
  <cp:revision>4</cp:revision>
  <dcterms:created xsi:type="dcterms:W3CDTF">2019-12-22T14:15:04Z</dcterms:created>
  <dcterms:modified xsi:type="dcterms:W3CDTF">2019-12-22T14:45:10Z</dcterms:modified>
</cp:coreProperties>
</file>