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3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4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2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9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7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CF4A-D922-40F0-871B-85F3A30AD5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465E-9EF2-41DE-9096-48BAB7AFA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94068" y="418245"/>
            <a:ext cx="7478060" cy="5791369"/>
            <a:chOff x="2282191" y="497376"/>
            <a:chExt cx="7478060" cy="5791369"/>
          </a:xfrm>
        </p:grpSpPr>
        <p:grpSp>
          <p:nvGrpSpPr>
            <p:cNvPr id="5" name="그룹 4"/>
            <p:cNvGrpSpPr/>
            <p:nvPr/>
          </p:nvGrpSpPr>
          <p:grpSpPr>
            <a:xfrm>
              <a:off x="2282191" y="497376"/>
              <a:ext cx="7478060" cy="5791369"/>
              <a:chOff x="2282191" y="497376"/>
              <a:chExt cx="7478060" cy="5791369"/>
            </a:xfrm>
          </p:grpSpPr>
          <p:pic>
            <p:nvPicPr>
              <p:cNvPr id="1026" name="Picture 2" descr="imag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2191" y="497376"/>
                <a:ext cx="7478060" cy="5791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3156438" y="1881554"/>
                <a:ext cx="3174024" cy="536331"/>
              </a:xfrm>
              <a:prstGeom prst="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440722" y="3695700"/>
                <a:ext cx="5307623" cy="1544515"/>
              </a:xfrm>
              <a:prstGeom prst="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22938" y="2652304"/>
                  <a:ext cx="1107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938" y="2652304"/>
                  <a:ext cx="110783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/>
            <p:nvPr/>
          </p:nvCxnSpPr>
          <p:spPr>
            <a:xfrm flipH="1">
              <a:off x="4667207" y="2872126"/>
              <a:ext cx="511462" cy="1088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4501219" y="2934467"/>
              <a:ext cx="224204" cy="254594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23547" y="5210482"/>
                  <a:ext cx="19709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𝒑𝒓𝒆𝒗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𝒄𝒖𝒓𝒓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547" y="5210482"/>
                  <a:ext cx="197098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/>
            <p:cNvCxnSpPr/>
            <p:nvPr/>
          </p:nvCxnSpPr>
          <p:spPr>
            <a:xfrm flipH="1" flipV="1">
              <a:off x="3820434" y="5287559"/>
              <a:ext cx="606227" cy="626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338952" y="923193"/>
                <a:ext cx="237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=(1, 2, 4, 0,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52" y="923193"/>
                <a:ext cx="2373923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25" idx="2"/>
          </p:cNvCxnSpPr>
          <p:nvPr/>
        </p:nvCxnSpPr>
        <p:spPr>
          <a:xfrm flipH="1">
            <a:off x="9525913" y="1292525"/>
            <a:ext cx="1" cy="281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8102190" y="1512305"/>
                <a:ext cx="2847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=(0, 1, 2, 2, 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90" y="1512305"/>
                <a:ext cx="2847446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338952" y="1982720"/>
                <a:ext cx="237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=(0, 1, 2, 3, 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52" y="1982720"/>
                <a:ext cx="2373923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32" idx="2"/>
          </p:cNvCxnSpPr>
          <p:nvPr/>
        </p:nvCxnSpPr>
        <p:spPr>
          <a:xfrm flipH="1">
            <a:off x="9525913" y="2352052"/>
            <a:ext cx="1" cy="281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8102190" y="2571832"/>
                <a:ext cx="2881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=(3, 0, 1, 4, 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90" y="2571832"/>
                <a:ext cx="288175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969669" y="1226556"/>
                <a:ext cx="237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SORT</m:t>
                      </m:r>
                      <m: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69" y="1226556"/>
                <a:ext cx="2373923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975010" y="2251354"/>
                <a:ext cx="2373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ARGSORT</m:t>
                      </m:r>
                      <m: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10" y="2251354"/>
                <a:ext cx="2373923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75172" y="1772132"/>
                <a:ext cx="298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SORT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src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array</m:t>
                      </m:r>
                    </m:oMath>
                  </m:oMathPara>
                </a14:m>
                <a:endParaRPr lang="ko-KR" altLang="en-US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172" y="1772132"/>
                <a:ext cx="2988993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7982029" y="3247237"/>
                <a:ext cx="271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=(0, 0, 0, 1,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29" y="3247237"/>
                <a:ext cx="2719526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9831362" y="2913979"/>
            <a:ext cx="343865" cy="39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9543065" y="2901844"/>
            <a:ext cx="503381" cy="40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9785933" y="2901844"/>
            <a:ext cx="452089" cy="41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0402990" y="2892916"/>
            <a:ext cx="35686" cy="42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9936089" y="2890201"/>
            <a:ext cx="742774" cy="415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/>
              <p:cNvSpPr/>
              <p:nvPr/>
            </p:nvSpPr>
            <p:spPr>
              <a:xfrm>
                <a:off x="7269775" y="4053020"/>
                <a:ext cx="4649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[1],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[0])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75" y="4053020"/>
                <a:ext cx="4649221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직사각형 58"/>
              <p:cNvSpPr/>
              <p:nvPr/>
            </p:nvSpPr>
            <p:spPr>
              <a:xfrm>
                <a:off x="9206809" y="5131812"/>
                <a:ext cx="2847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𝑠𝑟𝑐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=(0, 1, 2, 2, 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09" y="5131812"/>
                <a:ext cx="284744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/>
          <p:nvPr/>
        </p:nvCxnSpPr>
        <p:spPr>
          <a:xfrm>
            <a:off x="10890454" y="4916706"/>
            <a:ext cx="2348" cy="282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/>
              <p:cNvSpPr/>
              <p:nvPr/>
            </p:nvSpPr>
            <p:spPr>
              <a:xfrm>
                <a:off x="10518181" y="4617389"/>
                <a:ext cx="749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81" y="4617389"/>
                <a:ext cx="749243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/>
              <p:cNvSpPr/>
              <p:nvPr/>
            </p:nvSpPr>
            <p:spPr>
              <a:xfrm>
                <a:off x="10739250" y="5643821"/>
                <a:ext cx="752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𝑐𝑢𝑟𝑟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250" y="5643821"/>
                <a:ext cx="75229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/>
          <p:nvPr/>
        </p:nvCxnSpPr>
        <p:spPr>
          <a:xfrm flipH="1" flipV="1">
            <a:off x="11108671" y="5439578"/>
            <a:ext cx="6727" cy="30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9153998" y="3576439"/>
            <a:ext cx="1021230" cy="538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9546846" y="3567263"/>
            <a:ext cx="117767" cy="547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9785933" y="3576439"/>
            <a:ext cx="389294" cy="538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0402990" y="3576439"/>
            <a:ext cx="508118" cy="538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9999057" y="3571850"/>
            <a:ext cx="1422151" cy="5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510340" y="3650128"/>
                <a:ext cx="2988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Step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b="0" i="0" u="sng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ACCUMULATE</m:t>
                      </m:r>
                    </m:oMath>
                  </m:oMathPara>
                </a14:m>
                <a:endParaRPr lang="ko-KR" altLang="en-US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40" y="3650128"/>
                <a:ext cx="2988993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7264651" y="924897"/>
            <a:ext cx="4226893" cy="19769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285588" y="3308748"/>
            <a:ext cx="4707120" cy="270440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75329" y="303946"/>
            <a:ext cx="6221779" cy="6053244"/>
            <a:chOff x="2875329" y="303946"/>
            <a:chExt cx="6221779" cy="6053244"/>
          </a:xfrm>
        </p:grpSpPr>
        <p:pic>
          <p:nvPicPr>
            <p:cNvPr id="2050" name="Picture 2" descr="https://user-images.githubusercontent.com/49300363/127619603-9c062947-32c7-4aac-a310-a0f6e9aec5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329" y="303946"/>
              <a:ext cx="6221779" cy="6053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589585" y="808892"/>
              <a:ext cx="545123" cy="13803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89585" y="2127740"/>
                  <a:ext cx="545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585" y="2127740"/>
                  <a:ext cx="54512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직사각형 6"/>
            <p:cNvSpPr/>
            <p:nvPr/>
          </p:nvSpPr>
          <p:spPr>
            <a:xfrm>
              <a:off x="4615961" y="3736934"/>
              <a:ext cx="1081454" cy="140656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45624" y="5067302"/>
                  <a:ext cx="11166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𝒈𝒓𝒂𝒅</m:t>
                        </m:r>
                      </m:oMath>
                    </m:oMathPara>
                  </a14:m>
                  <a:endParaRPr lang="ko-KR" altLang="en-US" b="1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624" y="5067302"/>
                  <a:ext cx="111662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847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677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99" y="943708"/>
            <a:ext cx="8934817" cy="48611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25815" y="1318847"/>
            <a:ext cx="1925516" cy="27256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39100" y="1046285"/>
            <a:ext cx="1500554" cy="27256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1331" y="1318847"/>
            <a:ext cx="1336431" cy="27256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76499" y="1321779"/>
            <a:ext cx="1849315" cy="26083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53052" y="3464171"/>
            <a:ext cx="3763107" cy="43961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2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87" y="693385"/>
            <a:ext cx="695325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173" y="4036186"/>
            <a:ext cx="886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Separate the operations: Tensor casting can be done before finishing forward 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Even if we do not know gradients, we can make the index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Due to tensor casting, the latency of sorting can be hidden in the forward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Question: I thought the main memory bottleneck is scatter operation but it is not.. Is really scattering is okay for memory access latency, i.e. for irregular memory access pattern?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70801" y="835786"/>
            <a:ext cx="3184540" cy="229289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63334" y="3141901"/>
                <a:ext cx="199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𝑻𝒆𝒏𝒔𝒐𝒓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𝑪𝒂𝒔𝒕𝒊𝒏𝒈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334" y="3141901"/>
                <a:ext cx="199947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4231618" y="822566"/>
            <a:ext cx="3433206" cy="20640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55341" y="2882414"/>
                <a:ext cx="199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𝑮𝒂𝒕𝒉𝒆𝒓𝑹𝒆𝒅𝒖𝒄𝒆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41" y="2882414"/>
                <a:ext cx="19994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599377"/>
            <a:ext cx="6454588" cy="316926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2566428" y="3700826"/>
            <a:ext cx="6218984" cy="2704269"/>
            <a:chOff x="2566428" y="3700826"/>
            <a:chExt cx="6218984" cy="270426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6428" y="4037760"/>
              <a:ext cx="6218984" cy="236733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266855" y="4421669"/>
              <a:ext cx="545123" cy="13803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542" y="5734247"/>
                  <a:ext cx="1318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𝒔𝒐𝒓𝒕𝒆𝒅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𝒔𝒓𝒄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542" y="5734247"/>
                  <a:ext cx="131815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4803013" y="4421669"/>
              <a:ext cx="545123" cy="13803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123766" y="3700826"/>
                  <a:ext cx="30300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𝒔𝒐𝒓𝒕𝒆𝒅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𝒅𝒔𝒕</m:t>
                      </m:r>
                    </m:oMath>
                  </a14:m>
                  <a:r>
                    <a:rPr lang="en-US" altLang="ko-KR" b="1" dirty="0" smtClean="0">
                      <a:solidFill>
                        <a:srgbClr val="C00000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𝒄𝒂𝒔𝒕𝒆𝒅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𝒔𝒓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endParaRPr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6" y="3700826"/>
                  <a:ext cx="303007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/>
            <p:cNvCxnSpPr/>
            <p:nvPr/>
          </p:nvCxnSpPr>
          <p:spPr>
            <a:xfrm flipH="1">
              <a:off x="5348136" y="4037760"/>
              <a:ext cx="163892" cy="3177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582072" y="4421788"/>
            <a:ext cx="1041975" cy="138923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443981" y="5734247"/>
                <a:ext cx="131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𝒄𝒂𝒔𝒕𝒆𝒅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𝒅𝒔𝒕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81" y="5734247"/>
                <a:ext cx="1318156" cy="369332"/>
              </a:xfrm>
              <a:prstGeom prst="rect">
                <a:avLst/>
              </a:prstGeom>
              <a:blipFill>
                <a:blip r:embed="rId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H="1">
            <a:off x="5348137" y="3155576"/>
            <a:ext cx="2549769" cy="126609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103060" y="3155576"/>
            <a:ext cx="190677" cy="88218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198661" y="2786244"/>
                <a:ext cx="199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𝑻𝒆𝒏𝒔𝒐𝒓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𝒄𝒂𝒔𝒕𝒆𝒅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61" y="2786244"/>
                <a:ext cx="19994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324266" y="3075068"/>
                <a:ext cx="199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𝑻𝒆𝒏𝒔𝒐𝒓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𝒄𝒂𝒔𝒕𝒆𝒅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66" y="3075068"/>
                <a:ext cx="19994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9" y="504826"/>
            <a:ext cx="6172567" cy="6114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586" y="1670538"/>
            <a:ext cx="451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Q. How about do casting in CPU at a case of memory-centric + tensor casting? </a:t>
            </a:r>
          </a:p>
        </p:txBody>
      </p:sp>
    </p:spTree>
    <p:extLst>
      <p:ext uri="{BB962C8B-B14F-4D97-AF65-F5344CB8AC3E}">
        <p14:creationId xmlns:p14="http://schemas.microsoft.com/office/powerpoint/2010/main" val="147069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30" y="1103799"/>
            <a:ext cx="7286459" cy="44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7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36" y="968253"/>
            <a:ext cx="10796588" cy="48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642937"/>
            <a:ext cx="76390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255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pjsbeauty@naver.com</dc:creator>
  <cp:lastModifiedBy>pjsbeauty@naver.com</cp:lastModifiedBy>
  <cp:revision>37</cp:revision>
  <dcterms:created xsi:type="dcterms:W3CDTF">2021-07-30T08:19:45Z</dcterms:created>
  <dcterms:modified xsi:type="dcterms:W3CDTF">2021-07-30T11:13:53Z</dcterms:modified>
</cp:coreProperties>
</file>