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3" r:id="rId6"/>
    <p:sldId id="306" r:id="rId7"/>
    <p:sldId id="331" r:id="rId8"/>
    <p:sldId id="300" r:id="rId9"/>
    <p:sldId id="342" r:id="rId10"/>
    <p:sldId id="343" r:id="rId11"/>
    <p:sldId id="330" r:id="rId12"/>
    <p:sldId id="344" r:id="rId13"/>
    <p:sldId id="303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32" r:id="rId23"/>
    <p:sldId id="348" r:id="rId24"/>
    <p:sldId id="312" r:id="rId25"/>
    <p:sldId id="334" r:id="rId26"/>
    <p:sldId id="335" r:id="rId27"/>
    <p:sldId id="336" r:id="rId28"/>
    <p:sldId id="357" r:id="rId29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D18F8-AAAA-4FF9-B8A5-42F8B84724DD}" v="10" dt="2021-07-20T07:02:55.138"/>
    <p1510:client id="{5D9F8D3F-9DB8-460C-9957-8FA5ED188922}" v="25" dt="2021-07-20T14:34:44.587"/>
    <p1510:client id="{749321A6-E320-498A-9ED4-BDE57A7A2E9C}" v="373" dt="2021-07-20T10:24:59.439"/>
    <p1510:client id="{DAFA9B3A-AE72-4C46-858D-7B29AF83BAEC}" v="9" dt="2021-07-20T09:17:15.559"/>
    <p1510:client id="{EC43CDFC-3F89-4119-BFFB-BE8987FAC3E7}" v="2" dt="2021-07-20T08:06:17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87" autoAdjust="0"/>
    <p:restoredTop sz="87284" autoAdjust="0"/>
  </p:normalViewPr>
  <p:slideViewPr>
    <p:cSldViewPr snapToGrid="0">
      <p:cViewPr varScale="1">
        <p:scale>
          <a:sx n="235" d="100"/>
          <a:sy n="235" d="100"/>
        </p:scale>
        <p:origin x="34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보준호" userId="S::joonho0320@seoul.ac.kr::7db17e45-d058-478e-953b-46782bd768d2" providerId="AD" clId="Web-{08DD18F8-AAAA-4FF9-B8A5-42F8B84724DD}"/>
    <pc:docChg chg="modSld">
      <pc:chgData name="황보준호" userId="S::joonho0320@seoul.ac.kr::7db17e45-d058-478e-953b-46782bd768d2" providerId="AD" clId="Web-{08DD18F8-AAAA-4FF9-B8A5-42F8B84724DD}" dt="2021-07-20T07:02:55.138" v="6" actId="1076"/>
      <pc:docMkLst>
        <pc:docMk/>
      </pc:docMkLst>
      <pc:sldChg chg="addSp delSp modSp">
        <pc:chgData name="황보준호" userId="S::joonho0320@seoul.ac.kr::7db17e45-d058-478e-953b-46782bd768d2" providerId="AD" clId="Web-{08DD18F8-AAAA-4FF9-B8A5-42F8B84724DD}" dt="2021-07-20T07:02:55.138" v="6" actId="1076"/>
        <pc:sldMkLst>
          <pc:docMk/>
          <pc:sldMk cId="3140101267" sldId="330"/>
        </pc:sldMkLst>
        <pc:spChg chg="add mod">
          <ac:chgData name="황보준호" userId="S::joonho0320@seoul.ac.kr::7db17e45-d058-478e-953b-46782bd768d2" providerId="AD" clId="Web-{08DD18F8-AAAA-4FF9-B8A5-42F8B84724DD}" dt="2021-07-20T07:02:55.138" v="6" actId="1076"/>
          <ac:spMkLst>
            <pc:docMk/>
            <pc:sldMk cId="3140101267" sldId="330"/>
            <ac:spMk id="32" creationId="{608E0613-6A5D-4702-A527-07AF5AFCB9AE}"/>
          </ac:spMkLst>
        </pc:spChg>
        <pc:grpChg chg="del">
          <ac:chgData name="황보준호" userId="S::joonho0320@seoul.ac.kr::7db17e45-d058-478e-953b-46782bd768d2" providerId="AD" clId="Web-{08DD18F8-AAAA-4FF9-B8A5-42F8B84724DD}" dt="2021-07-20T07:02:17.309" v="0"/>
          <ac:grpSpMkLst>
            <pc:docMk/>
            <pc:sldMk cId="3140101267" sldId="330"/>
            <ac:grpSpMk id="20" creationId="{92222277-4E26-437E-8479-01D03F893F8C}"/>
          </ac:grpSpMkLst>
        </pc:grpChg>
        <pc:picChg chg="mod topLvl">
          <ac:chgData name="황보준호" userId="S::joonho0320@seoul.ac.kr::7db17e45-d058-478e-953b-46782bd768d2" providerId="AD" clId="Web-{08DD18F8-AAAA-4FF9-B8A5-42F8B84724DD}" dt="2021-07-20T07:02:40.794" v="2" actId="1076"/>
          <ac:picMkLst>
            <pc:docMk/>
            <pc:sldMk cId="3140101267" sldId="330"/>
            <ac:picMk id="21" creationId="{53886D34-DF8D-4BDD-9523-644A0AAA5316}"/>
          </ac:picMkLst>
        </pc:pic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2" creationId="{08AFD219-DE16-4742-897E-5622E482A635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3" creationId="{E17138CD-C51F-4ED2-A258-C62530EEFAB5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4" creationId="{8FA04A49-DF9C-4A6C-B039-3D87E4DAA8EE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5" creationId="{8A2F4503-1C1E-4AEF-9733-D641A4307DED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6" creationId="{6E93BE64-7E74-47A7-8D38-668259D8E58E}"/>
          </ac:cxnSpMkLst>
        </pc:cxnChg>
        <pc:cxnChg chg="topLvl">
          <ac:chgData name="황보준호" userId="S::joonho0320@seoul.ac.kr::7db17e45-d058-478e-953b-46782bd768d2" providerId="AD" clId="Web-{08DD18F8-AAAA-4FF9-B8A5-42F8B84724DD}" dt="2021-07-20T07:02:17.309" v="0"/>
          <ac:cxnSpMkLst>
            <pc:docMk/>
            <pc:sldMk cId="3140101267" sldId="330"/>
            <ac:cxnSpMk id="27" creationId="{F152F43E-4708-4397-A14C-221015F126E4}"/>
          </ac:cxnSpMkLst>
        </pc:cxnChg>
      </pc:sldChg>
    </pc:docChg>
  </pc:docChgLst>
  <pc:docChgLst>
    <pc:chgData name="심재웅" userId="S::jaewoong@seoul.ac.kr::96dca5ff-9fe9-4d6b-900a-c47444e5142c" providerId="AD" clId="Web-{5D9F8D3F-9DB8-460C-9957-8FA5ED188922}"/>
    <pc:docChg chg="modSld">
      <pc:chgData name="심재웅" userId="S::jaewoong@seoul.ac.kr::96dca5ff-9fe9-4d6b-900a-c47444e5142c" providerId="AD" clId="Web-{5D9F8D3F-9DB8-460C-9957-8FA5ED188922}" dt="2021-07-20T14:34:34.164" v="13" actId="20577"/>
      <pc:docMkLst>
        <pc:docMk/>
      </pc:docMkLst>
      <pc:sldChg chg="modSp">
        <pc:chgData name="심재웅" userId="S::jaewoong@seoul.ac.kr::96dca5ff-9fe9-4d6b-900a-c47444e5142c" providerId="AD" clId="Web-{5D9F8D3F-9DB8-460C-9957-8FA5ED188922}" dt="2021-07-20T14:34:16.617" v="7" actId="20577"/>
        <pc:sldMkLst>
          <pc:docMk/>
          <pc:sldMk cId="1903278140" sldId="256"/>
        </pc:sldMkLst>
        <pc:spChg chg="mod">
          <ac:chgData name="심재웅" userId="S::jaewoong@seoul.ac.kr::96dca5ff-9fe9-4d6b-900a-c47444e5142c" providerId="AD" clId="Web-{5D9F8D3F-9DB8-460C-9957-8FA5ED188922}" dt="2021-07-20T14:34:16.617" v="7" actId="20577"/>
          <ac:spMkLst>
            <pc:docMk/>
            <pc:sldMk cId="1903278140" sldId="256"/>
            <ac:spMk id="2" creationId="{00000000-0000-0000-0000-000000000000}"/>
          </ac:spMkLst>
        </pc:spChg>
      </pc:sldChg>
      <pc:sldChg chg="modSp">
        <pc:chgData name="심재웅" userId="S::jaewoong@seoul.ac.kr::96dca5ff-9fe9-4d6b-900a-c47444e5142c" providerId="AD" clId="Web-{5D9F8D3F-9DB8-460C-9957-8FA5ED188922}" dt="2021-07-20T14:34:21.695" v="11" actId="20577"/>
        <pc:sldMkLst>
          <pc:docMk/>
          <pc:sldMk cId="1481437935" sldId="293"/>
        </pc:sldMkLst>
        <pc:spChg chg="mod">
          <ac:chgData name="심재웅" userId="S::jaewoong@seoul.ac.kr::96dca5ff-9fe9-4d6b-900a-c47444e5142c" providerId="AD" clId="Web-{5D9F8D3F-9DB8-460C-9957-8FA5ED188922}" dt="2021-07-20T14:34:20.164" v="8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심재웅" userId="S::jaewoong@seoul.ac.kr::96dca5ff-9fe9-4d6b-900a-c47444e5142c" providerId="AD" clId="Web-{5D9F8D3F-9DB8-460C-9957-8FA5ED188922}" dt="2021-07-20T14:34:21.695" v="11" actId="20577"/>
          <ac:spMkLst>
            <pc:docMk/>
            <pc:sldMk cId="1481437935" sldId="293"/>
            <ac:spMk id="3" creationId="{87078094-BCBE-E74B-8943-0EF7834D89F0}"/>
          </ac:spMkLst>
        </pc:spChg>
      </pc:sldChg>
      <pc:sldChg chg="modSp">
        <pc:chgData name="심재웅" userId="S::jaewoong@seoul.ac.kr::96dca5ff-9fe9-4d6b-900a-c47444e5142c" providerId="AD" clId="Web-{5D9F8D3F-9DB8-460C-9957-8FA5ED188922}" dt="2021-07-20T14:34:34.164" v="13" actId="20577"/>
        <pc:sldMkLst>
          <pc:docMk/>
          <pc:sldMk cId="1931055097" sldId="332"/>
        </pc:sldMkLst>
        <pc:spChg chg="mod">
          <ac:chgData name="심재웅" userId="S::jaewoong@seoul.ac.kr::96dca5ff-9fe9-4d6b-900a-c47444e5142c" providerId="AD" clId="Web-{5D9F8D3F-9DB8-460C-9957-8FA5ED188922}" dt="2021-07-20T14:34:34.164" v="13" actId="20577"/>
          <ac:spMkLst>
            <pc:docMk/>
            <pc:sldMk cId="1931055097" sldId="332"/>
            <ac:spMk id="3" creationId="{3A033D0B-87DB-B843-B296-41DDA4871FF1}"/>
          </ac:spMkLst>
        </pc:spChg>
      </pc:sldChg>
    </pc:docChg>
  </pc:docChgLst>
  <pc:docChgLst>
    <pc:chgData name="심재웅" userId="96dca5ff-9fe9-4d6b-900a-c47444e5142c" providerId="ADAL" clId="{95767ABC-2FFA-644C-BD1D-440E6B55C83D}"/>
    <pc:docChg chg="undo custSel modSld">
      <pc:chgData name="심재웅" userId="96dca5ff-9fe9-4d6b-900a-c47444e5142c" providerId="ADAL" clId="{95767ABC-2FFA-644C-BD1D-440E6B55C83D}" dt="2021-07-20T14:49:00.717" v="26" actId="478"/>
      <pc:docMkLst>
        <pc:docMk/>
      </pc:docMkLst>
      <pc:sldChg chg="modSp mod">
        <pc:chgData name="심재웅" userId="96dca5ff-9fe9-4d6b-900a-c47444e5142c" providerId="ADAL" clId="{95767ABC-2FFA-644C-BD1D-440E6B55C83D}" dt="2021-07-20T14:48:14.607" v="17" actId="20577"/>
        <pc:sldMkLst>
          <pc:docMk/>
          <pc:sldMk cId="1481437935" sldId="293"/>
        </pc:sldMkLst>
        <pc:spChg chg="mod">
          <ac:chgData name="심재웅" userId="96dca5ff-9fe9-4d6b-900a-c47444e5142c" providerId="ADAL" clId="{95767ABC-2FFA-644C-BD1D-440E6B55C83D}" dt="2021-07-20T14:47:49.961" v="4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심재웅" userId="96dca5ff-9fe9-4d6b-900a-c47444e5142c" providerId="ADAL" clId="{95767ABC-2FFA-644C-BD1D-440E6B55C83D}" dt="2021-07-20T14:48:14.607" v="17" actId="20577"/>
          <ac:spMkLst>
            <pc:docMk/>
            <pc:sldMk cId="1481437935" sldId="293"/>
            <ac:spMk id="3" creationId="{87078094-BCBE-E74B-8943-0EF7834D89F0}"/>
          </ac:spMkLst>
        </pc:spChg>
      </pc:sldChg>
      <pc:sldChg chg="modSp mod">
        <pc:chgData name="심재웅" userId="96dca5ff-9fe9-4d6b-900a-c47444e5142c" providerId="ADAL" clId="{95767ABC-2FFA-644C-BD1D-440E6B55C83D}" dt="2021-07-20T14:48:44.472" v="25" actId="20577"/>
        <pc:sldMkLst>
          <pc:docMk/>
          <pc:sldMk cId="2410604289" sldId="306"/>
        </pc:sldMkLst>
        <pc:spChg chg="mod">
          <ac:chgData name="심재웅" userId="96dca5ff-9fe9-4d6b-900a-c47444e5142c" providerId="ADAL" clId="{95767ABC-2FFA-644C-BD1D-440E6B55C83D}" dt="2021-07-20T14:48:44.472" v="25" actId="20577"/>
          <ac:spMkLst>
            <pc:docMk/>
            <pc:sldMk cId="2410604289" sldId="306"/>
            <ac:spMk id="3" creationId="{A55FD3F7-C5A2-B548-A8C4-B085823ADE83}"/>
          </ac:spMkLst>
        </pc:spChg>
      </pc:sldChg>
      <pc:sldChg chg="delSp mod">
        <pc:chgData name="심재웅" userId="96dca5ff-9fe9-4d6b-900a-c47444e5142c" providerId="ADAL" clId="{95767ABC-2FFA-644C-BD1D-440E6B55C83D}" dt="2021-07-20T14:49:00.717" v="26" actId="478"/>
        <pc:sldMkLst>
          <pc:docMk/>
          <pc:sldMk cId="3140101267" sldId="330"/>
        </pc:sldMkLst>
        <pc:spChg chg="del">
          <ac:chgData name="심재웅" userId="96dca5ff-9fe9-4d6b-900a-c47444e5142c" providerId="ADAL" clId="{95767ABC-2FFA-644C-BD1D-440E6B55C83D}" dt="2021-07-20T14:49:00.717" v="26" actId="478"/>
          <ac:spMkLst>
            <pc:docMk/>
            <pc:sldMk cId="3140101267" sldId="330"/>
            <ac:spMk id="32" creationId="{608E0613-6A5D-4702-A527-07AF5AFCB9AE}"/>
          </ac:spMkLst>
        </pc:spChg>
      </pc:sldChg>
    </pc:docChg>
  </pc:docChgLst>
  <pc:docChgLst>
    <pc:chgData name="황보준호" userId="S::joonho0320@seoul.ac.kr::7db17e45-d058-478e-953b-46782bd768d2" providerId="AD" clId="Web-{EC43CDFC-3F89-4119-BFFB-BE8987FAC3E7}"/>
    <pc:docChg chg="modSld">
      <pc:chgData name="황보준호" userId="S::joonho0320@seoul.ac.kr::7db17e45-d058-478e-953b-46782bd768d2" providerId="AD" clId="Web-{EC43CDFC-3F89-4119-BFFB-BE8987FAC3E7}" dt="2021-07-20T08:06:17.849" v="1"/>
      <pc:docMkLst>
        <pc:docMk/>
      </pc:docMkLst>
      <pc:sldChg chg="addSp delSp">
        <pc:chgData name="황보준호" userId="S::joonho0320@seoul.ac.kr::7db17e45-d058-478e-953b-46782bd768d2" providerId="AD" clId="Web-{EC43CDFC-3F89-4119-BFFB-BE8987FAC3E7}" dt="2021-07-20T08:06:17.849" v="1"/>
        <pc:sldMkLst>
          <pc:docMk/>
          <pc:sldMk cId="1903278140" sldId="256"/>
        </pc:sldMkLst>
        <pc:spChg chg="add del">
          <ac:chgData name="황보준호" userId="S::joonho0320@seoul.ac.kr::7db17e45-d058-478e-953b-46782bd768d2" providerId="AD" clId="Web-{EC43CDFC-3F89-4119-BFFB-BE8987FAC3E7}" dt="2021-07-20T08:06:17.849" v="1"/>
          <ac:spMkLst>
            <pc:docMk/>
            <pc:sldMk cId="1903278140" sldId="256"/>
            <ac:spMk id="3" creationId="{30D292A8-72F3-46B0-BC6D-CE731A2BAD68}"/>
          </ac:spMkLst>
        </pc:spChg>
      </pc:sldChg>
    </pc:docChg>
  </pc:docChgLst>
  <pc:docChgLst>
    <pc:chgData name="이준서" userId="S::pjsbeauty@seoul.ac.kr::7a0e86a5-1ce5-494d-a5a5-0f82551f45ef" providerId="AD" clId="Web-{DAFA9B3A-AE72-4C46-858D-7B29AF83BAEC}"/>
    <pc:docChg chg="modSld">
      <pc:chgData name="이준서" userId="S::pjsbeauty@seoul.ac.kr::7a0e86a5-1ce5-494d-a5a5-0f82551f45ef" providerId="AD" clId="Web-{DAFA9B3A-AE72-4C46-858D-7B29AF83BAEC}" dt="2021-07-20T09:17:12.981" v="3" actId="20577"/>
      <pc:docMkLst>
        <pc:docMk/>
      </pc:docMkLst>
      <pc:sldChg chg="modSp">
        <pc:chgData name="이준서" userId="S::pjsbeauty@seoul.ac.kr::7a0e86a5-1ce5-494d-a5a5-0f82551f45ef" providerId="AD" clId="Web-{DAFA9B3A-AE72-4C46-858D-7B29AF83BAEC}" dt="2021-07-20T09:17:12.981" v="3" actId="20577"/>
        <pc:sldMkLst>
          <pc:docMk/>
          <pc:sldMk cId="3084826439" sldId="344"/>
        </pc:sldMkLst>
        <pc:spChg chg="mod">
          <ac:chgData name="이준서" userId="S::pjsbeauty@seoul.ac.kr::7a0e86a5-1ce5-494d-a5a5-0f82551f45ef" providerId="AD" clId="Web-{DAFA9B3A-AE72-4C46-858D-7B29AF83BAEC}" dt="2021-07-20T09:17:12.981" v="3" actId="20577"/>
          <ac:spMkLst>
            <pc:docMk/>
            <pc:sldMk cId="3084826439" sldId="344"/>
            <ac:spMk id="3" creationId="{A55FD3F7-C5A2-B548-A8C4-B085823ADE83}"/>
          </ac:spMkLst>
        </pc:spChg>
      </pc:sldChg>
    </pc:docChg>
  </pc:docChgLst>
  <pc:docChgLst>
    <pc:chgData name="Jaewoong Sim" userId="794c201930605eba" providerId="LiveId" clId="{D90F4C83-37AB-1E40-A4BB-46A25534DE26}"/>
    <pc:docChg chg="undo redo custSel addSld delSld modSld modMainMaster">
      <pc:chgData name="Jaewoong Sim" userId="794c201930605eba" providerId="LiveId" clId="{D90F4C83-37AB-1E40-A4BB-46A25534DE26}" dt="2020-09-02T14:08:15.031" v="10664" actId="20577"/>
      <pc:docMkLst>
        <pc:docMk/>
      </pc:docMkLst>
      <pc:sldChg chg="modSp mod">
        <pc:chgData name="Jaewoong Sim" userId="794c201930605eba" providerId="LiveId" clId="{D90F4C83-37AB-1E40-A4BB-46A25534DE26}" dt="2020-08-30T13:44:23.479" v="2992" actId="20577"/>
        <pc:sldMkLst>
          <pc:docMk/>
          <pc:sldMk cId="1903278140" sldId="256"/>
        </pc:sldMkLst>
        <pc:spChg chg="mod">
          <ac:chgData name="Jaewoong Sim" userId="794c201930605eba" providerId="LiveId" clId="{D90F4C83-37AB-1E40-A4BB-46A25534DE26}" dt="2020-08-30T13:44:23.479" v="2992" actId="20577"/>
          <ac:spMkLst>
            <pc:docMk/>
            <pc:sldMk cId="1903278140" sldId="256"/>
            <ac:spMk id="2" creationId="{00000000-0000-0000-0000-000000000000}"/>
          </ac:spMkLst>
        </pc:spChg>
      </pc:sldChg>
      <pc:sldChg chg="modSp del mod">
        <pc:chgData name="Jaewoong Sim" userId="794c201930605eba" providerId="LiveId" clId="{D90F4C83-37AB-1E40-A4BB-46A25534DE26}" dt="2020-08-30T12:15:53.844" v="204" actId="2696"/>
        <pc:sldMkLst>
          <pc:docMk/>
          <pc:sldMk cId="3647624220" sldId="259"/>
        </pc:sldMkLst>
        <pc:spChg chg="mod">
          <ac:chgData name="Jaewoong Sim" userId="794c201930605eba" providerId="LiveId" clId="{D90F4C83-37AB-1E40-A4BB-46A25534DE26}" dt="2020-08-30T12:15:37.196" v="203" actId="20577"/>
          <ac:spMkLst>
            <pc:docMk/>
            <pc:sldMk cId="3647624220" sldId="259"/>
            <ac:spMk id="3" creationId="{F14D180E-F747-D54C-B7C2-E554E98F3185}"/>
          </ac:spMkLst>
        </pc:spChg>
      </pc:sldChg>
      <pc:sldChg chg="addSp delSp modSp del mod">
        <pc:chgData name="Jaewoong Sim" userId="794c201930605eba" providerId="LiveId" clId="{D90F4C83-37AB-1E40-A4BB-46A25534DE26}" dt="2020-08-30T13:08:28.651" v="1929" actId="2696"/>
        <pc:sldMkLst>
          <pc:docMk/>
          <pc:sldMk cId="645012662" sldId="280"/>
        </pc:sldMkLst>
        <pc:spChg chg="mod">
          <ac:chgData name="Jaewoong Sim" userId="794c201930605eba" providerId="LiveId" clId="{D90F4C83-37AB-1E40-A4BB-46A25534DE26}" dt="2020-08-30T12:16:01.792" v="211" actId="20577"/>
          <ac:spMkLst>
            <pc:docMk/>
            <pc:sldMk cId="645012662" sldId="280"/>
            <ac:spMk id="2" creationId="{A5CFE407-1BA3-1E48-8E31-1D58D3BB48D0}"/>
          </ac:spMkLst>
        </pc:spChg>
        <pc:graphicFrameChg chg="add del mod">
          <ac:chgData name="Jaewoong Sim" userId="794c201930605eba" providerId="LiveId" clId="{D90F4C83-37AB-1E40-A4BB-46A25534DE26}" dt="2020-08-30T12:46:27.457" v="1490"/>
          <ac:graphicFrameMkLst>
            <pc:docMk/>
            <pc:sldMk cId="645012662" sldId="280"/>
            <ac:graphicFrameMk id="4" creationId="{A7C6BB9D-1D19-F840-B246-D5B81A698359}"/>
          </ac:graphicFrameMkLst>
        </pc:graphicFrameChg>
        <pc:graphicFrameChg chg="add del mod">
          <ac:chgData name="Jaewoong Sim" userId="794c201930605eba" providerId="LiveId" clId="{D90F4C83-37AB-1E40-A4BB-46A25534DE26}" dt="2020-08-30T12:46:31.232" v="1492"/>
          <ac:graphicFrameMkLst>
            <pc:docMk/>
            <pc:sldMk cId="645012662" sldId="280"/>
            <ac:graphicFrameMk id="5" creationId="{6FC162C6-538A-F14C-919C-A9B8B0700C38}"/>
          </ac:graphicFrameMkLst>
        </pc:graphicFrameChg>
        <pc:graphicFrameChg chg="add mod modGraphic">
          <ac:chgData name="Jaewoong Sim" userId="794c201930605eba" providerId="LiveId" clId="{D90F4C83-37AB-1E40-A4BB-46A25534DE26}" dt="2020-08-30T13:08:12.030" v="1928" actId="14100"/>
          <ac:graphicFrameMkLst>
            <pc:docMk/>
            <pc:sldMk cId="645012662" sldId="280"/>
            <ac:graphicFrameMk id="6" creationId="{7006B0CA-7A4C-6347-BCD1-1044A19DE310}"/>
          </ac:graphicFrameMkLst>
        </pc:graphicFrameChg>
      </pc:sldChg>
      <pc:sldChg chg="addSp delSp modSp mod">
        <pc:chgData name="Jaewoong Sim" userId="794c201930605eba" providerId="LiveId" clId="{D90F4C83-37AB-1E40-A4BB-46A25534DE26}" dt="2020-09-02T10:43:32.398" v="10155" actId="20577"/>
        <pc:sldMkLst>
          <pc:docMk/>
          <pc:sldMk cId="1481437935" sldId="293"/>
        </pc:sldMkLst>
        <pc:spChg chg="mod">
          <ac:chgData name="Jaewoong Sim" userId="794c201930605eba" providerId="LiveId" clId="{D90F4C83-37AB-1E40-A4BB-46A25534DE26}" dt="2020-08-30T13:46:34.625" v="2997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Jaewoong Sim" userId="794c201930605eba" providerId="LiveId" clId="{D90F4C83-37AB-1E40-A4BB-46A25534DE26}" dt="2020-09-02T10:43:32.398" v="10155" actId="20577"/>
          <ac:spMkLst>
            <pc:docMk/>
            <pc:sldMk cId="1481437935" sldId="293"/>
            <ac:spMk id="3" creationId="{87078094-BCBE-E74B-8943-0EF7834D89F0}"/>
          </ac:spMkLst>
        </pc:spChg>
        <pc:spChg chg="add del mod">
          <ac:chgData name="Jaewoong Sim" userId="794c201930605eba" providerId="LiveId" clId="{D90F4C83-37AB-1E40-A4BB-46A25534DE26}" dt="2020-08-30T13:43:25.164" v="2947"/>
          <ac:spMkLst>
            <pc:docMk/>
            <pc:sldMk cId="1481437935" sldId="293"/>
            <ac:spMk id="4" creationId="{A439DBDE-65CE-F44D-83D2-C3DCF500CB75}"/>
          </ac:spMkLst>
        </pc:spChg>
      </pc:sldChg>
      <pc:sldChg chg="modSp mod">
        <pc:chgData name="Jaewoong Sim" userId="794c201930605eba" providerId="LiveId" clId="{D90F4C83-37AB-1E40-A4BB-46A25534DE26}" dt="2020-08-30T13:59:02.568" v="3144" actId="20577"/>
        <pc:sldMkLst>
          <pc:docMk/>
          <pc:sldMk cId="689153628" sldId="295"/>
        </pc:sldMkLst>
        <pc:spChg chg="mod">
          <ac:chgData name="Jaewoong Sim" userId="794c201930605eba" providerId="LiveId" clId="{D90F4C83-37AB-1E40-A4BB-46A25534DE26}" dt="2020-08-30T12:17:35.693" v="298" actId="20577"/>
          <ac:spMkLst>
            <pc:docMk/>
            <pc:sldMk cId="689153628" sldId="29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59:02.568" v="3144" actId="20577"/>
          <ac:spMkLst>
            <pc:docMk/>
            <pc:sldMk cId="689153628" sldId="295"/>
            <ac:spMk id="3" creationId="{3A033D0B-87DB-B843-B296-41DDA4871FF1}"/>
          </ac:spMkLst>
        </pc:spChg>
      </pc:sldChg>
      <pc:sldChg chg="modSp mod">
        <pc:chgData name="Jaewoong Sim" userId="794c201930605eba" providerId="LiveId" clId="{D90F4C83-37AB-1E40-A4BB-46A25534DE26}" dt="2020-08-30T13:59:44.127" v="3147" actId="1076"/>
        <pc:sldMkLst>
          <pc:docMk/>
          <pc:sldMk cId="3812469786" sldId="296"/>
        </pc:sldMkLst>
        <pc:spChg chg="mod">
          <ac:chgData name="Jaewoong Sim" userId="794c201930605eba" providerId="LiveId" clId="{D90F4C83-37AB-1E40-A4BB-46A25534DE26}" dt="2020-08-30T13:59:38.408" v="3146" actId="20577"/>
          <ac:spMkLst>
            <pc:docMk/>
            <pc:sldMk cId="3812469786" sldId="296"/>
            <ac:spMk id="3" creationId="{5E25BDDF-F8DD-6343-99DA-7A0A0E2D1737}"/>
          </ac:spMkLst>
        </pc:spChg>
        <pc:picChg chg="mod">
          <ac:chgData name="Jaewoong Sim" userId="794c201930605eba" providerId="LiveId" clId="{D90F4C83-37AB-1E40-A4BB-46A25534DE26}" dt="2020-08-30T13:59:44.127" v="3147" actId="1076"/>
          <ac:picMkLst>
            <pc:docMk/>
            <pc:sldMk cId="3812469786" sldId="296"/>
            <ac:picMk id="5" creationId="{B8B6E1B9-BEB7-C646-9568-39A3CFE2518B}"/>
          </ac:picMkLst>
        </pc:picChg>
      </pc:sldChg>
      <pc:sldChg chg="addSp delSp modSp mod delAnim modAnim">
        <pc:chgData name="Jaewoong Sim" userId="794c201930605eba" providerId="LiveId" clId="{D90F4C83-37AB-1E40-A4BB-46A25534DE26}" dt="2020-08-30T13:54:16.503" v="3102" actId="1076"/>
        <pc:sldMkLst>
          <pc:docMk/>
          <pc:sldMk cId="4192145236" sldId="297"/>
        </pc:sldMkLst>
        <pc:spChg chg="mod">
          <ac:chgData name="Jaewoong Sim" userId="794c201930605eba" providerId="LiveId" clId="{D90F4C83-37AB-1E40-A4BB-46A25534DE26}" dt="2020-08-30T13:52:38.580" v="3074" actId="20577"/>
          <ac:spMkLst>
            <pc:docMk/>
            <pc:sldMk cId="4192145236" sldId="297"/>
            <ac:spMk id="3" creationId="{3747CDE7-2E12-434D-B3EB-615A397A8615}"/>
          </ac:spMkLst>
        </pc:spChg>
        <pc:spChg chg="add mod">
          <ac:chgData name="Jaewoong Sim" userId="794c201930605eba" providerId="LiveId" clId="{D90F4C83-37AB-1E40-A4BB-46A25534DE26}" dt="2020-08-30T13:54:16.503" v="3102" actId="1076"/>
          <ac:spMkLst>
            <pc:docMk/>
            <pc:sldMk cId="4192145236" sldId="297"/>
            <ac:spMk id="6" creationId="{C8329CFC-4DCC-9849-A815-F2D3B774CB27}"/>
          </ac:spMkLst>
        </pc:spChg>
        <pc:picChg chg="del">
          <ac:chgData name="Jaewoong Sim" userId="794c201930605eba" providerId="LiveId" clId="{D90F4C83-37AB-1E40-A4BB-46A25534DE26}" dt="2020-08-30T12:04:49.787" v="0" actId="478"/>
          <ac:picMkLst>
            <pc:docMk/>
            <pc:sldMk cId="4192145236" sldId="297"/>
            <ac:picMk id="4" creationId="{4D4DB961-3FC4-D041-B8B0-020023BE3A4A}"/>
          </ac:picMkLst>
        </pc:picChg>
        <pc:picChg chg="add mod">
          <ac:chgData name="Jaewoong Sim" userId="794c201930605eba" providerId="LiveId" clId="{D90F4C83-37AB-1E40-A4BB-46A25534DE26}" dt="2020-08-30T13:53:24.088" v="3079" actId="1076"/>
          <ac:picMkLst>
            <pc:docMk/>
            <pc:sldMk cId="4192145236" sldId="297"/>
            <ac:picMk id="5" creationId="{51AD9750-920C-C14F-8FC4-842F1A26F9E5}"/>
          </ac:picMkLst>
        </pc:picChg>
      </pc:sldChg>
      <pc:sldChg chg="modSp mod">
        <pc:chgData name="Jaewoong Sim" userId="794c201930605eba" providerId="LiveId" clId="{D90F4C83-37AB-1E40-A4BB-46A25534DE26}" dt="2020-08-30T14:46:03.904" v="5405" actId="2711"/>
        <pc:sldMkLst>
          <pc:docMk/>
          <pc:sldMk cId="1408278323" sldId="298"/>
        </pc:sldMkLst>
        <pc:spChg chg="mod">
          <ac:chgData name="Jaewoong Sim" userId="794c201930605eba" providerId="LiveId" clId="{D90F4C83-37AB-1E40-A4BB-46A25534DE26}" dt="2020-08-30T14:46:03.904" v="5405" actId="2711"/>
          <ac:spMkLst>
            <pc:docMk/>
            <pc:sldMk cId="1408278323" sldId="298"/>
            <ac:spMk id="3" creationId="{ADCD2320-EB79-0145-9EC2-00B63C117A2C}"/>
          </ac:spMkLst>
        </pc:spChg>
      </pc:sldChg>
      <pc:sldChg chg="modSp add mod">
        <pc:chgData name="Jaewoong Sim" userId="794c201930605eba" providerId="LiveId" clId="{D90F4C83-37AB-1E40-A4BB-46A25534DE26}" dt="2020-09-02T14:08:15.031" v="10664" actId="20577"/>
        <pc:sldMkLst>
          <pc:docMk/>
          <pc:sldMk cId="568166747" sldId="300"/>
        </pc:sldMkLst>
        <pc:spChg chg="mod">
          <ac:chgData name="Jaewoong Sim" userId="794c201930605eba" providerId="LiveId" clId="{D90F4C83-37AB-1E40-A4BB-46A25534DE26}" dt="2020-08-30T12:51:07.506" v="1580" actId="20577"/>
          <ac:spMkLst>
            <pc:docMk/>
            <pc:sldMk cId="568166747" sldId="300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9-02T14:08:15.031" v="10664" actId="20577"/>
          <ac:spMkLst>
            <pc:docMk/>
            <pc:sldMk cId="568166747" sldId="300"/>
            <ac:spMk id="3" creationId="{A55FD3F7-C5A2-B548-A8C4-B085823ADE83}"/>
          </ac:spMkLst>
        </pc:spChg>
      </pc:sldChg>
      <pc:sldChg chg="del">
        <pc:chgData name="Jaewoong Sim" userId="794c201930605eba" providerId="LiveId" clId="{D90F4C83-37AB-1E40-A4BB-46A25534DE26}" dt="2020-08-30T12:16:11.806" v="212" actId="2696"/>
        <pc:sldMkLst>
          <pc:docMk/>
          <pc:sldMk cId="3066909558" sldId="300"/>
        </pc:sldMkLst>
      </pc:sldChg>
      <pc:sldChg chg="modSp add del mod">
        <pc:chgData name="Jaewoong Sim" userId="794c201930605eba" providerId="LiveId" clId="{D90F4C83-37AB-1E40-A4BB-46A25534DE26}" dt="2020-08-30T12:17:39.726" v="299" actId="2696"/>
        <pc:sldMkLst>
          <pc:docMk/>
          <pc:sldMk cId="2144267312" sldId="301"/>
        </pc:sldMkLst>
        <pc:spChg chg="mod">
          <ac:chgData name="Jaewoong Sim" userId="794c201930605eba" providerId="LiveId" clId="{D90F4C83-37AB-1E40-A4BB-46A25534DE26}" dt="2020-08-30T12:13:40.907" v="162" actId="20577"/>
          <ac:spMkLst>
            <pc:docMk/>
            <pc:sldMk cId="2144267312" sldId="301"/>
            <ac:spMk id="3" creationId="{F14D180E-F747-D54C-B7C2-E554E98F3185}"/>
          </ac:spMkLst>
        </pc:spChg>
      </pc:sldChg>
      <pc:sldChg chg="addSp delSp modSp add mod">
        <pc:chgData name="Jaewoong Sim" userId="794c201930605eba" providerId="LiveId" clId="{D90F4C83-37AB-1E40-A4BB-46A25534DE26}" dt="2020-09-02T13:46:43.365" v="10627" actId="20577"/>
        <pc:sldMkLst>
          <pc:docMk/>
          <pc:sldMk cId="1955788799" sldId="302"/>
        </pc:sldMkLst>
        <pc:spChg chg="mod">
          <ac:chgData name="Jaewoong Sim" userId="794c201930605eba" providerId="LiveId" clId="{D90F4C83-37AB-1E40-A4BB-46A25534DE26}" dt="2020-09-02T07:59:33.399" v="7332" actId="20577"/>
          <ac:spMkLst>
            <pc:docMk/>
            <pc:sldMk cId="1955788799" sldId="302"/>
            <ac:spMk id="2" creationId="{EFFBE689-FFED-D047-8BCD-F59B014B79A5}"/>
          </ac:spMkLst>
        </pc:spChg>
        <pc:spChg chg="mod">
          <ac:chgData name="Jaewoong Sim" userId="794c201930605eba" providerId="LiveId" clId="{D90F4C83-37AB-1E40-A4BB-46A25534DE26}" dt="2020-09-02T13:46:43.365" v="10627" actId="20577"/>
          <ac:spMkLst>
            <pc:docMk/>
            <pc:sldMk cId="1955788799" sldId="302"/>
            <ac:spMk id="3" creationId="{F14D180E-F747-D54C-B7C2-E554E98F3185}"/>
          </ac:spMkLst>
        </pc:spChg>
        <pc:picChg chg="add del mod">
          <ac:chgData name="Jaewoong Sim" userId="794c201930605eba" providerId="LiveId" clId="{D90F4C83-37AB-1E40-A4BB-46A25534DE26}" dt="2020-09-02T09:13:56.138" v="8055" actId="21"/>
          <ac:picMkLst>
            <pc:docMk/>
            <pc:sldMk cId="1955788799" sldId="302"/>
            <ac:picMk id="5" creationId="{7FE19BC2-A7E2-304C-9A5E-53738FE95FB3}"/>
          </ac:picMkLst>
        </pc:picChg>
        <pc:picChg chg="add mod">
          <ac:chgData name="Jaewoong Sim" userId="794c201930605eba" providerId="LiveId" clId="{D90F4C83-37AB-1E40-A4BB-46A25534DE26}" dt="2020-09-02T09:56:39.828" v="8850" actId="1076"/>
          <ac:picMkLst>
            <pc:docMk/>
            <pc:sldMk cId="1955788799" sldId="302"/>
            <ac:picMk id="7" creationId="{3A385293-7848-4547-88FC-B336ABA15260}"/>
          </ac:picMkLst>
        </pc:picChg>
      </pc:sldChg>
      <pc:sldChg chg="modSp add del mod">
        <pc:chgData name="Jaewoong Sim" userId="794c201930605eba" providerId="LiveId" clId="{D90F4C83-37AB-1E40-A4BB-46A25534DE26}" dt="2020-08-30T12:58:57.141" v="1839" actId="2696"/>
        <pc:sldMkLst>
          <pc:docMk/>
          <pc:sldMk cId="1994170830" sldId="303"/>
        </pc:sldMkLst>
        <pc:spChg chg="mod">
          <ac:chgData name="Jaewoong Sim" userId="794c201930605eba" providerId="LiveId" clId="{D90F4C83-37AB-1E40-A4BB-46A25534DE26}" dt="2020-08-30T12:58:43.037" v="1826" actId="20577"/>
          <ac:spMkLst>
            <pc:docMk/>
            <pc:sldMk cId="1994170830" sldId="303"/>
            <ac:spMk id="2" creationId="{98362A23-3BA2-E846-982A-C8CF5F630F60}"/>
          </ac:spMkLst>
        </pc:spChg>
        <pc:spChg chg="mod">
          <ac:chgData name="Jaewoong Sim" userId="794c201930605eba" providerId="LiveId" clId="{D90F4C83-37AB-1E40-A4BB-46A25534DE26}" dt="2020-08-30T12:58:56.204" v="1838" actId="20577"/>
          <ac:spMkLst>
            <pc:docMk/>
            <pc:sldMk cId="1994170830" sldId="303"/>
            <ac:spMk id="3" creationId="{CA61697D-5BB5-444A-BB76-F89C11A0E0F8}"/>
          </ac:spMkLst>
        </pc:spChg>
      </pc:sldChg>
      <pc:sldChg chg="addSp delSp modSp add mod">
        <pc:chgData name="Jaewoong Sim" userId="794c201930605eba" providerId="LiveId" clId="{D90F4C83-37AB-1E40-A4BB-46A25534DE26}" dt="2020-08-30T14:34:10.396" v="4869" actId="14734"/>
        <pc:sldMkLst>
          <pc:docMk/>
          <pc:sldMk cId="3569826347" sldId="303"/>
        </pc:sldMkLst>
        <pc:spChg chg="mod">
          <ac:chgData name="Jaewoong Sim" userId="794c201930605eba" providerId="LiveId" clId="{D90F4C83-37AB-1E40-A4BB-46A25534DE26}" dt="2020-08-30T13:06:37.082" v="1889" actId="20577"/>
          <ac:spMkLst>
            <pc:docMk/>
            <pc:sldMk cId="3569826347" sldId="303"/>
            <ac:spMk id="2" creationId="{31C94C50-4C1D-8248-8B40-00BA3E4192E0}"/>
          </ac:spMkLst>
        </pc:spChg>
        <pc:spChg chg="mod">
          <ac:chgData name="Jaewoong Sim" userId="794c201930605eba" providerId="LiveId" clId="{D90F4C83-37AB-1E40-A4BB-46A25534DE26}" dt="2020-08-30T13:55:38.638" v="3116" actId="255"/>
          <ac:spMkLst>
            <pc:docMk/>
            <pc:sldMk cId="3569826347" sldId="303"/>
            <ac:spMk id="3" creationId="{23B73BA8-F73A-EF48-81FD-4635E2C863CB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5" creationId="{179CEF07-B580-1440-A720-86A41F9C1C79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6" creationId="{8B2E08B3-E153-564F-8A89-68AC828DE6C8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7" creationId="{32E43BFE-3EE7-0242-A9AD-EC39C44EF95D}"/>
          </ac:spMkLst>
        </pc:spChg>
        <pc:spChg chg="add del mod">
          <ac:chgData name="Jaewoong Sim" userId="794c201930605eba" providerId="LiveId" clId="{D90F4C83-37AB-1E40-A4BB-46A25534DE26}" dt="2020-08-30T13:18:11.434" v="2301"/>
          <ac:spMkLst>
            <pc:docMk/>
            <pc:sldMk cId="3569826347" sldId="303"/>
            <ac:spMk id="8" creationId="{6FBBEF34-C677-774B-897C-F29787AA0BDE}"/>
          </ac:spMkLst>
        </pc:spChg>
        <pc:graphicFrameChg chg="add mod modGraphic">
          <ac:chgData name="Jaewoong Sim" userId="794c201930605eba" providerId="LiveId" clId="{D90F4C83-37AB-1E40-A4BB-46A25534DE26}" dt="2020-08-30T14:34:10.396" v="4869" actId="14734"/>
          <ac:graphicFrameMkLst>
            <pc:docMk/>
            <pc:sldMk cId="3569826347" sldId="303"/>
            <ac:graphicFrameMk id="4" creationId="{8687C324-314B-EB43-8178-7BA40D6FA659}"/>
          </ac:graphicFrameMkLst>
        </pc:graphicFrameChg>
      </pc:sldChg>
      <pc:sldChg chg="add del">
        <pc:chgData name="Jaewoong Sim" userId="794c201930605eba" providerId="LiveId" clId="{D90F4C83-37AB-1E40-A4BB-46A25534DE26}" dt="2020-08-30T13:33:28.254" v="2677" actId="2696"/>
        <pc:sldMkLst>
          <pc:docMk/>
          <pc:sldMk cId="592821462" sldId="304"/>
        </pc:sldMkLst>
      </pc:sldChg>
      <pc:sldChg chg="modSp add mod">
        <pc:chgData name="Jaewoong Sim" userId="794c201930605eba" providerId="LiveId" clId="{D90F4C83-37AB-1E40-A4BB-46A25534DE26}" dt="2020-08-30T13:29:00.078" v="2483" actId="14100"/>
        <pc:sldMkLst>
          <pc:docMk/>
          <pc:sldMk cId="1507072382" sldId="305"/>
        </pc:sldMkLst>
        <pc:spChg chg="mod">
          <ac:chgData name="Jaewoong Sim" userId="794c201930605eba" providerId="LiveId" clId="{D90F4C83-37AB-1E40-A4BB-46A25534DE26}" dt="2020-08-30T13:25:55.796" v="2401" actId="20577"/>
          <ac:spMkLst>
            <pc:docMk/>
            <pc:sldMk cId="1507072382" sldId="30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00.078" v="2483" actId="14100"/>
          <ac:spMkLst>
            <pc:docMk/>
            <pc:sldMk cId="1507072382" sldId="305"/>
            <ac:spMk id="3" creationId="{3A033D0B-87DB-B843-B296-41DDA4871FF1}"/>
          </ac:spMkLst>
        </pc:spChg>
      </pc:sldChg>
      <pc:sldChg chg="modSp add mod">
        <pc:chgData name="Jaewoong Sim" userId="794c201930605eba" providerId="LiveId" clId="{D90F4C83-37AB-1E40-A4BB-46A25534DE26}" dt="2020-09-02T13:16:47.313" v="10270" actId="20577"/>
        <pc:sldMkLst>
          <pc:docMk/>
          <pc:sldMk cId="2410604289" sldId="306"/>
        </pc:sldMkLst>
        <pc:spChg chg="mod">
          <ac:chgData name="Jaewoong Sim" userId="794c201930605eba" providerId="LiveId" clId="{D90F4C83-37AB-1E40-A4BB-46A25534DE26}" dt="2020-08-30T13:29:42.688" v="2494" actId="20577"/>
          <ac:spMkLst>
            <pc:docMk/>
            <pc:sldMk cId="2410604289" sldId="306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9-02T13:16:47.313" v="10270" actId="20577"/>
          <ac:spMkLst>
            <pc:docMk/>
            <pc:sldMk cId="2410604289" sldId="306"/>
            <ac:spMk id="3" creationId="{A55FD3F7-C5A2-B548-A8C4-B085823ADE83}"/>
          </ac:spMkLst>
        </pc:spChg>
      </pc:sldChg>
      <pc:sldChg chg="delSp modSp add del mod">
        <pc:chgData name="Jaewoong Sim" userId="794c201930605eba" providerId="LiveId" clId="{D90F4C83-37AB-1E40-A4BB-46A25534DE26}" dt="2020-08-30T13:29:36.289" v="2486" actId="2696"/>
        <pc:sldMkLst>
          <pc:docMk/>
          <pc:sldMk cId="3239150817" sldId="306"/>
        </pc:sldMkLst>
        <pc:spChg chg="del">
          <ac:chgData name="Jaewoong Sim" userId="794c201930605eba" providerId="LiveId" clId="{D90F4C83-37AB-1E40-A4BB-46A25534DE26}" dt="2020-08-30T13:27:38.910" v="2471" actId="478"/>
          <ac:spMkLst>
            <pc:docMk/>
            <pc:sldMk cId="3239150817" sldId="306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11.745" v="2485" actId="14100"/>
          <ac:spMkLst>
            <pc:docMk/>
            <pc:sldMk cId="3239150817" sldId="306"/>
            <ac:spMk id="3" creationId="{3A033D0B-87DB-B843-B296-41DDA4871FF1}"/>
          </ac:spMkLst>
        </pc:spChg>
      </pc:sldChg>
      <pc:sldChg chg="add del">
        <pc:chgData name="Jaewoong Sim" userId="794c201930605eba" providerId="LiveId" clId="{D90F4C83-37AB-1E40-A4BB-46A25534DE26}" dt="2020-08-30T13:27:27.690" v="2460"/>
        <pc:sldMkLst>
          <pc:docMk/>
          <pc:sldMk cId="4229928320" sldId="306"/>
        </pc:sldMkLst>
      </pc:sldChg>
      <pc:sldChg chg="delSp modSp add mod">
        <pc:chgData name="Jaewoong Sim" userId="794c201930605eba" providerId="LiveId" clId="{D90F4C83-37AB-1E40-A4BB-46A25534DE26}" dt="2020-08-30T15:21:39.867" v="6460" actId="20577"/>
        <pc:sldMkLst>
          <pc:docMk/>
          <pc:sldMk cId="716175589" sldId="307"/>
        </pc:sldMkLst>
        <pc:spChg chg="del">
          <ac:chgData name="Jaewoong Sim" userId="794c201930605eba" providerId="LiveId" clId="{D90F4C83-37AB-1E40-A4BB-46A25534DE26}" dt="2020-08-30T14:00:14.014" v="3148" actId="478"/>
          <ac:spMkLst>
            <pc:docMk/>
            <pc:sldMk cId="716175589" sldId="307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5:21:39.867" v="6460" actId="20577"/>
          <ac:spMkLst>
            <pc:docMk/>
            <pc:sldMk cId="716175589" sldId="307"/>
            <ac:spMk id="3" creationId="{3A033D0B-87DB-B843-B296-41DDA4871FF1}"/>
          </ac:spMkLst>
        </pc:spChg>
      </pc:sldChg>
      <pc:sldChg chg="addSp delSp modSp add del mod">
        <pc:chgData name="Jaewoong Sim" userId="794c201930605eba" providerId="LiveId" clId="{D90F4C83-37AB-1E40-A4BB-46A25534DE26}" dt="2020-08-30T15:16:30.924" v="6424" actId="2696"/>
        <pc:sldMkLst>
          <pc:docMk/>
          <pc:sldMk cId="3796703380" sldId="308"/>
        </pc:sldMkLst>
        <pc:spChg chg="mod">
          <ac:chgData name="Jaewoong Sim" userId="794c201930605eba" providerId="LiveId" clId="{D90F4C83-37AB-1E40-A4BB-46A25534DE26}" dt="2020-08-30T14:01:35.250" v="3173" actId="20577"/>
          <ac:spMkLst>
            <pc:docMk/>
            <pc:sldMk cId="3796703380" sldId="308"/>
            <ac:spMk id="2" creationId="{958B1E90-BF58-2344-A351-278D12225F14}"/>
          </ac:spMkLst>
        </pc:spChg>
        <pc:spChg chg="mod">
          <ac:chgData name="Jaewoong Sim" userId="794c201930605eba" providerId="LiveId" clId="{D90F4C83-37AB-1E40-A4BB-46A25534DE26}" dt="2020-08-30T15:12:49.319" v="6209" actId="20577"/>
          <ac:spMkLst>
            <pc:docMk/>
            <pc:sldMk cId="3796703380" sldId="308"/>
            <ac:spMk id="3" creationId="{5B285C67-B258-2442-8B1E-F1A5C6587DDD}"/>
          </ac:spMkLst>
        </pc:spChg>
        <pc:spChg chg="add del mod">
          <ac:chgData name="Jaewoong Sim" userId="794c201930605eba" providerId="LiveId" clId="{D90F4C83-37AB-1E40-A4BB-46A25534DE26}" dt="2020-08-30T14:59:20.242" v="5643" actId="478"/>
          <ac:spMkLst>
            <pc:docMk/>
            <pc:sldMk cId="3796703380" sldId="308"/>
            <ac:spMk id="4" creationId="{9C7F11BD-0AC7-A74B-A5E2-D690B5A957C9}"/>
          </ac:spMkLst>
        </pc:spChg>
        <pc:spChg chg="add del mod">
          <ac:chgData name="Jaewoong Sim" userId="794c201930605eba" providerId="LiveId" clId="{D90F4C83-37AB-1E40-A4BB-46A25534DE26}" dt="2020-08-30T15:02:05.579" v="5659" actId="478"/>
          <ac:spMkLst>
            <pc:docMk/>
            <pc:sldMk cId="3796703380" sldId="308"/>
            <ac:spMk id="4" creationId="{F3F98E55-A119-3D4C-9C9A-36B37646B9C1}"/>
          </ac:spMkLst>
        </pc:spChg>
        <pc:spChg chg="add mod">
          <ac:chgData name="Jaewoong Sim" userId="794c201930605eba" providerId="LiveId" clId="{D90F4C83-37AB-1E40-A4BB-46A25534DE26}" dt="2020-08-30T15:04:18.237" v="5878" actId="1076"/>
          <ac:spMkLst>
            <pc:docMk/>
            <pc:sldMk cId="3796703380" sldId="308"/>
            <ac:spMk id="5" creationId="{17A9DC01-3605-9349-BB4B-7C548E964D07}"/>
          </ac:spMkLst>
        </pc:spChg>
      </pc:sldChg>
      <pc:sldChg chg="add del">
        <pc:chgData name="Jaewoong Sim" userId="794c201930605eba" providerId="LiveId" clId="{D90F4C83-37AB-1E40-A4BB-46A25534DE26}" dt="2020-08-30T14:52:05.131" v="5605" actId="2696"/>
        <pc:sldMkLst>
          <pc:docMk/>
          <pc:sldMk cId="1325803742" sldId="309"/>
        </pc:sldMkLst>
      </pc:sldChg>
      <pc:sldChg chg="modSp add mod">
        <pc:chgData name="Jaewoong Sim" userId="794c201930605eba" providerId="LiveId" clId="{D90F4C83-37AB-1E40-A4BB-46A25534DE26}" dt="2020-09-02T13:30:04.714" v="10410" actId="20577"/>
        <pc:sldMkLst>
          <pc:docMk/>
          <pc:sldMk cId="68626014" sldId="310"/>
        </pc:sldMkLst>
        <pc:spChg chg="mod">
          <ac:chgData name="Jaewoong Sim" userId="794c201930605eba" providerId="LiveId" clId="{D90F4C83-37AB-1E40-A4BB-46A25534DE26}" dt="2020-08-30T14:16:52.011" v="3926" actId="20577"/>
          <ac:spMkLst>
            <pc:docMk/>
            <pc:sldMk cId="68626014" sldId="310"/>
            <ac:spMk id="2" creationId="{95714937-A17D-4C47-845A-3DC65138836A}"/>
          </ac:spMkLst>
        </pc:spChg>
        <pc:spChg chg="mod">
          <ac:chgData name="Jaewoong Sim" userId="794c201930605eba" providerId="LiveId" clId="{D90F4C83-37AB-1E40-A4BB-46A25534DE26}" dt="2020-09-02T13:30:04.714" v="10410" actId="20577"/>
          <ac:spMkLst>
            <pc:docMk/>
            <pc:sldMk cId="68626014" sldId="310"/>
            <ac:spMk id="3" creationId="{DA77B38A-1EE3-0D4A-B1C0-AE857CD36014}"/>
          </ac:spMkLst>
        </pc:spChg>
      </pc:sldChg>
      <pc:sldChg chg="add del">
        <pc:chgData name="Jaewoong Sim" userId="794c201930605eba" providerId="LiveId" clId="{D90F4C83-37AB-1E40-A4BB-46A25534DE26}" dt="2020-08-30T13:41:12.203" v="2892"/>
        <pc:sldMkLst>
          <pc:docMk/>
          <pc:sldMk cId="4066213645" sldId="310"/>
        </pc:sldMkLst>
      </pc:sldChg>
      <pc:sldChg chg="modSp add mod">
        <pc:chgData name="Jaewoong Sim" userId="794c201930605eba" providerId="LiveId" clId="{D90F4C83-37AB-1E40-A4BB-46A25534DE26}" dt="2020-08-30T14:21:42.624" v="4291" actId="20577"/>
        <pc:sldMkLst>
          <pc:docMk/>
          <pc:sldMk cId="2470329742" sldId="311"/>
        </pc:sldMkLst>
        <pc:spChg chg="mod">
          <ac:chgData name="Jaewoong Sim" userId="794c201930605eba" providerId="LiveId" clId="{D90F4C83-37AB-1E40-A4BB-46A25534DE26}" dt="2020-08-30T14:07:39.694" v="3398" actId="20577"/>
          <ac:spMkLst>
            <pc:docMk/>
            <pc:sldMk cId="2470329742" sldId="311"/>
            <ac:spMk id="2" creationId="{ADE301B5-9102-4E49-AF7A-04B4551A4C34}"/>
          </ac:spMkLst>
        </pc:spChg>
        <pc:spChg chg="mod">
          <ac:chgData name="Jaewoong Sim" userId="794c201930605eba" providerId="LiveId" clId="{D90F4C83-37AB-1E40-A4BB-46A25534DE26}" dt="2020-08-30T14:21:42.624" v="4291" actId="20577"/>
          <ac:spMkLst>
            <pc:docMk/>
            <pc:sldMk cId="2470329742" sldId="311"/>
            <ac:spMk id="3" creationId="{009FA2F4-D80F-3548-9D2A-6CA68CCFDE36}"/>
          </ac:spMkLst>
        </pc:spChg>
      </pc:sldChg>
      <pc:sldChg chg="modSp add mod">
        <pc:chgData name="Jaewoong Sim" userId="794c201930605eba" providerId="LiveId" clId="{D90F4C83-37AB-1E40-A4BB-46A25534DE26}" dt="2020-08-30T14:51:42.349" v="5604" actId="20577"/>
        <pc:sldMkLst>
          <pc:docMk/>
          <pc:sldMk cId="2964757626" sldId="312"/>
        </pc:sldMkLst>
        <pc:spChg chg="mod">
          <ac:chgData name="Jaewoong Sim" userId="794c201930605eba" providerId="LiveId" clId="{D90F4C83-37AB-1E40-A4BB-46A25534DE26}" dt="2020-08-30T14:40:06.493" v="5036" actId="20577"/>
          <ac:spMkLst>
            <pc:docMk/>
            <pc:sldMk cId="2964757626" sldId="312"/>
            <ac:spMk id="2" creationId="{42E77F60-485F-714C-B915-316A45E8DEBB}"/>
          </ac:spMkLst>
        </pc:spChg>
        <pc:spChg chg="mod">
          <ac:chgData name="Jaewoong Sim" userId="794c201930605eba" providerId="LiveId" clId="{D90F4C83-37AB-1E40-A4BB-46A25534DE26}" dt="2020-08-30T14:51:42.349" v="5604" actId="20577"/>
          <ac:spMkLst>
            <pc:docMk/>
            <pc:sldMk cId="2964757626" sldId="312"/>
            <ac:spMk id="3" creationId="{0B068E64-5D37-5F48-9381-0FEAD66A61C6}"/>
          </ac:spMkLst>
        </pc:spChg>
      </pc:sldChg>
      <pc:sldChg chg="addSp delSp modSp add mod">
        <pc:chgData name="Jaewoong Sim" userId="794c201930605eba" providerId="LiveId" clId="{D90F4C83-37AB-1E40-A4BB-46A25534DE26}" dt="2020-08-30T15:17:28.041" v="6430" actId="207"/>
        <pc:sldMkLst>
          <pc:docMk/>
          <pc:sldMk cId="497510145" sldId="313"/>
        </pc:sldMkLst>
        <pc:spChg chg="mod">
          <ac:chgData name="Jaewoong Sim" userId="794c201930605eba" providerId="LiveId" clId="{D90F4C83-37AB-1E40-A4BB-46A25534DE26}" dt="2020-08-30T15:05:48.458" v="5961" actId="20577"/>
          <ac:spMkLst>
            <pc:docMk/>
            <pc:sldMk cId="497510145" sldId="313"/>
            <ac:spMk id="3" creationId="{5B285C67-B258-2442-8B1E-F1A5C6587DDD}"/>
          </ac:spMkLst>
        </pc:spChg>
        <pc:spChg chg="add mod">
          <ac:chgData name="Jaewoong Sim" userId="794c201930605eba" providerId="LiveId" clId="{D90F4C83-37AB-1E40-A4BB-46A25534DE26}" dt="2020-08-30T15:17:10.596" v="6428" actId="207"/>
          <ac:spMkLst>
            <pc:docMk/>
            <pc:sldMk cId="497510145" sldId="313"/>
            <ac:spMk id="4" creationId="{C451AF87-1C67-2346-8EE8-A46E769275DA}"/>
          </ac:spMkLst>
        </pc:spChg>
        <pc:spChg chg="del">
          <ac:chgData name="Jaewoong Sim" userId="794c201930605eba" providerId="LiveId" clId="{D90F4C83-37AB-1E40-A4BB-46A25534DE26}" dt="2020-08-30T15:05:29.384" v="5898" actId="478"/>
          <ac:spMkLst>
            <pc:docMk/>
            <pc:sldMk cId="497510145" sldId="313"/>
            <ac:spMk id="5" creationId="{17A9DC01-3605-9349-BB4B-7C548E964D07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1" creationId="{DD20A5A2-D741-BA43-8BB5-F2E5B9927AD8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2" creationId="{24563B38-58C3-7B49-AB1A-0B78FBFA974B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3" creationId="{4D9B4E4D-4FF4-8043-8F73-4FE077B2D7FF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4" creationId="{BAFBD341-6B1E-0648-8555-48D3F0BF5EF4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7" creationId="{F29A2952-316D-DD44-9CE3-D24130502B71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8" creationId="{F1A19809-8D2F-9A48-AACA-38B4489A4321}"/>
          </ac:spMkLst>
        </pc:spChg>
        <pc:graphicFrameChg chg="add mod modGraphic">
          <ac:chgData name="Jaewoong Sim" userId="794c201930605eba" providerId="LiveId" clId="{D90F4C83-37AB-1E40-A4BB-46A25534DE26}" dt="2020-08-30T15:17:00.222" v="6427" actId="207"/>
          <ac:graphicFrameMkLst>
            <pc:docMk/>
            <pc:sldMk cId="497510145" sldId="313"/>
            <ac:graphicFrameMk id="19" creationId="{85396BA3-159D-AE4E-8AE1-78156F0E007D}"/>
          </ac:graphicFrameMkLst>
        </pc:graphicFrame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7" creationId="{81DDF81B-9037-914C-AA5B-1337948BE7BE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8" creationId="{FD910A5A-E733-A041-B396-B99E543588FA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9" creationId="{E633A70F-373D-7F4E-B892-215E8104DB7D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0" creationId="{CF5048E4-404B-9C4F-9C18-A3111C62EDA7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5" creationId="{EAB10120-4595-C24E-99DF-1B99B04F1A2C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6" creationId="{1EDEC1DC-1852-3D47-8EF7-82F5001509E1}"/>
          </ac:cxnSpMkLst>
        </pc:cxnChg>
      </pc:sldChg>
      <pc:sldChg chg="addSp delSp modSp add del mod">
        <pc:chgData name="Jaewoong Sim" userId="794c201930605eba" providerId="LiveId" clId="{D90F4C83-37AB-1E40-A4BB-46A25534DE26}" dt="2020-08-30T15:03:36.147" v="5876" actId="2696"/>
        <pc:sldMkLst>
          <pc:docMk/>
          <pc:sldMk cId="4237703071" sldId="313"/>
        </pc:sldMkLst>
        <pc:spChg chg="del">
          <ac:chgData name="Jaewoong Sim" userId="794c201930605eba" providerId="LiveId" clId="{D90F4C83-37AB-1E40-A4BB-46A25534DE26}" dt="2020-08-30T14:59:43.360" v="5645"/>
          <ac:spMkLst>
            <pc:docMk/>
            <pc:sldMk cId="4237703071" sldId="313"/>
            <ac:spMk id="3" creationId="{3D842C0E-945C-9044-8644-882930E68B6F}"/>
          </ac:spMkLst>
        </pc:spChg>
        <pc:picChg chg="add mod">
          <ac:chgData name="Jaewoong Sim" userId="794c201930605eba" providerId="LiveId" clId="{D90F4C83-37AB-1E40-A4BB-46A25534DE26}" dt="2020-08-30T14:59:47.829" v="5648" actId="1076"/>
          <ac:picMkLst>
            <pc:docMk/>
            <pc:sldMk cId="4237703071" sldId="313"/>
            <ac:picMk id="5" creationId="{DE1F3AC0-71E1-4D4C-97B3-22039C827ADF}"/>
          </ac:picMkLst>
        </pc:picChg>
      </pc:sldChg>
      <pc:sldChg chg="addSp modSp add mod">
        <pc:chgData name="Jaewoong Sim" userId="794c201930605eba" providerId="LiveId" clId="{D90F4C83-37AB-1E40-A4BB-46A25534DE26}" dt="2020-08-30T15:21:10.915" v="6459" actId="255"/>
        <pc:sldMkLst>
          <pc:docMk/>
          <pc:sldMk cId="2530187995" sldId="314"/>
        </pc:sldMkLst>
        <pc:spChg chg="mod">
          <ac:chgData name="Jaewoong Sim" userId="794c201930605eba" providerId="LiveId" clId="{D90F4C83-37AB-1E40-A4BB-46A25534DE26}" dt="2020-08-30T15:13:05.523" v="6221" actId="20577"/>
          <ac:spMkLst>
            <pc:docMk/>
            <pc:sldMk cId="2530187995" sldId="314"/>
            <ac:spMk id="2" creationId="{C6D8F310-191A-FF47-A3CB-C4540D82A3E0}"/>
          </ac:spMkLst>
        </pc:spChg>
        <pc:spChg chg="mod">
          <ac:chgData name="Jaewoong Sim" userId="794c201930605eba" providerId="LiveId" clId="{D90F4C83-37AB-1E40-A4BB-46A25534DE26}" dt="2020-08-30T15:20:14.218" v="6450"/>
          <ac:spMkLst>
            <pc:docMk/>
            <pc:sldMk cId="2530187995" sldId="314"/>
            <ac:spMk id="3" creationId="{4D34AF1D-12D3-5B4F-8B6C-0C91546DC140}"/>
          </ac:spMkLst>
        </pc:spChg>
        <pc:spChg chg="add mod">
          <ac:chgData name="Jaewoong Sim" userId="794c201930605eba" providerId="LiveId" clId="{D90F4C83-37AB-1E40-A4BB-46A25534DE26}" dt="2020-08-30T15:21:10.915" v="6459" actId="255"/>
          <ac:spMkLst>
            <pc:docMk/>
            <pc:sldMk cId="2530187995" sldId="314"/>
            <ac:spMk id="4" creationId="{C93559BE-BB38-B943-BEF0-C1C4B6DFDE0B}"/>
          </ac:spMkLst>
        </pc:spChg>
      </pc:sldChg>
      <pc:sldChg chg="addSp delSp modSp add mod">
        <pc:chgData name="Jaewoong Sim" userId="794c201930605eba" providerId="LiveId" clId="{D90F4C83-37AB-1E40-A4BB-46A25534DE26}" dt="2020-09-02T09:03:29.487" v="7828" actId="20577"/>
        <pc:sldMkLst>
          <pc:docMk/>
          <pc:sldMk cId="231709556" sldId="315"/>
        </pc:sldMkLst>
        <pc:spChg chg="mod">
          <ac:chgData name="Jaewoong Sim" userId="794c201930605eba" providerId="LiveId" clId="{D90F4C83-37AB-1E40-A4BB-46A25534DE26}" dt="2020-09-02T09:03:29.487" v="7828" actId="20577"/>
          <ac:spMkLst>
            <pc:docMk/>
            <pc:sldMk cId="231709556" sldId="315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24:11.019" v="6559" actId="313"/>
          <ac:spMkLst>
            <pc:docMk/>
            <pc:sldMk cId="231709556" sldId="315"/>
            <ac:spMk id="3" creationId="{B3B453E2-F2EE-304C-8F22-657B641C7ECE}"/>
          </ac:spMkLst>
        </pc:spChg>
        <pc:spChg chg="add del mod">
          <ac:chgData name="Jaewoong Sim" userId="794c201930605eba" providerId="LiveId" clId="{D90F4C83-37AB-1E40-A4BB-46A25534DE26}" dt="2020-08-30T15:26:32.002" v="6577" actId="478"/>
          <ac:spMkLst>
            <pc:docMk/>
            <pc:sldMk cId="231709556" sldId="315"/>
            <ac:spMk id="6" creationId="{D6EBD7F4-6BC3-EE43-8DB4-998C7802D042}"/>
          </ac:spMkLst>
        </pc:spChg>
        <pc:picChg chg="add mod">
          <ac:chgData name="Jaewoong Sim" userId="794c201930605eba" providerId="LiveId" clId="{D90F4C83-37AB-1E40-A4BB-46A25534DE26}" dt="2020-08-30T15:27:30.059" v="6587" actId="208"/>
          <ac:picMkLst>
            <pc:docMk/>
            <pc:sldMk cId="231709556" sldId="315"/>
            <ac:picMk id="5" creationId="{968A2C9A-2D4E-394B-9F12-8883BA80E973}"/>
          </ac:picMkLst>
        </pc:picChg>
        <pc:picChg chg="add del mod">
          <ac:chgData name="Jaewoong Sim" userId="794c201930605eba" providerId="LiveId" clId="{D90F4C83-37AB-1E40-A4BB-46A25534DE26}" dt="2020-08-30T15:27:13.529" v="6582" actId="478"/>
          <ac:picMkLst>
            <pc:docMk/>
            <pc:sldMk cId="231709556" sldId="315"/>
            <ac:picMk id="8" creationId="{24592D39-7625-5943-A37C-F682FD94E1D1}"/>
          </ac:picMkLst>
        </pc:picChg>
        <pc:picChg chg="add del mod">
          <ac:chgData name="Jaewoong Sim" userId="794c201930605eba" providerId="LiveId" clId="{D90F4C83-37AB-1E40-A4BB-46A25534DE26}" dt="2020-08-30T15:28:49.621" v="6593" actId="478"/>
          <ac:picMkLst>
            <pc:docMk/>
            <pc:sldMk cId="231709556" sldId="315"/>
            <ac:picMk id="10" creationId="{FF06C7A0-EB1F-4B43-BFB6-8E642AAFD808}"/>
          </ac:picMkLst>
        </pc:picChg>
        <pc:picChg chg="add mod">
          <ac:chgData name="Jaewoong Sim" userId="794c201930605eba" providerId="LiveId" clId="{D90F4C83-37AB-1E40-A4BB-46A25534DE26}" dt="2020-08-30T15:28:54.457" v="6595" actId="1076"/>
          <ac:picMkLst>
            <pc:docMk/>
            <pc:sldMk cId="231709556" sldId="315"/>
            <ac:picMk id="12" creationId="{E10BD572-F1A3-1249-AB3A-1E574BD9EC87}"/>
          </ac:picMkLst>
        </pc:picChg>
        <pc:picChg chg="add del mod">
          <ac:chgData name="Jaewoong Sim" userId="794c201930605eba" providerId="LiveId" clId="{D90F4C83-37AB-1E40-A4BB-46A25534DE26}" dt="2020-08-30T15:29:40.993" v="6604" actId="478"/>
          <ac:picMkLst>
            <pc:docMk/>
            <pc:sldMk cId="231709556" sldId="315"/>
            <ac:picMk id="14" creationId="{A4132FA7-CBE1-8D48-A3B9-6E0BA59AD24B}"/>
          </ac:picMkLst>
        </pc:picChg>
      </pc:sldChg>
      <pc:sldChg chg="delSp modSp add mod">
        <pc:chgData name="Jaewoong Sim" userId="794c201930605eba" providerId="LiveId" clId="{D90F4C83-37AB-1E40-A4BB-46A25534DE26}" dt="2020-09-02T09:03:42.240" v="7864" actId="20577"/>
        <pc:sldMkLst>
          <pc:docMk/>
          <pc:sldMk cId="108102331" sldId="316"/>
        </pc:sldMkLst>
        <pc:spChg chg="mod">
          <ac:chgData name="Jaewoong Sim" userId="794c201930605eba" providerId="LiveId" clId="{D90F4C83-37AB-1E40-A4BB-46A25534DE26}" dt="2020-09-02T09:03:42.240" v="7864" actId="20577"/>
          <ac:spMkLst>
            <pc:docMk/>
            <pc:sldMk cId="108102331" sldId="316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30:20.170" v="6678" actId="313"/>
          <ac:spMkLst>
            <pc:docMk/>
            <pc:sldMk cId="108102331" sldId="316"/>
            <ac:spMk id="3" creationId="{B3B453E2-F2EE-304C-8F22-657B641C7ECE}"/>
          </ac:spMkLst>
        </pc:spChg>
        <pc:picChg chg="del">
          <ac:chgData name="Jaewoong Sim" userId="794c201930605eba" providerId="LiveId" clId="{D90F4C83-37AB-1E40-A4BB-46A25534DE26}" dt="2020-08-30T15:30:23.609" v="6679" actId="478"/>
          <ac:picMkLst>
            <pc:docMk/>
            <pc:sldMk cId="108102331" sldId="316"/>
            <ac:picMk id="5" creationId="{968A2C9A-2D4E-394B-9F12-8883BA80E973}"/>
          </ac:picMkLst>
        </pc:picChg>
        <pc:picChg chg="del">
          <ac:chgData name="Jaewoong Sim" userId="794c201930605eba" providerId="LiveId" clId="{D90F4C83-37AB-1E40-A4BB-46A25534DE26}" dt="2020-08-30T15:30:27.344" v="6681" actId="478"/>
          <ac:picMkLst>
            <pc:docMk/>
            <pc:sldMk cId="108102331" sldId="316"/>
            <ac:picMk id="12" creationId="{E10BD572-F1A3-1249-AB3A-1E574BD9EC87}"/>
          </ac:picMkLst>
        </pc:picChg>
        <pc:picChg chg="mod">
          <ac:chgData name="Jaewoong Sim" userId="794c201930605eba" providerId="LiveId" clId="{D90F4C83-37AB-1E40-A4BB-46A25534DE26}" dt="2020-08-30T15:30:32.213" v="6683" actId="1076"/>
          <ac:picMkLst>
            <pc:docMk/>
            <pc:sldMk cId="108102331" sldId="316"/>
            <ac:picMk id="14" creationId="{A4132FA7-CBE1-8D48-A3B9-6E0BA59AD24B}"/>
          </ac:picMkLst>
        </pc:picChg>
      </pc:sldChg>
      <pc:sldChg chg="addSp delSp modSp add mod">
        <pc:chgData name="Jaewoong Sim" userId="794c201930605eba" providerId="LiveId" clId="{D90F4C83-37AB-1E40-A4BB-46A25534DE26}" dt="2020-09-02T09:03:56.718" v="7890" actId="20577"/>
        <pc:sldMkLst>
          <pc:docMk/>
          <pc:sldMk cId="3237492384" sldId="317"/>
        </pc:sldMkLst>
        <pc:spChg chg="mod">
          <ac:chgData name="Jaewoong Sim" userId="794c201930605eba" providerId="LiveId" clId="{D90F4C83-37AB-1E40-A4BB-46A25534DE26}" dt="2020-09-02T09:03:56.718" v="7890" actId="20577"/>
          <ac:spMkLst>
            <pc:docMk/>
            <pc:sldMk cId="3237492384" sldId="317"/>
            <ac:spMk id="2" creationId="{4C875710-2478-FA41-A2A3-27F55C7D5F45}"/>
          </ac:spMkLst>
        </pc:spChg>
        <pc:spChg chg="del">
          <ac:chgData name="Jaewoong Sim" userId="794c201930605eba" providerId="LiveId" clId="{D90F4C83-37AB-1E40-A4BB-46A25534DE26}" dt="2020-08-30T15:32:55.305" v="6704"/>
          <ac:spMkLst>
            <pc:docMk/>
            <pc:sldMk cId="3237492384" sldId="317"/>
            <ac:spMk id="3" creationId="{29138646-9F9B-F948-88AD-F12C786861FD}"/>
          </ac:spMkLst>
        </pc:spChg>
        <pc:spChg chg="add mod">
          <ac:chgData name="Jaewoong Sim" userId="794c201930605eba" providerId="LiveId" clId="{D90F4C83-37AB-1E40-A4BB-46A25534DE26}" dt="2020-08-30T15:34:24.650" v="6713" actId="14100"/>
          <ac:spMkLst>
            <pc:docMk/>
            <pc:sldMk cId="3237492384" sldId="317"/>
            <ac:spMk id="6" creationId="{DA025347-F54D-CA48-95EE-CE33E2681CA0}"/>
          </ac:spMkLst>
        </pc:spChg>
        <pc:spChg chg="add mod">
          <ac:chgData name="Jaewoong Sim" userId="794c201930605eba" providerId="LiveId" clId="{D90F4C83-37AB-1E40-A4BB-46A25534DE26}" dt="2020-08-30T15:34:31.336" v="6716" actId="14100"/>
          <ac:spMkLst>
            <pc:docMk/>
            <pc:sldMk cId="3237492384" sldId="317"/>
            <ac:spMk id="7" creationId="{708BA698-BEAB-9D42-83F3-AC180CF06102}"/>
          </ac:spMkLst>
        </pc:spChg>
        <pc:picChg chg="add mod">
          <ac:chgData name="Jaewoong Sim" userId="794c201930605eba" providerId="LiveId" clId="{D90F4C83-37AB-1E40-A4BB-46A25534DE26}" dt="2020-08-30T15:34:13.172" v="6710" actId="1076"/>
          <ac:picMkLst>
            <pc:docMk/>
            <pc:sldMk cId="3237492384" sldId="317"/>
            <ac:picMk id="5" creationId="{7EFB7FB2-A7F4-4548-871F-69A30BE0ED73}"/>
          </ac:picMkLst>
        </pc:picChg>
      </pc:sldChg>
      <pc:sldChg chg="addSp modSp add mod">
        <pc:chgData name="Jaewoong Sim" userId="794c201930605eba" providerId="LiveId" clId="{D90F4C83-37AB-1E40-A4BB-46A25534DE26}" dt="2020-09-02T10:07:59.891" v="9210" actId="20577"/>
        <pc:sldMkLst>
          <pc:docMk/>
          <pc:sldMk cId="3039008657" sldId="318"/>
        </pc:sldMkLst>
        <pc:spChg chg="mod">
          <ac:chgData name="Jaewoong Sim" userId="794c201930605eba" providerId="LiveId" clId="{D90F4C83-37AB-1E40-A4BB-46A25534DE26}" dt="2020-09-02T10:07:59.891" v="9210" actId="20577"/>
          <ac:spMkLst>
            <pc:docMk/>
            <pc:sldMk cId="3039008657" sldId="318"/>
            <ac:spMk id="2" creationId="{D30484C9-525F-B147-B413-D87528A9DA14}"/>
          </ac:spMkLst>
        </pc:spChg>
        <pc:spChg chg="mod">
          <ac:chgData name="Jaewoong Sim" userId="794c201930605eba" providerId="LiveId" clId="{D90F4C83-37AB-1E40-A4BB-46A25534DE26}" dt="2020-08-30T15:40:37.599" v="6776" actId="255"/>
          <ac:spMkLst>
            <pc:docMk/>
            <pc:sldMk cId="3039008657" sldId="318"/>
            <ac:spMk id="3" creationId="{BB1649E6-598F-A845-A972-50F79AB3B642}"/>
          </ac:spMkLst>
        </pc:spChg>
        <pc:picChg chg="add mod">
          <ac:chgData name="Jaewoong Sim" userId="794c201930605eba" providerId="LiveId" clId="{D90F4C83-37AB-1E40-A4BB-46A25534DE26}" dt="2020-08-30T15:40:02.187" v="6722" actId="1076"/>
          <ac:picMkLst>
            <pc:docMk/>
            <pc:sldMk cId="3039008657" sldId="318"/>
            <ac:picMk id="4" creationId="{EFC05A8D-DC8C-CD46-AB63-CEC89A380B25}"/>
          </ac:picMkLst>
        </pc:picChg>
      </pc:sldChg>
      <pc:sldChg chg="addSp delSp modSp add mod">
        <pc:chgData name="Jaewoong Sim" userId="794c201930605eba" providerId="LiveId" clId="{D90F4C83-37AB-1E40-A4BB-46A25534DE26}" dt="2020-09-02T10:08:07.654" v="9237" actId="20577"/>
        <pc:sldMkLst>
          <pc:docMk/>
          <pc:sldMk cId="2709198429" sldId="319"/>
        </pc:sldMkLst>
        <pc:spChg chg="mod">
          <ac:chgData name="Jaewoong Sim" userId="794c201930605eba" providerId="LiveId" clId="{D90F4C83-37AB-1E40-A4BB-46A25534DE26}" dt="2020-09-02T10:08:07.654" v="9237" actId="20577"/>
          <ac:spMkLst>
            <pc:docMk/>
            <pc:sldMk cId="2709198429" sldId="319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4:50.727" v="6875" actId="20577"/>
          <ac:spMkLst>
            <pc:docMk/>
            <pc:sldMk cId="2709198429" sldId="319"/>
            <ac:spMk id="3" creationId="{B3D1FDE5-740E-C44D-B301-BAE647140C8E}"/>
          </ac:spMkLst>
        </pc:spChg>
        <pc:picChg chg="add del mod">
          <ac:chgData name="Jaewoong Sim" userId="794c201930605eba" providerId="LiveId" clId="{D90F4C83-37AB-1E40-A4BB-46A25534DE26}" dt="2020-08-30T15:44:31.788" v="6867" actId="478"/>
          <ac:picMkLst>
            <pc:docMk/>
            <pc:sldMk cId="2709198429" sldId="319"/>
            <ac:picMk id="5" creationId="{840C3EAE-4ECB-F54D-9465-867227F893D9}"/>
          </ac:picMkLst>
        </pc:picChg>
        <pc:picChg chg="add mod">
          <ac:chgData name="Jaewoong Sim" userId="794c201930605eba" providerId="LiveId" clId="{D90F4C83-37AB-1E40-A4BB-46A25534DE26}" dt="2020-08-30T15:57:48.497" v="7197" actId="1076"/>
          <ac:picMkLst>
            <pc:docMk/>
            <pc:sldMk cId="2709198429" sldId="319"/>
            <ac:picMk id="7" creationId="{29BEADBC-CFC2-E442-B496-30A75380B5C4}"/>
          </ac:picMkLst>
        </pc:picChg>
        <pc:picChg chg="add del mod">
          <ac:chgData name="Jaewoong Sim" userId="794c201930605eba" providerId="LiveId" clId="{D90F4C83-37AB-1E40-A4BB-46A25534DE26}" dt="2020-08-30T15:46:48.981" v="6881" actId="21"/>
          <ac:picMkLst>
            <pc:docMk/>
            <pc:sldMk cId="2709198429" sldId="319"/>
            <ac:picMk id="9" creationId="{83B42AAE-F5C9-134C-8D3A-118EAFCE776E}"/>
          </ac:picMkLst>
        </pc:picChg>
      </pc:sldChg>
      <pc:sldChg chg="addSp delSp modSp add del mod">
        <pc:chgData name="Jaewoong Sim" userId="794c201930605eba" providerId="LiveId" clId="{D90F4C83-37AB-1E40-A4BB-46A25534DE26}" dt="2020-08-30T15:49:04.803" v="6945" actId="2696"/>
        <pc:sldMkLst>
          <pc:docMk/>
          <pc:sldMk cId="3309001424" sldId="320"/>
        </pc:sldMkLst>
        <pc:spChg chg="del">
          <ac:chgData name="Jaewoong Sim" userId="794c201930605eba" providerId="LiveId" clId="{D90F4C83-37AB-1E40-A4BB-46A25534DE26}" dt="2020-08-30T15:47:18.228" v="6886"/>
          <ac:spMkLst>
            <pc:docMk/>
            <pc:sldMk cId="3309001424" sldId="320"/>
            <ac:spMk id="3" creationId="{7DBCD429-E6FD-564F-BEF8-09438294FBF2}"/>
          </ac:spMkLst>
        </pc:spChg>
        <pc:picChg chg="add mod">
          <ac:chgData name="Jaewoong Sim" userId="794c201930605eba" providerId="LiveId" clId="{D90F4C83-37AB-1E40-A4BB-46A25534DE26}" dt="2020-08-30T15:46:57.569" v="6885" actId="1076"/>
          <ac:picMkLst>
            <pc:docMk/>
            <pc:sldMk cId="3309001424" sldId="320"/>
            <ac:picMk id="4" creationId="{264C0CC3-15D6-D040-B78E-F70B2CB9DEAE}"/>
          </ac:picMkLst>
        </pc:picChg>
        <pc:picChg chg="add mod">
          <ac:chgData name="Jaewoong Sim" userId="794c201930605eba" providerId="LiveId" clId="{D90F4C83-37AB-1E40-A4BB-46A25534DE26}" dt="2020-08-30T15:47:30.799" v="6892" actId="1076"/>
          <ac:picMkLst>
            <pc:docMk/>
            <pc:sldMk cId="3309001424" sldId="320"/>
            <ac:picMk id="6" creationId="{874ECE61-C7DE-0B4F-AD3D-7D23B65376CD}"/>
          </ac:picMkLst>
        </pc:picChg>
      </pc:sldChg>
      <pc:sldChg chg="addSp delSp modSp add mod">
        <pc:chgData name="Jaewoong Sim" userId="794c201930605eba" providerId="LiveId" clId="{D90F4C83-37AB-1E40-A4BB-46A25534DE26}" dt="2020-09-02T10:08:14.455" v="9250" actId="20577"/>
        <pc:sldMkLst>
          <pc:docMk/>
          <pc:sldMk cId="3047516019" sldId="321"/>
        </pc:sldMkLst>
        <pc:spChg chg="mod">
          <ac:chgData name="Jaewoong Sim" userId="794c201930605eba" providerId="LiveId" clId="{D90F4C83-37AB-1E40-A4BB-46A25534DE26}" dt="2020-09-02T10:08:14.455" v="9250" actId="20577"/>
          <ac:spMkLst>
            <pc:docMk/>
            <pc:sldMk cId="3047516019" sldId="321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8:30.526" v="6943" actId="20577"/>
          <ac:spMkLst>
            <pc:docMk/>
            <pc:sldMk cId="3047516019" sldId="321"/>
            <ac:spMk id="3" creationId="{B3D1FDE5-740E-C44D-B301-BAE647140C8E}"/>
          </ac:spMkLst>
        </pc:spChg>
        <pc:spChg chg="add mod">
          <ac:chgData name="Jaewoong Sim" userId="794c201930605eba" providerId="LiveId" clId="{D90F4C83-37AB-1E40-A4BB-46A25534DE26}" dt="2020-08-30T16:10:22.985" v="7318" actId="255"/>
          <ac:spMkLst>
            <pc:docMk/>
            <pc:sldMk cId="3047516019" sldId="321"/>
            <ac:spMk id="4" creationId="{0199C5D9-B032-DF4A-8510-1AD87B9E8270}"/>
          </ac:spMkLst>
        </pc:spChg>
        <pc:spChg chg="add mod">
          <ac:chgData name="Jaewoong Sim" userId="794c201930605eba" providerId="LiveId" clId="{D90F4C83-37AB-1E40-A4BB-46A25534DE26}" dt="2020-08-30T15:48:25.621" v="6938" actId="14100"/>
          <ac:spMkLst>
            <pc:docMk/>
            <pc:sldMk cId="3047516019" sldId="321"/>
            <ac:spMk id="8" creationId="{E3F70D3B-A5EF-E04F-9893-84A047BB47BF}"/>
          </ac:spMkLst>
        </pc:spChg>
        <pc:spChg chg="add mod">
          <ac:chgData name="Jaewoong Sim" userId="794c201930605eba" providerId="LiveId" clId="{D90F4C83-37AB-1E40-A4BB-46A25534DE26}" dt="2020-08-30T16:10:25.056" v="7322" actId="255"/>
          <ac:spMkLst>
            <pc:docMk/>
            <pc:sldMk cId="3047516019" sldId="321"/>
            <ac:spMk id="10" creationId="{2D36B88C-D3F8-EF42-B177-69008F87A88A}"/>
          </ac:spMkLst>
        </pc:spChg>
        <pc:picChg chg="add mod">
          <ac:chgData name="Jaewoong Sim" userId="794c201930605eba" providerId="LiveId" clId="{D90F4C83-37AB-1E40-A4BB-46A25534DE26}" dt="2020-08-30T15:48:05.207" v="6934" actId="1076"/>
          <ac:picMkLst>
            <pc:docMk/>
            <pc:sldMk cId="3047516019" sldId="321"/>
            <ac:picMk id="5" creationId="{5DCDDEC0-248B-EA46-B21B-A7C48DC3D724}"/>
          </ac:picMkLst>
        </pc:picChg>
        <pc:picChg chg="add mod">
          <ac:chgData name="Jaewoong Sim" userId="794c201930605eba" providerId="LiveId" clId="{D90F4C83-37AB-1E40-A4BB-46A25534DE26}" dt="2020-08-30T15:48:34.751" v="6944" actId="1076"/>
          <ac:picMkLst>
            <pc:docMk/>
            <pc:sldMk cId="3047516019" sldId="321"/>
            <ac:picMk id="6" creationId="{8E141303-5E12-4340-8310-D1E1867A79E4}"/>
          </ac:picMkLst>
        </pc:picChg>
        <pc:picChg chg="del">
          <ac:chgData name="Jaewoong Sim" userId="794c201930605eba" providerId="LiveId" clId="{D90F4C83-37AB-1E40-A4BB-46A25534DE26}" dt="2020-08-30T15:47:53.462" v="6931" actId="478"/>
          <ac:picMkLst>
            <pc:docMk/>
            <pc:sldMk cId="3047516019" sldId="321"/>
            <ac:picMk id="7" creationId="{29BEADBC-CFC2-E442-B496-30A75380B5C4}"/>
          </ac:picMkLst>
        </pc:picChg>
        <pc:picChg chg="add mod">
          <ac:chgData name="Jaewoong Sim" userId="794c201930605eba" providerId="LiveId" clId="{D90F4C83-37AB-1E40-A4BB-46A25534DE26}" dt="2020-08-30T16:04:31.600" v="7204" actId="1076"/>
          <ac:picMkLst>
            <pc:docMk/>
            <pc:sldMk cId="3047516019" sldId="321"/>
            <ac:picMk id="9" creationId="{18CD864E-5DE5-1647-84CB-B343ACCDDE1D}"/>
          </ac:picMkLst>
        </pc:picChg>
        <pc:picChg chg="add del mod">
          <ac:chgData name="Jaewoong Sim" userId="794c201930605eba" providerId="LiveId" clId="{D90F4C83-37AB-1E40-A4BB-46A25534DE26}" dt="2020-08-30T16:09:18.094" v="7273" actId="21"/>
          <ac:picMkLst>
            <pc:docMk/>
            <pc:sldMk cId="3047516019" sldId="321"/>
            <ac:picMk id="12" creationId="{62B9F6E3-F3B1-3642-9869-2863353586FE}"/>
          </ac:picMkLst>
        </pc:picChg>
        <pc:picChg chg="add del mod">
          <ac:chgData name="Jaewoong Sim" userId="794c201930605eba" providerId="LiveId" clId="{D90F4C83-37AB-1E40-A4BB-46A25534DE26}" dt="2020-08-30T16:12:10.550" v="7326" actId="478"/>
          <ac:picMkLst>
            <pc:docMk/>
            <pc:sldMk cId="3047516019" sldId="321"/>
            <ac:picMk id="14" creationId="{CDCD2149-DC0B-D649-A954-A3B7F7D8B4C4}"/>
          </ac:picMkLst>
        </pc:picChg>
      </pc:sldChg>
      <pc:sldChg chg="addSp modSp add mod">
        <pc:chgData name="Jaewoong Sim" userId="794c201930605eba" providerId="LiveId" clId="{D90F4C83-37AB-1E40-A4BB-46A25534DE26}" dt="2020-09-02T10:08:27.280" v="9270" actId="20577"/>
        <pc:sldMkLst>
          <pc:docMk/>
          <pc:sldMk cId="648260214" sldId="322"/>
        </pc:sldMkLst>
        <pc:spChg chg="mod">
          <ac:chgData name="Jaewoong Sim" userId="794c201930605eba" providerId="LiveId" clId="{D90F4C83-37AB-1E40-A4BB-46A25534DE26}" dt="2020-09-02T10:08:27.280" v="9270" actId="20577"/>
          <ac:spMkLst>
            <pc:docMk/>
            <pc:sldMk cId="648260214" sldId="322"/>
            <ac:spMk id="2" creationId="{32196FE8-C842-DD46-A5DA-16CF5A211451}"/>
          </ac:spMkLst>
        </pc:spChg>
        <pc:spChg chg="mod">
          <ac:chgData name="Jaewoong Sim" userId="794c201930605eba" providerId="LiveId" clId="{D90F4C83-37AB-1E40-A4BB-46A25534DE26}" dt="2020-08-30T16:09:30.877" v="7299" actId="20577"/>
          <ac:spMkLst>
            <pc:docMk/>
            <pc:sldMk cId="648260214" sldId="322"/>
            <ac:spMk id="3" creationId="{F9CC33FA-25B1-E044-8C7C-525C2347CA6E}"/>
          </ac:spMkLst>
        </pc:spChg>
        <pc:picChg chg="add mod">
          <ac:chgData name="Jaewoong Sim" userId="794c201930605eba" providerId="LiveId" clId="{D90F4C83-37AB-1E40-A4BB-46A25534DE26}" dt="2020-08-30T15:52:50.851" v="7019" actId="1076"/>
          <ac:picMkLst>
            <pc:docMk/>
            <pc:sldMk cId="648260214" sldId="322"/>
            <ac:picMk id="5" creationId="{23936D73-3BFE-C24B-AAC2-544B02958E93}"/>
          </ac:picMkLst>
        </pc:picChg>
        <pc:picChg chg="add mod">
          <ac:chgData name="Jaewoong Sim" userId="794c201930605eba" providerId="LiveId" clId="{D90F4C83-37AB-1E40-A4BB-46A25534DE26}" dt="2020-08-30T16:09:34.577" v="7300" actId="1076"/>
          <ac:picMkLst>
            <pc:docMk/>
            <pc:sldMk cId="648260214" sldId="322"/>
            <ac:picMk id="6" creationId="{CAF742A4-D558-5548-B3E0-F8010E97396E}"/>
          </ac:picMkLst>
        </pc:picChg>
      </pc:sldChg>
      <pc:sldChg chg="addSp delSp modSp add mod">
        <pc:chgData name="Jaewoong Sim" userId="794c201930605eba" providerId="LiveId" clId="{D90F4C83-37AB-1E40-A4BB-46A25534DE26}" dt="2020-08-30T15:57:26.535" v="7196" actId="20577"/>
        <pc:sldMkLst>
          <pc:docMk/>
          <pc:sldMk cId="1799688836" sldId="323"/>
        </pc:sldMkLst>
        <pc:spChg chg="mod">
          <ac:chgData name="Jaewoong Sim" userId="794c201930605eba" providerId="LiveId" clId="{D90F4C83-37AB-1E40-A4BB-46A25534DE26}" dt="2020-08-30T15:54:49.427" v="7060" actId="20577"/>
          <ac:spMkLst>
            <pc:docMk/>
            <pc:sldMk cId="1799688836" sldId="323"/>
            <ac:spMk id="2" creationId="{898E56AD-6877-6742-A2CF-F52D9C57B9FB}"/>
          </ac:spMkLst>
        </pc:spChg>
        <pc:spChg chg="mod">
          <ac:chgData name="Jaewoong Sim" userId="794c201930605eba" providerId="LiveId" clId="{D90F4C83-37AB-1E40-A4BB-46A25534DE26}" dt="2020-08-30T15:57:26.535" v="7196" actId="20577"/>
          <ac:spMkLst>
            <pc:docMk/>
            <pc:sldMk cId="1799688836" sldId="323"/>
            <ac:spMk id="3" creationId="{61172AAB-E463-3649-8720-6D4956EDA8BE}"/>
          </ac:spMkLst>
        </pc:spChg>
        <pc:picChg chg="add del mod">
          <ac:chgData name="Jaewoong Sim" userId="794c201930605eba" providerId="LiveId" clId="{D90F4C83-37AB-1E40-A4BB-46A25534DE26}" dt="2020-08-30T15:55:53.302" v="7109" actId="478"/>
          <ac:picMkLst>
            <pc:docMk/>
            <pc:sldMk cId="1799688836" sldId="323"/>
            <ac:picMk id="5" creationId="{8D2C91E9-79B1-0848-9FC1-81D657F07065}"/>
          </ac:picMkLst>
        </pc:picChg>
        <pc:picChg chg="add mod">
          <ac:chgData name="Jaewoong Sim" userId="794c201930605eba" providerId="LiveId" clId="{D90F4C83-37AB-1E40-A4BB-46A25534DE26}" dt="2020-08-30T15:57:07.606" v="7124" actId="1076"/>
          <ac:picMkLst>
            <pc:docMk/>
            <pc:sldMk cId="1799688836" sldId="323"/>
            <ac:picMk id="7" creationId="{F6BAFCF1-488E-ED40-98AC-2FC0E5AAC75D}"/>
          </ac:picMkLst>
        </pc:picChg>
        <pc:picChg chg="add mod">
          <ac:chgData name="Jaewoong Sim" userId="794c201930605eba" providerId="LiveId" clId="{D90F4C83-37AB-1E40-A4BB-46A25534DE26}" dt="2020-08-30T15:56:59.441" v="7122" actId="1076"/>
          <ac:picMkLst>
            <pc:docMk/>
            <pc:sldMk cId="1799688836" sldId="323"/>
            <ac:picMk id="9" creationId="{3756C9B4-723E-5741-8ACE-516F26EA2E3C}"/>
          </ac:picMkLst>
        </pc:picChg>
      </pc:sldChg>
      <pc:sldChg chg="addSp delSp modSp add mod">
        <pc:chgData name="Jaewoong Sim" userId="794c201930605eba" providerId="LiveId" clId="{D90F4C83-37AB-1E40-A4BB-46A25534DE26}" dt="2020-09-02T09:52:50.368" v="8774" actId="14100"/>
        <pc:sldMkLst>
          <pc:docMk/>
          <pc:sldMk cId="475313323" sldId="324"/>
        </pc:sldMkLst>
        <pc:spChg chg="mod">
          <ac:chgData name="Jaewoong Sim" userId="794c201930605eba" providerId="LiveId" clId="{D90F4C83-37AB-1E40-A4BB-46A25534DE26}" dt="2020-09-02T08:53:24.247" v="7672" actId="20577"/>
          <ac:spMkLst>
            <pc:docMk/>
            <pc:sldMk cId="475313323" sldId="324"/>
            <ac:spMk id="2" creationId="{D1AFF01E-E3D5-A142-9315-86CFC0CAC7CF}"/>
          </ac:spMkLst>
        </pc:spChg>
        <pc:spChg chg="add del mod">
          <ac:chgData name="Jaewoong Sim" userId="794c201930605eba" providerId="LiveId" clId="{D90F4C83-37AB-1E40-A4BB-46A25534DE26}" dt="2020-09-02T09:48:28.785" v="8604" actId="478"/>
          <ac:spMkLst>
            <pc:docMk/>
            <pc:sldMk cId="475313323" sldId="324"/>
            <ac:spMk id="3" creationId="{995526B1-69FD-BB46-9003-B1EEDB836D08}"/>
          </ac:spMkLst>
        </pc:spChg>
        <pc:spChg chg="del">
          <ac:chgData name="Jaewoong Sim" userId="794c201930605eba" providerId="LiveId" clId="{D90F4C83-37AB-1E40-A4BB-46A25534DE26}" dt="2020-08-30T16:04:17.388" v="7199"/>
          <ac:spMkLst>
            <pc:docMk/>
            <pc:sldMk cId="475313323" sldId="324"/>
            <ac:spMk id="3" creationId="{DF068455-F81E-C54A-B858-561B268113FE}"/>
          </ac:spMkLst>
        </pc:spChg>
        <pc:spChg chg="add del mod">
          <ac:chgData name="Jaewoong Sim" userId="794c201930605eba" providerId="LiveId" clId="{D90F4C83-37AB-1E40-A4BB-46A25534DE26}" dt="2020-09-02T09:48:31.464" v="8605" actId="478"/>
          <ac:spMkLst>
            <pc:docMk/>
            <pc:sldMk cId="475313323" sldId="324"/>
            <ac:spMk id="5" creationId="{3027A6DF-A20C-644A-96C5-89FA44B32F65}"/>
          </ac:spMkLst>
        </pc:spChg>
        <pc:spChg chg="add mod">
          <ac:chgData name="Jaewoong Sim" userId="794c201930605eba" providerId="LiveId" clId="{D90F4C83-37AB-1E40-A4BB-46A25534DE26}" dt="2020-09-02T09:52:42.072" v="8772" actId="20577"/>
          <ac:spMkLst>
            <pc:docMk/>
            <pc:sldMk cId="475313323" sldId="324"/>
            <ac:spMk id="7" creationId="{6E477A57-30DD-C34C-AC9D-4E04A027F87F}"/>
          </ac:spMkLst>
        </pc:spChg>
        <pc:picChg chg="add del mod">
          <ac:chgData name="Jaewoong Sim" userId="794c201930605eba" providerId="LiveId" clId="{D90F4C83-37AB-1E40-A4BB-46A25534DE26}" dt="2020-08-30T16:04:19.491" v="7200" actId="21"/>
          <ac:picMkLst>
            <pc:docMk/>
            <pc:sldMk cId="475313323" sldId="324"/>
            <ac:picMk id="5" creationId="{718EE366-922E-8E41-8606-8D790A8CD067}"/>
          </ac:picMkLst>
        </pc:picChg>
        <pc:cxnChg chg="add mod">
          <ac:chgData name="Jaewoong Sim" userId="794c201930605eba" providerId="LiveId" clId="{D90F4C83-37AB-1E40-A4BB-46A25534DE26}" dt="2020-09-02T09:50:33.130" v="8703" actId="208"/>
          <ac:cxnSpMkLst>
            <pc:docMk/>
            <pc:sldMk cId="475313323" sldId="324"/>
            <ac:cxnSpMk id="6" creationId="{6C48F867-DDD5-3840-852C-5EB2417417B2}"/>
          </ac:cxnSpMkLst>
        </pc:cxnChg>
        <pc:cxnChg chg="add del">
          <ac:chgData name="Jaewoong Sim" userId="794c201930605eba" providerId="LiveId" clId="{D90F4C83-37AB-1E40-A4BB-46A25534DE26}" dt="2020-09-02T09:49:12.386" v="8628" actId="478"/>
          <ac:cxnSpMkLst>
            <pc:docMk/>
            <pc:sldMk cId="475313323" sldId="324"/>
            <ac:cxnSpMk id="9" creationId="{509E6F5F-E48F-F647-B781-2FEF3AD0BC3A}"/>
          </ac:cxnSpMkLst>
        </pc:cxnChg>
        <pc:cxnChg chg="add mod">
          <ac:chgData name="Jaewoong Sim" userId="794c201930605eba" providerId="LiveId" clId="{D90F4C83-37AB-1E40-A4BB-46A25534DE26}" dt="2020-09-02T09:51:45.433" v="8735" actId="14100"/>
          <ac:cxnSpMkLst>
            <pc:docMk/>
            <pc:sldMk cId="475313323" sldId="324"/>
            <ac:cxnSpMk id="10" creationId="{1A1BDA3C-A6D6-C047-9CD9-8F00427A9857}"/>
          </ac:cxnSpMkLst>
        </pc:cxnChg>
        <pc:cxnChg chg="add mod">
          <ac:chgData name="Jaewoong Sim" userId="794c201930605eba" providerId="LiveId" clId="{D90F4C83-37AB-1E40-A4BB-46A25534DE26}" dt="2020-09-02T09:52:50.368" v="8774" actId="14100"/>
          <ac:cxnSpMkLst>
            <pc:docMk/>
            <pc:sldMk cId="475313323" sldId="324"/>
            <ac:cxnSpMk id="12" creationId="{6868CC8E-533B-9841-BF9F-7BA05D6BF2FA}"/>
          </ac:cxnSpMkLst>
        </pc:cxnChg>
      </pc:sldChg>
      <pc:sldChg chg="addSp delSp modSp add mod">
        <pc:chgData name="Jaewoong Sim" userId="794c201930605eba" providerId="LiveId" clId="{D90F4C83-37AB-1E40-A4BB-46A25534DE26}" dt="2020-09-02T09:15:12.131" v="8132" actId="20577"/>
        <pc:sldMkLst>
          <pc:docMk/>
          <pc:sldMk cId="4160810478" sldId="325"/>
        </pc:sldMkLst>
        <pc:spChg chg="mod">
          <ac:chgData name="Jaewoong Sim" userId="794c201930605eba" providerId="LiveId" clId="{D90F4C83-37AB-1E40-A4BB-46A25534DE26}" dt="2020-09-02T09:15:12.131" v="8132" actId="20577"/>
          <ac:spMkLst>
            <pc:docMk/>
            <pc:sldMk cId="4160810478" sldId="325"/>
            <ac:spMk id="2" creationId="{6A8D600C-0684-2544-9823-1F0AC20FDE26}"/>
          </ac:spMkLst>
        </pc:spChg>
        <pc:spChg chg="mod">
          <ac:chgData name="Jaewoong Sim" userId="794c201930605eba" providerId="LiveId" clId="{D90F4C83-37AB-1E40-A4BB-46A25534DE26}" dt="2020-09-02T09:08:57.046" v="7990" actId="20577"/>
          <ac:spMkLst>
            <pc:docMk/>
            <pc:sldMk cId="4160810478" sldId="325"/>
            <ac:spMk id="3" creationId="{F7C8E132-84D0-B84C-BC78-047C8F8B47E6}"/>
          </ac:spMkLst>
        </pc:spChg>
        <pc:picChg chg="add mod">
          <ac:chgData name="Jaewoong Sim" userId="794c201930605eba" providerId="LiveId" clId="{D90F4C83-37AB-1E40-A4BB-46A25534DE26}" dt="2020-09-02T09:09:42.438" v="7995" actId="1076"/>
          <ac:picMkLst>
            <pc:docMk/>
            <pc:sldMk cId="4160810478" sldId="325"/>
            <ac:picMk id="5" creationId="{23917D49-EBD7-9049-9CAB-39E0020B7F12}"/>
          </ac:picMkLst>
        </pc:picChg>
        <pc:picChg chg="add del mod">
          <ac:chgData name="Jaewoong Sim" userId="794c201930605eba" providerId="LiveId" clId="{D90F4C83-37AB-1E40-A4BB-46A25534DE26}" dt="2020-09-02T09:10:25.368" v="8003" actId="21"/>
          <ac:picMkLst>
            <pc:docMk/>
            <pc:sldMk cId="4160810478" sldId="325"/>
            <ac:picMk id="7" creationId="{40B81317-D34D-6544-AACA-673B5027F36D}"/>
          </ac:picMkLst>
        </pc:picChg>
      </pc:sldChg>
      <pc:sldChg chg="addSp delSp modSp add mod">
        <pc:chgData name="Jaewoong Sim" userId="794c201930605eba" providerId="LiveId" clId="{D90F4C83-37AB-1E40-A4BB-46A25534DE26}" dt="2020-09-02T10:27:23.860" v="10071" actId="20577"/>
        <pc:sldMkLst>
          <pc:docMk/>
          <pc:sldMk cId="476165456" sldId="326"/>
        </pc:sldMkLst>
        <pc:spChg chg="mod">
          <ac:chgData name="Jaewoong Sim" userId="794c201930605eba" providerId="LiveId" clId="{D90F4C83-37AB-1E40-A4BB-46A25534DE26}" dt="2020-09-02T09:03:48.469" v="7880" actId="20577"/>
          <ac:spMkLst>
            <pc:docMk/>
            <pc:sldMk cId="476165456" sldId="326"/>
            <ac:spMk id="2" creationId="{CCE7B96E-9451-2A4C-8856-7F0E818D3753}"/>
          </ac:spMkLst>
        </pc:spChg>
        <pc:spChg chg="mod">
          <ac:chgData name="Jaewoong Sim" userId="794c201930605eba" providerId="LiveId" clId="{D90F4C83-37AB-1E40-A4BB-46A25534DE26}" dt="2020-09-02T10:27:23.860" v="10071" actId="20577"/>
          <ac:spMkLst>
            <pc:docMk/>
            <pc:sldMk cId="476165456" sldId="326"/>
            <ac:spMk id="3" creationId="{8E397A54-AA8F-E940-BECB-47E376B03FD4}"/>
          </ac:spMkLst>
        </pc:spChg>
        <pc:spChg chg="add mod">
          <ac:chgData name="Jaewoong Sim" userId="794c201930605eba" providerId="LiveId" clId="{D90F4C83-37AB-1E40-A4BB-46A25534DE26}" dt="2020-09-02T10:05:16.826" v="9135" actId="14100"/>
          <ac:spMkLst>
            <pc:docMk/>
            <pc:sldMk cId="476165456" sldId="326"/>
            <ac:spMk id="8" creationId="{087D3EDD-30A4-7E41-BA7D-989ED5E11CD4}"/>
          </ac:spMkLst>
        </pc:spChg>
        <pc:spChg chg="add mod">
          <ac:chgData name="Jaewoong Sim" userId="794c201930605eba" providerId="LiveId" clId="{D90F4C83-37AB-1E40-A4BB-46A25534DE26}" dt="2020-09-02T10:05:20.318" v="9137" actId="1076"/>
          <ac:spMkLst>
            <pc:docMk/>
            <pc:sldMk cId="476165456" sldId="326"/>
            <ac:spMk id="9" creationId="{AAA1354F-3823-E04D-B057-91BF5E0A3959}"/>
          </ac:spMkLst>
        </pc:spChg>
        <pc:picChg chg="add del mod">
          <ac:chgData name="Jaewoong Sim" userId="794c201930605eba" providerId="LiveId" clId="{D90F4C83-37AB-1E40-A4BB-46A25534DE26}" dt="2020-09-02T10:03:54.313" v="9014" actId="478"/>
          <ac:picMkLst>
            <pc:docMk/>
            <pc:sldMk cId="476165456" sldId="326"/>
            <ac:picMk id="5" creationId="{765E2BCE-6E96-A34B-ADF5-D0AC3F8D7F4A}"/>
          </ac:picMkLst>
        </pc:picChg>
        <pc:picChg chg="add mod">
          <ac:chgData name="Jaewoong Sim" userId="794c201930605eba" providerId="LiveId" clId="{D90F4C83-37AB-1E40-A4BB-46A25534DE26}" dt="2020-09-02T10:04:02.188" v="9017" actId="14100"/>
          <ac:picMkLst>
            <pc:docMk/>
            <pc:sldMk cId="476165456" sldId="326"/>
            <ac:picMk id="7" creationId="{433A95D6-0EE7-FE45-9682-7FF75136D737}"/>
          </ac:picMkLst>
        </pc:picChg>
      </pc:sldChg>
      <pc:sldChg chg="addSp modSp add mod">
        <pc:chgData name="Jaewoong Sim" userId="794c201930605eba" providerId="LiveId" clId="{D90F4C83-37AB-1E40-A4BB-46A25534DE26}" dt="2020-09-02T09:11:56.668" v="8047" actId="1076"/>
        <pc:sldMkLst>
          <pc:docMk/>
          <pc:sldMk cId="2993990792" sldId="327"/>
        </pc:sldMkLst>
        <pc:spChg chg="mod">
          <ac:chgData name="Jaewoong Sim" userId="794c201930605eba" providerId="LiveId" clId="{D90F4C83-37AB-1E40-A4BB-46A25534DE26}" dt="2020-09-02T09:10:50.450" v="8035" actId="20577"/>
          <ac:spMkLst>
            <pc:docMk/>
            <pc:sldMk cId="2993990792" sldId="327"/>
            <ac:spMk id="2" creationId="{FBFD54E5-C20A-554E-8B9F-48657EDF486E}"/>
          </ac:spMkLst>
        </pc:spChg>
        <pc:spChg chg="mod">
          <ac:chgData name="Jaewoong Sim" userId="794c201930605eba" providerId="LiveId" clId="{D90F4C83-37AB-1E40-A4BB-46A25534DE26}" dt="2020-09-02T09:10:39.635" v="8030" actId="20577"/>
          <ac:spMkLst>
            <pc:docMk/>
            <pc:sldMk cId="2993990792" sldId="327"/>
            <ac:spMk id="3" creationId="{8D412705-C591-EF46-BCBB-EB65F447C399}"/>
          </ac:spMkLst>
        </pc:spChg>
        <pc:spChg chg="add mod">
          <ac:chgData name="Jaewoong Sim" userId="794c201930605eba" providerId="LiveId" clId="{D90F4C83-37AB-1E40-A4BB-46A25534DE26}" dt="2020-09-02T09:11:50.007" v="8045" actId="14100"/>
          <ac:spMkLst>
            <pc:docMk/>
            <pc:sldMk cId="2993990792" sldId="327"/>
            <ac:spMk id="7" creationId="{5482E36E-8510-2F45-99C5-53C1EC83D050}"/>
          </ac:spMkLst>
        </pc:spChg>
        <pc:picChg chg="add mod">
          <ac:chgData name="Jaewoong Sim" userId="794c201930605eba" providerId="LiveId" clId="{D90F4C83-37AB-1E40-A4BB-46A25534DE26}" dt="2020-09-02T09:10:30.191" v="8006" actId="1076"/>
          <ac:picMkLst>
            <pc:docMk/>
            <pc:sldMk cId="2993990792" sldId="327"/>
            <ac:picMk id="4" creationId="{96E76F74-4739-C742-BF43-FB3C48A06C3B}"/>
          </ac:picMkLst>
        </pc:picChg>
        <pc:picChg chg="add mod">
          <ac:chgData name="Jaewoong Sim" userId="794c201930605eba" providerId="LiveId" clId="{D90F4C83-37AB-1E40-A4BB-46A25534DE26}" dt="2020-09-02T09:11:56.668" v="8047" actId="1076"/>
          <ac:picMkLst>
            <pc:docMk/>
            <pc:sldMk cId="2993990792" sldId="327"/>
            <ac:picMk id="6" creationId="{3CE3A73F-2099-D549-963C-936A908176C2}"/>
          </ac:picMkLst>
        </pc:picChg>
      </pc:sldChg>
      <pc:sldChg chg="addSp delSp modSp add mod">
        <pc:chgData name="Jaewoong Sim" userId="794c201930605eba" providerId="LiveId" clId="{D90F4C83-37AB-1E40-A4BB-46A25534DE26}" dt="2020-09-02T09:34:28.664" v="8210" actId="1076"/>
        <pc:sldMkLst>
          <pc:docMk/>
          <pc:sldMk cId="176475796" sldId="328"/>
        </pc:sldMkLst>
        <pc:spChg chg="mod">
          <ac:chgData name="Jaewoong Sim" userId="794c201930605eba" providerId="LiveId" clId="{D90F4C83-37AB-1E40-A4BB-46A25534DE26}" dt="2020-09-02T09:15:17.537" v="8133"/>
          <ac:spMkLst>
            <pc:docMk/>
            <pc:sldMk cId="176475796" sldId="328"/>
            <ac:spMk id="2" creationId="{05E9AB2D-C620-5C4A-9B7D-280E0846769B}"/>
          </ac:spMkLst>
        </pc:spChg>
        <pc:spChg chg="mod">
          <ac:chgData name="Jaewoong Sim" userId="794c201930605eba" providerId="LiveId" clId="{D90F4C83-37AB-1E40-A4BB-46A25534DE26}" dt="2020-09-02T09:34:19.931" v="8209" actId="113"/>
          <ac:spMkLst>
            <pc:docMk/>
            <pc:sldMk cId="176475796" sldId="328"/>
            <ac:spMk id="3" creationId="{EA4D0A23-D6AA-934D-A4F0-09B389E07765}"/>
          </ac:spMkLst>
        </pc:spChg>
        <pc:spChg chg="add mod">
          <ac:chgData name="Jaewoong Sim" userId="794c201930605eba" providerId="LiveId" clId="{D90F4C83-37AB-1E40-A4BB-46A25534DE26}" dt="2020-09-02T09:34:28.664" v="8210" actId="1076"/>
          <ac:spMkLst>
            <pc:docMk/>
            <pc:sldMk cId="176475796" sldId="328"/>
            <ac:spMk id="8" creationId="{780E47BD-66BD-8441-9201-0F1F090A46AC}"/>
          </ac:spMkLst>
        </pc:spChg>
        <pc:picChg chg="add mod">
          <ac:chgData name="Jaewoong Sim" userId="794c201930605eba" providerId="LiveId" clId="{D90F4C83-37AB-1E40-A4BB-46A25534DE26}" dt="2020-09-02T09:34:07.136" v="8203" actId="1076"/>
          <ac:picMkLst>
            <pc:docMk/>
            <pc:sldMk cId="176475796" sldId="328"/>
            <ac:picMk id="4" creationId="{AF9B2DEA-5BF3-2E4D-BE5E-BCC88CF77D67}"/>
          </ac:picMkLst>
        </pc:picChg>
        <pc:picChg chg="add mod">
          <ac:chgData name="Jaewoong Sim" userId="794c201930605eba" providerId="LiveId" clId="{D90F4C83-37AB-1E40-A4BB-46A25534DE26}" dt="2020-09-02T09:34:10.748" v="8205" actId="1076"/>
          <ac:picMkLst>
            <pc:docMk/>
            <pc:sldMk cId="176475796" sldId="328"/>
            <ac:picMk id="6" creationId="{9738C9CD-3A19-9446-9580-A599CFF28F00}"/>
          </ac:picMkLst>
        </pc:picChg>
        <pc:picChg chg="add del mod">
          <ac:chgData name="Jaewoong Sim" userId="794c201930605eba" providerId="LiveId" clId="{D90F4C83-37AB-1E40-A4BB-46A25534DE26}" dt="2020-09-02T09:32:57.393" v="8136"/>
          <ac:picMkLst>
            <pc:docMk/>
            <pc:sldMk cId="176475796" sldId="328"/>
            <ac:picMk id="7" creationId="{2A693E91-E3D2-794A-8145-FF03E77503B2}"/>
          </ac:picMkLst>
        </pc:picChg>
      </pc:sldChg>
      <pc:sldChg chg="addSp delSp modSp add mod">
        <pc:chgData name="Jaewoong Sim" userId="794c201930605eba" providerId="LiveId" clId="{D90F4C83-37AB-1E40-A4BB-46A25534DE26}" dt="2020-09-02T09:44:22.878" v="8537" actId="20577"/>
        <pc:sldMkLst>
          <pc:docMk/>
          <pc:sldMk cId="4180978895" sldId="329"/>
        </pc:sldMkLst>
        <pc:spChg chg="mod">
          <ac:chgData name="Jaewoong Sim" userId="794c201930605eba" providerId="LiveId" clId="{D90F4C83-37AB-1E40-A4BB-46A25534DE26}" dt="2020-09-02T09:44:22.878" v="8537" actId="20577"/>
          <ac:spMkLst>
            <pc:docMk/>
            <pc:sldMk cId="4180978895" sldId="329"/>
            <ac:spMk id="2" creationId="{09B4DCDE-C368-E04D-AA09-8C8AC3B32315}"/>
          </ac:spMkLst>
        </pc:spChg>
        <pc:spChg chg="mod">
          <ac:chgData name="Jaewoong Sim" userId="794c201930605eba" providerId="LiveId" clId="{D90F4C83-37AB-1E40-A4BB-46A25534DE26}" dt="2020-09-02T09:44:14.011" v="8523" actId="20577"/>
          <ac:spMkLst>
            <pc:docMk/>
            <pc:sldMk cId="4180978895" sldId="329"/>
            <ac:spMk id="3" creationId="{8D87B650-8835-F64F-B4A3-0F28407C86C4}"/>
          </ac:spMkLst>
        </pc:spChg>
        <pc:spChg chg="add mod">
          <ac:chgData name="Jaewoong Sim" userId="794c201930605eba" providerId="LiveId" clId="{D90F4C83-37AB-1E40-A4BB-46A25534DE26}" dt="2020-09-02T09:39:53.566" v="8252" actId="1076"/>
          <ac:spMkLst>
            <pc:docMk/>
            <pc:sldMk cId="4180978895" sldId="329"/>
            <ac:spMk id="8" creationId="{B586E73A-4B47-4C46-80F4-FECAE6B7750F}"/>
          </ac:spMkLst>
        </pc:spChg>
        <pc:picChg chg="add mod">
          <ac:chgData name="Jaewoong Sim" userId="794c201930605eba" providerId="LiveId" clId="{D90F4C83-37AB-1E40-A4BB-46A25534DE26}" dt="2020-09-02T09:40:38.458" v="8259" actId="14100"/>
          <ac:picMkLst>
            <pc:docMk/>
            <pc:sldMk cId="4180978895" sldId="329"/>
            <ac:picMk id="5" creationId="{19C26701-636A-874B-ACF3-81B75393B29C}"/>
          </ac:picMkLst>
        </pc:picChg>
        <pc:picChg chg="add del mod">
          <ac:chgData name="Jaewoong Sim" userId="794c201930605eba" providerId="LiveId" clId="{D90F4C83-37AB-1E40-A4BB-46A25534DE26}" dt="2020-09-02T09:39:55.838" v="8253" actId="478"/>
          <ac:picMkLst>
            <pc:docMk/>
            <pc:sldMk cId="4180978895" sldId="329"/>
            <ac:picMk id="7" creationId="{C125EEEA-3F43-2F47-AD27-44B82CC36F85}"/>
          </ac:picMkLst>
        </pc:picChg>
        <pc:picChg chg="add del mod">
          <ac:chgData name="Jaewoong Sim" userId="794c201930605eba" providerId="LiveId" clId="{D90F4C83-37AB-1E40-A4BB-46A25534DE26}" dt="2020-09-02T09:42:06.391" v="8402" actId="478"/>
          <ac:picMkLst>
            <pc:docMk/>
            <pc:sldMk cId="4180978895" sldId="329"/>
            <ac:picMk id="10" creationId="{A48D277F-070C-2F4D-AEC1-0F6459271624}"/>
          </ac:picMkLst>
        </pc:picChg>
        <pc:picChg chg="add mod">
          <ac:chgData name="Jaewoong Sim" userId="794c201930605eba" providerId="LiveId" clId="{D90F4C83-37AB-1E40-A4BB-46A25534DE26}" dt="2020-09-02T09:43:22.677" v="8510" actId="14100"/>
          <ac:picMkLst>
            <pc:docMk/>
            <pc:sldMk cId="4180978895" sldId="329"/>
            <ac:picMk id="12" creationId="{7239CBC4-0D04-8246-8748-1A9E156CA0C5}"/>
          </ac:picMkLst>
        </pc:picChg>
      </pc:sldChg>
      <pc:sldChg chg="add del">
        <pc:chgData name="Jaewoong Sim" userId="794c201930605eba" providerId="LiveId" clId="{D90F4C83-37AB-1E40-A4BB-46A25534DE26}" dt="2020-09-02T09:43:24.836" v="8511" actId="2696"/>
        <pc:sldMkLst>
          <pc:docMk/>
          <pc:sldMk cId="751947181" sldId="330"/>
        </pc:sldMkLst>
      </pc:sldChg>
      <pc:sldChg chg="add del">
        <pc:chgData name="Jaewoong Sim" userId="794c201930605eba" providerId="LiveId" clId="{D90F4C83-37AB-1E40-A4BB-46A25534DE26}" dt="2020-09-02T09:47:08.012" v="8541" actId="2696"/>
        <pc:sldMkLst>
          <pc:docMk/>
          <pc:sldMk cId="3533784288" sldId="330"/>
        </pc:sldMkLst>
      </pc:sldChg>
      <pc:sldMasterChg chg="modSldLayout">
        <pc:chgData name="Jaewoong Sim" userId="794c201930605eba" providerId="LiveId" clId="{D90F4C83-37AB-1E40-A4BB-46A25534DE26}" dt="2020-08-30T14:54:58.301" v="5618" actId="20577"/>
        <pc:sldMasterMkLst>
          <pc:docMk/>
          <pc:sldMasterMk cId="896398211" sldId="2147483681"/>
        </pc:sldMasterMkLst>
        <pc:sldLayoutChg chg="addSp modSp mod">
          <pc:chgData name="Jaewoong Sim" userId="794c201930605eba" providerId="LiveId" clId="{D90F4C83-37AB-1E40-A4BB-46A25534DE26}" dt="2020-08-30T14:53:39.233" v="5612" actId="207"/>
          <pc:sldLayoutMkLst>
            <pc:docMk/>
            <pc:sldMasterMk cId="896398211" sldId="2147483681"/>
            <pc:sldLayoutMk cId="1260711047" sldId="2147483682"/>
          </pc:sldLayoutMkLst>
          <pc:spChg chg="add mod">
            <ac:chgData name="Jaewoong Sim" userId="794c201930605eba" providerId="LiveId" clId="{D90F4C83-37AB-1E40-A4BB-46A25534DE26}" dt="2020-08-30T14:53:39.233" v="5612" actId="207"/>
            <ac:spMkLst>
              <pc:docMk/>
              <pc:sldMasterMk cId="896398211" sldId="2147483681"/>
              <pc:sldLayoutMk cId="1260711047" sldId="2147483682"/>
              <ac:spMk id="6" creationId="{FE367117-81BE-5B43-9A7C-C3DB00AFD223}"/>
            </ac:spMkLst>
          </pc:spChg>
        </pc:sldLayoutChg>
        <pc:sldLayoutChg chg="addSp modSp mod">
          <pc:chgData name="Jaewoong Sim" userId="794c201930605eba" providerId="LiveId" clId="{D90F4C83-37AB-1E40-A4BB-46A25534DE26}" dt="2020-08-30T14:54:58.301" v="5618" actId="20577"/>
          <pc:sldLayoutMkLst>
            <pc:docMk/>
            <pc:sldMasterMk cId="896398211" sldId="2147483681"/>
            <pc:sldLayoutMk cId="2917105420" sldId="2147483683"/>
          </pc:sldLayoutMkLst>
          <pc:spChg chg="add mod">
            <ac:chgData name="Jaewoong Sim" userId="794c201930605eba" providerId="LiveId" clId="{D90F4C83-37AB-1E40-A4BB-46A25534DE26}" dt="2020-08-30T14:54:58.301" v="5618" actId="20577"/>
            <ac:spMkLst>
              <pc:docMk/>
              <pc:sldMasterMk cId="896398211" sldId="2147483681"/>
              <pc:sldLayoutMk cId="2917105420" sldId="2147483683"/>
              <ac:spMk id="4" creationId="{18D32FDC-DB1B-0840-BE54-ECE2F5EC3314}"/>
            </ac:spMkLst>
          </pc:spChg>
          <pc:spChg chg="mod">
            <ac:chgData name="Jaewoong Sim" userId="794c201930605eba" providerId="LiveId" clId="{D90F4C83-37AB-1E40-A4BB-46A25534DE26}" dt="2020-08-30T13:46:01.678" v="2995" actId="1076"/>
            <ac:spMkLst>
              <pc:docMk/>
              <pc:sldMasterMk cId="896398211" sldId="2147483681"/>
              <pc:sldLayoutMk cId="2917105420" sldId="2147483683"/>
              <ac:spMk id="10" creationId="{00000000-0000-0000-0000-000000000000}"/>
            </ac:spMkLst>
          </pc:spChg>
        </pc:sldLayoutChg>
      </pc:sldMasterChg>
    </pc:docChg>
  </pc:docChgLst>
  <pc:docChgLst>
    <pc:chgData name="이준서" userId="S::pjsbeauty@seoul.ac.kr::7a0e86a5-1ce5-494d-a5a5-0f82551f45ef" providerId="AD" clId="Web-{749321A6-E320-498A-9ED4-BDE57A7A2E9C}"/>
    <pc:docChg chg="addSld modSld">
      <pc:chgData name="이준서" userId="S::pjsbeauty@seoul.ac.kr::7a0e86a5-1ce5-494d-a5a5-0f82551f45ef" providerId="AD" clId="Web-{749321A6-E320-498A-9ED4-BDE57A7A2E9C}" dt="2021-07-20T10:24:59.439" v="192" actId="20577"/>
      <pc:docMkLst>
        <pc:docMk/>
      </pc:docMkLst>
      <pc:sldChg chg="addSp delSp modSp">
        <pc:chgData name="이준서" userId="S::pjsbeauty@seoul.ac.kr::7a0e86a5-1ce5-494d-a5a5-0f82551f45ef" providerId="AD" clId="Web-{749321A6-E320-498A-9ED4-BDE57A7A2E9C}" dt="2021-07-20T10:23:52.625" v="150" actId="1076"/>
        <pc:sldMkLst>
          <pc:docMk/>
          <pc:sldMk cId="2481980627" sldId="336"/>
        </pc:sldMkLst>
        <pc:spChg chg="mod">
          <ac:chgData name="이준서" userId="S::pjsbeauty@seoul.ac.kr::7a0e86a5-1ce5-494d-a5a5-0f82551f45ef" providerId="AD" clId="Web-{749321A6-E320-498A-9ED4-BDE57A7A2E9C}" dt="2021-07-20T10:22:46.107" v="136" actId="20577"/>
          <ac:spMkLst>
            <pc:docMk/>
            <pc:sldMk cId="2481980627" sldId="336"/>
            <ac:spMk id="12" creationId="{CEADEB41-3C71-49DA-B52D-B2A964A3EABF}"/>
          </ac:spMkLst>
        </pc:spChg>
        <pc:picChg chg="add del mod">
          <ac:chgData name="이준서" userId="S::pjsbeauty@seoul.ac.kr::7a0e86a5-1ce5-494d-a5a5-0f82551f45ef" providerId="AD" clId="Web-{749321A6-E320-498A-9ED4-BDE57A7A2E9C}" dt="2021-07-20T10:23:43.734" v="148"/>
          <ac:picMkLst>
            <pc:docMk/>
            <pc:sldMk cId="2481980627" sldId="336"/>
            <ac:picMk id="3" creationId="{A96476BA-3219-46AF-9E46-C17638A178E5}"/>
          </ac:picMkLst>
        </pc:picChg>
        <pc:picChg chg="add del">
          <ac:chgData name="이준서" userId="S::pjsbeauty@seoul.ac.kr::7a0e86a5-1ce5-494d-a5a5-0f82551f45ef" providerId="AD" clId="Web-{749321A6-E320-498A-9ED4-BDE57A7A2E9C}" dt="2021-07-20T10:23:12.233" v="142"/>
          <ac:picMkLst>
            <pc:docMk/>
            <pc:sldMk cId="2481980627" sldId="336"/>
            <ac:picMk id="6" creationId="{85295E04-A91F-4349-B49A-315CCC7933A9}"/>
          </ac:picMkLst>
        </pc:picChg>
        <pc:picChg chg="mod">
          <ac:chgData name="이준서" userId="S::pjsbeauty@seoul.ac.kr::7a0e86a5-1ce5-494d-a5a5-0f82551f45ef" providerId="AD" clId="Web-{749321A6-E320-498A-9ED4-BDE57A7A2E9C}" dt="2021-07-20T10:23:52.625" v="150" actId="1076"/>
          <ac:picMkLst>
            <pc:docMk/>
            <pc:sldMk cId="2481980627" sldId="336"/>
            <ac:picMk id="11" creationId="{40935765-3165-4C07-BCA9-F529C46ED484}"/>
          </ac:picMkLst>
        </pc:picChg>
      </pc:sldChg>
      <pc:sldChg chg="addSp delSp modSp add replId">
        <pc:chgData name="이준서" userId="S::pjsbeauty@seoul.ac.kr::7a0e86a5-1ce5-494d-a5a5-0f82551f45ef" providerId="AD" clId="Web-{749321A6-E320-498A-9ED4-BDE57A7A2E9C}" dt="2021-07-20T10:24:59.439" v="192" actId="20577"/>
        <pc:sldMkLst>
          <pc:docMk/>
          <pc:sldMk cId="2540610463" sldId="357"/>
        </pc:sldMkLst>
        <pc:spChg chg="mod">
          <ac:chgData name="이준서" userId="S::pjsbeauty@seoul.ac.kr::7a0e86a5-1ce5-494d-a5a5-0f82551f45ef" providerId="AD" clId="Web-{749321A6-E320-498A-9ED4-BDE57A7A2E9C}" dt="2021-07-20T10:24:59.439" v="192" actId="20577"/>
          <ac:spMkLst>
            <pc:docMk/>
            <pc:sldMk cId="2540610463" sldId="357"/>
            <ac:spMk id="12" creationId="{CEADEB41-3C71-49DA-B52D-B2A964A3EABF}"/>
          </ac:spMkLst>
        </pc:spChg>
        <pc:picChg chg="add del mod">
          <ac:chgData name="이준서" userId="S::pjsbeauty@seoul.ac.kr::7a0e86a5-1ce5-494d-a5a5-0f82551f45ef" providerId="AD" clId="Web-{749321A6-E320-498A-9ED4-BDE57A7A2E9C}" dt="2021-07-20T10:24:05.328" v="155" actId="1076"/>
          <ac:picMkLst>
            <pc:docMk/>
            <pc:sldMk cId="2540610463" sldId="357"/>
            <ac:picMk id="3" creationId="{A96476BA-3219-46AF-9E46-C17638A178E5}"/>
          </ac:picMkLst>
        </pc:picChg>
        <pc:picChg chg="del">
          <ac:chgData name="이준서" userId="S::pjsbeauty@seoul.ac.kr::7a0e86a5-1ce5-494d-a5a5-0f82551f45ef" providerId="AD" clId="Web-{749321A6-E320-498A-9ED4-BDE57A7A2E9C}" dt="2021-07-20T10:23:47.374" v="149"/>
          <ac:picMkLst>
            <pc:docMk/>
            <pc:sldMk cId="2540610463" sldId="357"/>
            <ac:picMk id="11" creationId="{40935765-3165-4C07-BCA9-F529C46ED4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2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65" y="2392123"/>
            <a:ext cx="9144000" cy="1070405"/>
          </a:xfrm>
        </p:spPr>
        <p:txBody>
          <a:bodyPr vert="horz" lIns="91440" tIns="45720" rIns="91440" bIns="45720" anchor="t" anchorCtr="0">
            <a:noAutofit/>
          </a:bodyPr>
          <a:lstStyle/>
          <a:p>
            <a:pPr algn="l"/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Tahoma"/>
                <a:cs typeface="Calibri"/>
              </a:rPr>
              <a:t>SNU-Samsung AI (NPEX)</a:t>
            </a:r>
            <a:br>
              <a:rPr lang="en-US" sz="3900" dirty="0">
                <a:ln w="9000" cmpd="sng">
                  <a:noFill/>
                  <a:prstDash val="solid"/>
                </a:ln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Tahoma"/>
                <a:cs typeface="Calibri"/>
              </a:rPr>
              <a:t>Lab 1: Verilog 101 - Register File Design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Tahoma"/>
                <a:cs typeface="Calibri"/>
              </a:rPr>
              <a:t>Junseo Lee (TA) 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  <a:latin typeface="Calibri"/>
                <a:ea typeface="Tahoma"/>
                <a:cs typeface="Calibri"/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Behavior of register file with actual assembly instruction</a:t>
            </a:r>
          </a:p>
          <a:p>
            <a:pPr lvl="1"/>
            <a:r>
              <a:rPr lang="en-US" altLang="ko-KR" sz="1800" dirty="0"/>
              <a:t>Read Operation</a:t>
            </a:r>
          </a:p>
          <a:p>
            <a:pPr lvl="2"/>
            <a:r>
              <a:rPr lang="en-US" altLang="ko-KR" sz="1600" dirty="0"/>
              <a:t>Read r3 / r4 from register file, then pass to ALU</a:t>
            </a:r>
          </a:p>
          <a:p>
            <a:pPr lvl="1"/>
            <a:r>
              <a:rPr lang="en-US" altLang="ko-KR" sz="1800" dirty="0"/>
              <a:t>Write Operation</a:t>
            </a:r>
          </a:p>
          <a:p>
            <a:pPr lvl="2"/>
            <a:r>
              <a:rPr lang="en-US" altLang="ko-KR" sz="1600" dirty="0"/>
              <a:t>Write the result (r3+r4) to r4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ko-KR" sz="2000" dirty="0"/>
              <a:t>Specification </a:t>
            </a:r>
          </a:p>
          <a:p>
            <a:pPr lvl="1"/>
            <a:r>
              <a:rPr lang="en-US" altLang="ko-KR" sz="1600" dirty="0"/>
              <a:t>8 registers (each register is 16bit)</a:t>
            </a:r>
          </a:p>
          <a:p>
            <a:pPr lvl="1"/>
            <a:r>
              <a:rPr lang="en-US" altLang="ko-KR" sz="1600" dirty="0"/>
              <a:t>Rising CLK edge triggered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operation example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7E287-3C82-45E6-BB90-FB971DE89DFD}"/>
              </a:ext>
            </a:extLst>
          </p:cNvPr>
          <p:cNvSpPr/>
          <p:nvPr/>
        </p:nvSpPr>
        <p:spPr>
          <a:xfrm>
            <a:off x="732017" y="2869163"/>
            <a:ext cx="1775859" cy="3679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ko-KR" alt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r4, r3,</a:t>
            </a:r>
            <a:r>
              <a:rPr lang="ko-KR" alt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r4</a:t>
            </a:r>
            <a:endParaRPr lang="ko-KR" altLang="en-US" sz="13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F425B6-74BE-42B7-8657-24804ED25523}"/>
              </a:ext>
            </a:extLst>
          </p:cNvPr>
          <p:cNvSpPr/>
          <p:nvPr/>
        </p:nvSpPr>
        <p:spPr>
          <a:xfrm>
            <a:off x="3829500" y="2869163"/>
            <a:ext cx="1485000" cy="3679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Consolas" panose="020B0609020204030204" pitchFamily="49" charset="0"/>
              </a:rPr>
              <a:t>r4 = r3 + r4</a:t>
            </a:r>
            <a:endParaRPr lang="ko-KR" altLang="en-US" sz="13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33DB39CF-A755-4909-B72C-9AF16B4A1D53}"/>
              </a:ext>
            </a:extLst>
          </p:cNvPr>
          <p:cNvSpPr/>
          <p:nvPr/>
        </p:nvSpPr>
        <p:spPr>
          <a:xfrm>
            <a:off x="2750314" y="2971925"/>
            <a:ext cx="1012500" cy="15546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973292-9D7D-429A-8DBC-04FBE8DAA246}"/>
              </a:ext>
            </a:extLst>
          </p:cNvPr>
          <p:cNvGrpSpPr/>
          <p:nvPr/>
        </p:nvGrpSpPr>
        <p:grpSpPr>
          <a:xfrm>
            <a:off x="4193966" y="3494976"/>
            <a:ext cx="3138750" cy="3023946"/>
            <a:chOff x="6231000" y="2519668"/>
            <a:chExt cx="4185000" cy="403192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CA3206-6F59-45D4-8E0F-F66BC18DF6F1}"/>
                </a:ext>
              </a:extLst>
            </p:cNvPr>
            <p:cNvGrpSpPr/>
            <p:nvPr/>
          </p:nvGrpSpPr>
          <p:grpSpPr>
            <a:xfrm>
              <a:off x="6231000" y="2519668"/>
              <a:ext cx="4185000" cy="4031927"/>
              <a:chOff x="5961000" y="1674000"/>
              <a:chExt cx="4815000" cy="48547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3B42F-7AD1-4A31-B030-BA59DECC9844}"/>
                  </a:ext>
                </a:extLst>
              </p:cNvPr>
              <p:cNvSpPr txBox="1"/>
              <p:nvPr/>
            </p:nvSpPr>
            <p:spPr>
              <a:xfrm>
                <a:off x="5961000" y="4882027"/>
                <a:ext cx="1170000" cy="44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Addr_B</a:t>
                </a:r>
                <a:endParaRPr lang="ko-KR" altLang="en-US" sz="1200" dirty="0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7217371-0DCE-4F4C-8435-9328A983B0EA}"/>
                  </a:ext>
                </a:extLst>
              </p:cNvPr>
              <p:cNvGrpSpPr/>
              <p:nvPr/>
            </p:nvGrpSpPr>
            <p:grpSpPr>
              <a:xfrm>
                <a:off x="5961000" y="1674000"/>
                <a:ext cx="4815000" cy="4854700"/>
                <a:chOff x="5961000" y="1674000"/>
                <a:chExt cx="4815000" cy="4854700"/>
              </a:xfrm>
            </p:grpSpPr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C08752AC-A33E-4D9C-B77E-B19D92E8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8915" y="5090078"/>
                  <a:ext cx="425989" cy="392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F1428A3B-AE0C-4E0F-8043-5A466206FEC8}"/>
                    </a:ext>
                  </a:extLst>
                </p:cNvPr>
                <p:cNvGrpSpPr/>
                <p:nvPr/>
              </p:nvGrpSpPr>
              <p:grpSpPr>
                <a:xfrm>
                  <a:off x="5961000" y="1674000"/>
                  <a:ext cx="4815000" cy="4221771"/>
                  <a:chOff x="5871000" y="1674000"/>
                  <a:chExt cx="4815000" cy="4221771"/>
                </a:xfrm>
              </p:grpSpPr>
              <p:cxnSp>
                <p:nvCxnSpPr>
                  <p:cNvPr id="21" name="직선 화살표 연결선 20">
                    <a:extLst>
                      <a:ext uri="{FF2B5EF4-FFF2-40B4-BE49-F238E27FC236}">
                        <a16:creationId xmlns:a16="http://schemas.microsoft.com/office/drawing/2014/main" id="{2B4F564B-59F7-4EC4-A46F-244C7F5D5C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23193" y="3833265"/>
                    <a:ext cx="431712" cy="554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8F74D6EB-B26E-49ED-9508-A57E65DFAA05}"/>
                      </a:ext>
                    </a:extLst>
                  </p:cNvPr>
                  <p:cNvGrpSpPr/>
                  <p:nvPr/>
                </p:nvGrpSpPr>
                <p:grpSpPr>
                  <a:xfrm>
                    <a:off x="5871000" y="1674000"/>
                    <a:ext cx="4815000" cy="4221771"/>
                    <a:chOff x="5691000" y="1592940"/>
                    <a:chExt cx="4815000" cy="4221771"/>
                  </a:xfrm>
                </p:grpSpPr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E5D837C-A5C3-4356-9BDA-633A0F384B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535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r7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21C71F76-D56E-4207-9AF9-7FAED9E29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7086" y="2483062"/>
                      <a:ext cx="3116050" cy="329195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2A44FA32-C1E0-48FD-9250-265A15B50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542592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A2D80780-CD58-4CC9-9029-F9A737FB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950320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08F87E77-7249-40EF-81CE-4AF1D0C31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35504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028E59A3-D6B7-49E2-A150-B21198510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752206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E3EC083E-57B2-47B8-9A70-A9E94B6C7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148264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6FF490BC-A67E-4C1C-B14C-14B87877F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55409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92FB25C5-AE3F-4190-AA7D-F08B67A3C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959918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1778D599-F8A5-42E6-AC7C-AD0B214D3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5364639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F3EB7185-48E9-481A-911C-28B94EC0E6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940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r6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9C0B3F4-1487-40B3-A891-BC51EBB3F3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8233" y="3366459"/>
                      <a:ext cx="503899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r5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8A8E6B06-8E51-4CC8-8F50-073146E69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9" y="3771459"/>
                      <a:ext cx="511268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r4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4921C520-4C4E-4902-9434-46233C5195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155015"/>
                      <a:ext cx="511271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r3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976C440-51DD-4F92-9646-4CD50EBCF7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560014"/>
                      <a:ext cx="51127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7EBF0EA2-9FF3-4FA5-8A25-4E8BB83B0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229" y="4965013"/>
                      <a:ext cx="5369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r1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26B0BC6F-33E2-4379-ADBC-700BC244BB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5370012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r0</a:t>
                      </a:r>
                      <a:endParaRPr lang="ko-KR" altLang="en-US" sz="1200" dirty="0"/>
                    </a:p>
                  </p:txBody>
                </p:sp>
                <p:cxnSp>
                  <p:nvCxnSpPr>
                    <p:cNvPr id="40" name="직선 화살표 연결선 39">
                      <a:extLst>
                        <a:ext uri="{FF2B5EF4-FFF2-40B4-BE49-F238E27FC236}">
                          <a16:creationId xmlns:a16="http://schemas.microsoft.com/office/drawing/2014/main" id="{09DDCA45-C0CF-4115-8E36-30703ACE703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58192" y="1719000"/>
                      <a:ext cx="0" cy="77101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7821637-4309-4B70-B926-097C076164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000" y="3392212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Addr_A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D3E7C06D-3C52-4C4C-BE14-69DBF07733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5957" y="1592940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Data_in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8408B280-B874-40C9-8310-BB898E9651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6000" y="3363850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Src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31A3E1D-EE66-419C-8F02-B30A62F272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998" y="4610058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Dest</a:t>
                      </a:r>
                      <a:endParaRPr lang="ko-KR" altLang="en-US" sz="1200" dirty="0"/>
                    </a:p>
                  </p:txBody>
                </p:sp>
              </p:grpSp>
            </p:grp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65E67A5-93F4-46C6-A2C4-8E7DEA1F4FCB}"/>
                    </a:ext>
                  </a:extLst>
                </p:cNvPr>
                <p:cNvCxnSpPr/>
                <p:nvPr/>
              </p:nvCxnSpPr>
              <p:spPr>
                <a:xfrm flipV="1">
                  <a:off x="7233192" y="5856074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31528A26-A378-488A-9F44-653CCE65CE04}"/>
                    </a:ext>
                  </a:extLst>
                </p:cNvPr>
                <p:cNvCxnSpPr/>
                <p:nvPr/>
              </p:nvCxnSpPr>
              <p:spPr>
                <a:xfrm flipV="1">
                  <a:off x="844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3ED19F9A-FA4C-48F0-BAA5-E0BD8D7A246E}"/>
                    </a:ext>
                  </a:extLst>
                </p:cNvPr>
                <p:cNvCxnSpPr/>
                <p:nvPr/>
              </p:nvCxnSpPr>
              <p:spPr>
                <a:xfrm flipV="1">
                  <a:off x="970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9A6FC0-226B-4762-8FC3-F307EAE69B22}"/>
                    </a:ext>
                  </a:extLst>
                </p:cNvPr>
                <p:cNvSpPr txBox="1"/>
                <p:nvPr/>
              </p:nvSpPr>
              <p:spPr>
                <a:xfrm>
                  <a:off x="6861000" y="6083999"/>
                  <a:ext cx="765002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CLK</a:t>
                  </a:r>
                  <a:endParaRPr lang="ko-KR" altLang="en-US" sz="12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56C7AE-C98D-4DDB-8FF0-FEC3BE2EAE6E}"/>
                    </a:ext>
                  </a:extLst>
                </p:cNvPr>
                <p:cNvSpPr txBox="1"/>
                <p:nvPr/>
              </p:nvSpPr>
              <p:spPr>
                <a:xfrm>
                  <a:off x="8076000" y="6084000"/>
                  <a:ext cx="765002" cy="444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WR</a:t>
                  </a:r>
                  <a:endParaRPr lang="ko-KR" altLang="en-US" sz="12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9F0E66B-971B-4937-ACCA-C70BE1CD9BC4}"/>
                    </a:ext>
                  </a:extLst>
                </p:cNvPr>
                <p:cNvSpPr txBox="1"/>
                <p:nvPr/>
              </p:nvSpPr>
              <p:spPr>
                <a:xfrm>
                  <a:off x="9276563" y="6084001"/>
                  <a:ext cx="866301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/>
                    <a:t>RSTn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1F7AC57-4F8F-43A7-9DD9-7921D1C746BB}"/>
                </a:ext>
              </a:extLst>
            </p:cNvPr>
            <p:cNvCxnSpPr/>
            <p:nvPr/>
          </p:nvCxnSpPr>
          <p:spPr>
            <a:xfrm>
              <a:off x="6366000" y="4328973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17609F3-3F11-40DA-9FE3-1437E227FFFD}"/>
                </a:ext>
              </a:extLst>
            </p:cNvPr>
            <p:cNvCxnSpPr/>
            <p:nvPr/>
          </p:nvCxnSpPr>
          <p:spPr>
            <a:xfrm>
              <a:off x="6366000" y="5499000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8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Read Operation</a:t>
            </a:r>
          </a:p>
          <a:p>
            <a:pPr lvl="2"/>
            <a:r>
              <a:rPr lang="en-US" altLang="ko-KR" sz="1600" dirty="0"/>
              <a:t>Data in </a:t>
            </a:r>
            <a:r>
              <a:rPr lang="en-US" altLang="ko-KR" sz="1600" dirty="0" err="1"/>
              <a:t>Addr_A</a:t>
            </a:r>
            <a:r>
              <a:rPr lang="en-US" altLang="ko-KR" sz="1600" dirty="0"/>
              <a:t> register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endParaRPr lang="en-US" altLang="ko-KR" sz="1600" dirty="0"/>
          </a:p>
          <a:p>
            <a:pPr lvl="2"/>
            <a:r>
              <a:rPr lang="en-US" altLang="ko-KR" sz="1600" dirty="0"/>
              <a:t>Data in </a:t>
            </a:r>
            <a:r>
              <a:rPr lang="en-US" altLang="ko-KR" sz="1600" dirty="0" err="1"/>
              <a:t>Addr_B</a:t>
            </a:r>
            <a:r>
              <a:rPr lang="en-US" altLang="ko-KR" sz="1600" dirty="0"/>
              <a:t> register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Dest</a:t>
            </a:r>
            <a:endParaRPr lang="en-US" altLang="ko-KR" sz="1600" dirty="0"/>
          </a:p>
          <a:p>
            <a:pPr lvl="2"/>
            <a:r>
              <a:rPr lang="en-US" altLang="ko-KR" sz="1600" b="1" dirty="0"/>
              <a:t>Combinational logic </a:t>
            </a:r>
            <a:r>
              <a:rPr lang="en-US" altLang="ko-KR" sz="1600" dirty="0"/>
              <a:t>(not affected by CLK)</a:t>
            </a:r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operation example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A00DE8-FE6C-4455-8364-C3724FA4F41B}"/>
              </a:ext>
            </a:extLst>
          </p:cNvPr>
          <p:cNvGrpSpPr/>
          <p:nvPr/>
        </p:nvGrpSpPr>
        <p:grpSpPr>
          <a:xfrm>
            <a:off x="2415550" y="2556657"/>
            <a:ext cx="5594625" cy="3613219"/>
            <a:chOff x="4704810" y="1674000"/>
            <a:chExt cx="7459500" cy="4817624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7385BF7-E93E-41DF-91EB-9F43D291A29C}"/>
                </a:ext>
              </a:extLst>
            </p:cNvPr>
            <p:cNvCxnSpPr>
              <a:cxnSpLocks/>
            </p:cNvCxnSpPr>
            <p:nvPr/>
          </p:nvCxnSpPr>
          <p:spPr>
            <a:xfrm>
              <a:off x="6152050" y="4118520"/>
              <a:ext cx="753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DE06783-BE3D-4F07-94BD-7E8035D1B525}"/>
                </a:ext>
              </a:extLst>
            </p:cNvPr>
            <p:cNvCxnSpPr>
              <a:cxnSpLocks/>
            </p:cNvCxnSpPr>
            <p:nvPr/>
          </p:nvCxnSpPr>
          <p:spPr>
            <a:xfrm>
              <a:off x="6152050" y="5325013"/>
              <a:ext cx="753950" cy="3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DB4D542-0BAC-4E09-BDA8-A3745C7B132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192" y="3838807"/>
              <a:ext cx="3566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2376077-D5EC-416E-B06C-FA9796058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5011" y="5090078"/>
              <a:ext cx="425989" cy="3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0">
              <a:extLst>
                <a:ext uri="{FF2B5EF4-FFF2-40B4-BE49-F238E27FC236}">
                  <a16:creationId xmlns:a16="http://schemas.microsoft.com/office/drawing/2014/main" id="{EE09A5B4-FBF2-4A2E-9938-FD330BCA913A}"/>
                </a:ext>
              </a:extLst>
            </p:cNvPr>
            <p:cNvCxnSpPr/>
            <p:nvPr/>
          </p:nvCxnSpPr>
          <p:spPr>
            <a:xfrm rot="16200000" flipH="1">
              <a:off x="6954094" y="4154435"/>
              <a:ext cx="302524" cy="242884"/>
            </a:xfrm>
            <a:prstGeom prst="bentConnector3">
              <a:avLst>
                <a:gd name="adj1" fmla="val 98361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77">
              <a:extLst>
                <a:ext uri="{FF2B5EF4-FFF2-40B4-BE49-F238E27FC236}">
                  <a16:creationId xmlns:a16="http://schemas.microsoft.com/office/drawing/2014/main" id="{C3FF8370-3D30-4FD2-8E5C-7E68D7A0A72D}"/>
                </a:ext>
              </a:extLst>
            </p:cNvPr>
            <p:cNvCxnSpPr>
              <a:stCxn id="80" idx="3"/>
            </p:cNvCxnSpPr>
            <p:nvPr/>
          </p:nvCxnSpPr>
          <p:spPr>
            <a:xfrm flipV="1">
              <a:off x="9714852" y="3833266"/>
              <a:ext cx="206148" cy="572034"/>
            </a:xfrm>
            <a:prstGeom prst="bentConnector2">
              <a:avLst/>
            </a:prstGeom>
            <a:ln w="15875">
              <a:solidFill>
                <a:srgbClr val="FF000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8A7D9A-B3B4-45C5-989E-6244B7E3D4A5}"/>
                </a:ext>
              </a:extLst>
            </p:cNvPr>
            <p:cNvCxnSpPr/>
            <p:nvPr/>
          </p:nvCxnSpPr>
          <p:spPr>
            <a:xfrm flipV="1">
              <a:off x="9915616" y="3833266"/>
              <a:ext cx="459579" cy="622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83">
              <a:extLst>
                <a:ext uri="{FF2B5EF4-FFF2-40B4-BE49-F238E27FC236}">
                  <a16:creationId xmlns:a16="http://schemas.microsoft.com/office/drawing/2014/main" id="{B144F75C-0449-4B12-8D83-08F2D4778F74}"/>
                </a:ext>
              </a:extLst>
            </p:cNvPr>
            <p:cNvCxnSpPr/>
            <p:nvPr/>
          </p:nvCxnSpPr>
          <p:spPr>
            <a:xfrm rot="5400000" flipH="1" flipV="1">
              <a:off x="6486133" y="4589075"/>
              <a:ext cx="1311630" cy="177074"/>
            </a:xfrm>
            <a:prstGeom prst="bentConnector3">
              <a:avLst>
                <a:gd name="adj1" fmla="val 99730"/>
              </a:avLst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86">
              <a:extLst>
                <a:ext uri="{FF2B5EF4-FFF2-40B4-BE49-F238E27FC236}">
                  <a16:creationId xmlns:a16="http://schemas.microsoft.com/office/drawing/2014/main" id="{A8AB5ACD-484B-47BB-B191-93602A80EC1E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9714852" y="4009242"/>
              <a:ext cx="103616" cy="1069805"/>
            </a:xfrm>
            <a:prstGeom prst="bentConnector2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7192C07-5071-4A5F-A158-0A53E89C23A5}"/>
                </a:ext>
              </a:extLst>
            </p:cNvPr>
            <p:cNvCxnSpPr/>
            <p:nvPr/>
          </p:nvCxnSpPr>
          <p:spPr>
            <a:xfrm>
              <a:off x="9816107" y="5087904"/>
              <a:ext cx="632701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C763A9F-4C33-4A51-81CF-409D9B0A3EA9}"/>
                </a:ext>
              </a:extLst>
            </p:cNvPr>
            <p:cNvGrpSpPr/>
            <p:nvPr/>
          </p:nvGrpSpPr>
          <p:grpSpPr>
            <a:xfrm>
              <a:off x="10683476" y="3728567"/>
              <a:ext cx="722524" cy="1500433"/>
              <a:chOff x="11013162" y="3282698"/>
              <a:chExt cx="954845" cy="183255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833144B4-B36B-4151-BE83-49F81E032BCE}"/>
                  </a:ext>
                </a:extLst>
              </p:cNvPr>
              <p:cNvGrpSpPr/>
              <p:nvPr/>
            </p:nvGrpSpPr>
            <p:grpSpPr>
              <a:xfrm>
                <a:off x="11013162" y="3282698"/>
                <a:ext cx="858436" cy="1832555"/>
                <a:chOff x="1329360" y="4935953"/>
                <a:chExt cx="448743" cy="1264759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D884E5C6-3D04-4BDB-B217-1A6B538A6034}"/>
                    </a:ext>
                  </a:extLst>
                </p:cNvPr>
                <p:cNvCxnSpPr/>
                <p:nvPr/>
              </p:nvCxnSpPr>
              <p:spPr>
                <a:xfrm>
                  <a:off x="1457232" y="5427911"/>
                  <a:ext cx="0" cy="3021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0D27DBD0-56A7-4E85-8663-8F78834DF9BC}"/>
                    </a:ext>
                  </a:extLst>
                </p:cNvPr>
                <p:cNvCxnSpPr/>
                <p:nvPr/>
              </p:nvCxnSpPr>
              <p:spPr>
                <a:xfrm>
                  <a:off x="1778102" y="5241815"/>
                  <a:ext cx="0" cy="720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601147F2-2CDC-40A5-8365-ED330693EA3E}"/>
                    </a:ext>
                  </a:extLst>
                </p:cNvPr>
                <p:cNvCxnSpPr/>
                <p:nvPr/>
              </p:nvCxnSpPr>
              <p:spPr>
                <a:xfrm flipH="1">
                  <a:off x="1329360" y="5959323"/>
                  <a:ext cx="448743" cy="23194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58B7FBFB-D63E-408C-AD71-032748828BB4}"/>
                    </a:ext>
                  </a:extLst>
                </p:cNvPr>
                <p:cNvCxnSpPr/>
                <p:nvPr/>
              </p:nvCxnSpPr>
              <p:spPr>
                <a:xfrm>
                  <a:off x="1329362" y="4935953"/>
                  <a:ext cx="448740" cy="30586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3C70FC46-E0AD-45ED-B3E8-DEA4B254AE3E}"/>
                    </a:ext>
                  </a:extLst>
                </p:cNvPr>
                <p:cNvCxnSpPr/>
                <p:nvPr/>
              </p:nvCxnSpPr>
              <p:spPr>
                <a:xfrm>
                  <a:off x="1329360" y="5772176"/>
                  <a:ext cx="2736" cy="428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2EB13929-070D-4228-A586-25E84318FE38}"/>
                    </a:ext>
                  </a:extLst>
                </p:cNvPr>
                <p:cNvCxnSpPr/>
                <p:nvPr/>
              </p:nvCxnSpPr>
              <p:spPr>
                <a:xfrm>
                  <a:off x="1335456" y="4943567"/>
                  <a:ext cx="0" cy="4210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69792386-6DA0-490B-B4DF-25A57B28CE45}"/>
                    </a:ext>
                  </a:extLst>
                </p:cNvPr>
                <p:cNvCxnSpPr/>
                <p:nvPr/>
              </p:nvCxnSpPr>
              <p:spPr>
                <a:xfrm flipV="1">
                  <a:off x="1329360" y="5730096"/>
                  <a:ext cx="127872" cy="4208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937934AC-A3D6-4BD0-8837-3D96787CC7FA}"/>
                    </a:ext>
                  </a:extLst>
                </p:cNvPr>
                <p:cNvCxnSpPr/>
                <p:nvPr/>
              </p:nvCxnSpPr>
              <p:spPr>
                <a:xfrm>
                  <a:off x="1329360" y="5364639"/>
                  <a:ext cx="127872" cy="632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643A5A-6469-4296-969E-8BB82F5AA02A}"/>
                  </a:ext>
                </a:extLst>
              </p:cNvPr>
              <p:cNvSpPr txBox="1"/>
              <p:nvPr/>
            </p:nvSpPr>
            <p:spPr>
              <a:xfrm>
                <a:off x="11188982" y="4032290"/>
                <a:ext cx="779025" cy="7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ALU</a:t>
                </a:r>
                <a:endParaRPr lang="ko-KR" altLang="en-US" sz="1200" dirty="0"/>
              </a:p>
            </p:txBody>
          </p:sp>
        </p:grpSp>
        <p:cxnSp>
          <p:nvCxnSpPr>
            <p:cNvPr id="57" name="꺾인 연결선 133">
              <a:extLst>
                <a:ext uri="{FF2B5EF4-FFF2-40B4-BE49-F238E27FC236}">
                  <a16:creationId xmlns:a16="http://schemas.microsoft.com/office/drawing/2014/main" id="{B754E46B-D351-42A9-BCC4-59B67660A6D2}"/>
                </a:ext>
              </a:extLst>
            </p:cNvPr>
            <p:cNvCxnSpPr/>
            <p:nvPr/>
          </p:nvCxnSpPr>
          <p:spPr>
            <a:xfrm>
              <a:off x="10384016" y="3833266"/>
              <a:ext cx="305379" cy="17592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135">
              <a:extLst>
                <a:ext uri="{FF2B5EF4-FFF2-40B4-BE49-F238E27FC236}">
                  <a16:creationId xmlns:a16="http://schemas.microsoft.com/office/drawing/2014/main" id="{04BCC05B-A8E1-4687-A3CD-60C739216AA4}"/>
                </a:ext>
              </a:extLst>
            </p:cNvPr>
            <p:cNvCxnSpPr/>
            <p:nvPr/>
          </p:nvCxnSpPr>
          <p:spPr>
            <a:xfrm flipV="1">
              <a:off x="10451509" y="4906573"/>
              <a:ext cx="228395" cy="184666"/>
            </a:xfrm>
            <a:prstGeom prst="bentConnector3">
              <a:avLst>
                <a:gd name="adj1" fmla="val 6129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3031F30-CD00-4B26-BB60-F8291591E575}"/>
                </a:ext>
              </a:extLst>
            </p:cNvPr>
            <p:cNvGrpSpPr/>
            <p:nvPr/>
          </p:nvGrpSpPr>
          <p:grpSpPr>
            <a:xfrm>
              <a:off x="5826000" y="1674000"/>
              <a:ext cx="4860000" cy="4817624"/>
              <a:chOff x="5826000" y="1674000"/>
              <a:chExt cx="4860000" cy="481762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24A3E7-2E01-4997-AB3F-E9CBBD6ED62A}"/>
                  </a:ext>
                </a:extLst>
              </p:cNvPr>
              <p:cNvSpPr txBox="1"/>
              <p:nvPr/>
            </p:nvSpPr>
            <p:spPr>
              <a:xfrm>
                <a:off x="5826000" y="4994668"/>
                <a:ext cx="117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/>
                  <a:t>Addr_B</a:t>
                </a:r>
                <a:endParaRPr lang="ko-KR" altLang="en-US" sz="1350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A8B8F9A8-989A-478B-B75D-F770AD929AB2}"/>
                  </a:ext>
                </a:extLst>
              </p:cNvPr>
              <p:cNvGrpSpPr/>
              <p:nvPr/>
            </p:nvGrpSpPr>
            <p:grpSpPr>
              <a:xfrm>
                <a:off x="5826000" y="1674000"/>
                <a:ext cx="4860000" cy="4182073"/>
                <a:chOff x="5646000" y="1592940"/>
                <a:chExt cx="4860000" cy="4182073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18C445A-B84D-4C37-8B34-161BC2005FD5}"/>
                    </a:ext>
                  </a:extLst>
                </p:cNvPr>
                <p:cNvSpPr txBox="1"/>
                <p:nvPr/>
              </p:nvSpPr>
              <p:spPr>
                <a:xfrm>
                  <a:off x="6918137" y="253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r7</a:t>
                  </a:r>
                  <a:endParaRPr lang="ko-KR" altLang="en-US" sz="12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6780932-E8D6-4506-B13A-D180761D742E}"/>
                    </a:ext>
                  </a:extLst>
                </p:cNvPr>
                <p:cNvSpPr/>
                <p:nvPr/>
              </p:nvSpPr>
              <p:spPr>
                <a:xfrm>
                  <a:off x="6727086" y="2483062"/>
                  <a:ext cx="3116050" cy="329195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DBAEF07C-792D-4504-8287-7D2ED9338691}"/>
                    </a:ext>
                  </a:extLst>
                </p:cNvPr>
                <p:cNvSpPr/>
                <p:nvPr/>
              </p:nvSpPr>
              <p:spPr>
                <a:xfrm>
                  <a:off x="7352606" y="2542592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AD9C7EF8-25B9-4934-B4F8-9B2B852C6B8F}"/>
                    </a:ext>
                  </a:extLst>
                </p:cNvPr>
                <p:cNvSpPr/>
                <p:nvPr/>
              </p:nvSpPr>
              <p:spPr>
                <a:xfrm>
                  <a:off x="7352606" y="2950320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0BF5ED86-4166-4ED1-A8CF-74F7156B6AAD}"/>
                    </a:ext>
                  </a:extLst>
                </p:cNvPr>
                <p:cNvSpPr/>
                <p:nvPr/>
              </p:nvSpPr>
              <p:spPr>
                <a:xfrm>
                  <a:off x="7352606" y="335504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3BCDC68-D04B-4114-AD88-B39B51536F31}"/>
                    </a:ext>
                  </a:extLst>
                </p:cNvPr>
                <p:cNvSpPr/>
                <p:nvPr/>
              </p:nvSpPr>
              <p:spPr>
                <a:xfrm>
                  <a:off x="7352606" y="3752206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07342E4-3D91-4B42-A8DA-FBB4F1B97F49}"/>
                    </a:ext>
                  </a:extLst>
                </p:cNvPr>
                <p:cNvSpPr/>
                <p:nvPr/>
              </p:nvSpPr>
              <p:spPr>
                <a:xfrm>
                  <a:off x="7352606" y="4148264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5AE6552-2754-40D4-8C4D-D36FBAA9B924}"/>
                    </a:ext>
                  </a:extLst>
                </p:cNvPr>
                <p:cNvSpPr/>
                <p:nvPr/>
              </p:nvSpPr>
              <p:spPr>
                <a:xfrm>
                  <a:off x="7352606" y="455409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5A1736A9-5AD8-4CAA-B2BD-5E18362B7DAD}"/>
                    </a:ext>
                  </a:extLst>
                </p:cNvPr>
                <p:cNvSpPr/>
                <p:nvPr/>
              </p:nvSpPr>
              <p:spPr>
                <a:xfrm>
                  <a:off x="7352606" y="4959918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379E149-6EDB-4499-9E31-718A33A8BDB0}"/>
                    </a:ext>
                  </a:extLst>
                </p:cNvPr>
                <p:cNvSpPr/>
                <p:nvPr/>
              </p:nvSpPr>
              <p:spPr>
                <a:xfrm>
                  <a:off x="7352606" y="5364639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0ABC999-488F-4207-AD13-47558358D1E6}"/>
                    </a:ext>
                  </a:extLst>
                </p:cNvPr>
                <p:cNvSpPr txBox="1"/>
                <p:nvPr/>
              </p:nvSpPr>
              <p:spPr>
                <a:xfrm>
                  <a:off x="6918137" y="294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r6</a:t>
                  </a:r>
                  <a:endParaRPr lang="ko-KR" altLang="en-US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A055F0C-9DAE-4876-8B3E-DA836F0668BE}"/>
                    </a:ext>
                  </a:extLst>
                </p:cNvPr>
                <p:cNvSpPr txBox="1"/>
                <p:nvPr/>
              </p:nvSpPr>
              <p:spPr>
                <a:xfrm>
                  <a:off x="6918137" y="3366459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r5</a:t>
                  </a:r>
                  <a:endParaRPr lang="ko-KR" altLang="en-US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7D0C53B-AAFB-47AF-9AED-8150E4799C10}"/>
                    </a:ext>
                  </a:extLst>
                </p:cNvPr>
                <p:cNvSpPr txBox="1"/>
                <p:nvPr/>
              </p:nvSpPr>
              <p:spPr>
                <a:xfrm>
                  <a:off x="6919685" y="3771458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rgbClr val="0070C0"/>
                      </a:solidFill>
                    </a:rPr>
                    <a:t>r4</a:t>
                  </a:r>
                  <a:endParaRPr lang="ko-KR" alt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E4F271-B751-4DBA-97E8-A8DD51548A43}"/>
                    </a:ext>
                  </a:extLst>
                </p:cNvPr>
                <p:cNvSpPr txBox="1"/>
                <p:nvPr/>
              </p:nvSpPr>
              <p:spPr>
                <a:xfrm>
                  <a:off x="6919685" y="415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r3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82D8976-84F8-4569-B658-23B16F4EB7EC}"/>
                    </a:ext>
                  </a:extLst>
                </p:cNvPr>
                <p:cNvSpPr txBox="1"/>
                <p:nvPr/>
              </p:nvSpPr>
              <p:spPr>
                <a:xfrm>
                  <a:off x="6919685" y="456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r2</a:t>
                  </a:r>
                  <a:endParaRPr lang="ko-KR" altLang="en-US" sz="1200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A953BDC-07F1-44E7-B358-BDF07891F427}"/>
                    </a:ext>
                  </a:extLst>
                </p:cNvPr>
                <p:cNvSpPr txBox="1"/>
                <p:nvPr/>
              </p:nvSpPr>
              <p:spPr>
                <a:xfrm>
                  <a:off x="6918137" y="496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r1</a:t>
                  </a:r>
                  <a:endParaRPr lang="ko-KR" altLang="en-US" sz="12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41C3714-B0F6-46D0-86F9-C1C38DAD7DCF}"/>
                    </a:ext>
                  </a:extLst>
                </p:cNvPr>
                <p:cNvSpPr txBox="1"/>
                <p:nvPr/>
              </p:nvSpPr>
              <p:spPr>
                <a:xfrm>
                  <a:off x="6918137" y="537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r0</a:t>
                  </a:r>
                  <a:endParaRPr lang="ko-KR" altLang="en-US" sz="1200" dirty="0"/>
                </a:p>
              </p:txBody>
            </p: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1A1B63F1-320E-4742-9657-2741F5DE752F}"/>
                    </a:ext>
                  </a:extLst>
                </p:cNvPr>
                <p:cNvCxnSpPr/>
                <p:nvPr/>
              </p:nvCxnSpPr>
              <p:spPr>
                <a:xfrm>
                  <a:off x="8448136" y="1719000"/>
                  <a:ext cx="0" cy="77101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AD98053-95D1-4DDD-9848-41436CA1B93F}"/>
                    </a:ext>
                  </a:extLst>
                </p:cNvPr>
                <p:cNvSpPr txBox="1"/>
                <p:nvPr/>
              </p:nvSpPr>
              <p:spPr>
                <a:xfrm>
                  <a:off x="5646000" y="3707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Addr_A</a:t>
                  </a:r>
                  <a:endParaRPr lang="ko-KR" altLang="en-US" sz="135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CDF0527-B765-4C5A-B2FD-3171D1056E94}"/>
                    </a:ext>
                  </a:extLst>
                </p:cNvPr>
                <p:cNvSpPr txBox="1"/>
                <p:nvPr/>
              </p:nvSpPr>
              <p:spPr>
                <a:xfrm>
                  <a:off x="8365959" y="1592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Data_in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2B8E37-AC07-4D0D-81E6-2D88920F6C6B}"/>
                    </a:ext>
                  </a:extLst>
                </p:cNvPr>
                <p:cNvSpPr txBox="1"/>
                <p:nvPr/>
              </p:nvSpPr>
              <p:spPr>
                <a:xfrm>
                  <a:off x="9696000" y="3428608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Src</a:t>
                  </a:r>
                  <a:endParaRPr lang="ko-KR" altLang="en-US" sz="135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57FA9E5-91FF-475C-9B00-EE6728F9E575}"/>
                    </a:ext>
                  </a:extLst>
                </p:cNvPr>
                <p:cNvSpPr txBox="1"/>
                <p:nvPr/>
              </p:nvSpPr>
              <p:spPr>
                <a:xfrm>
                  <a:off x="9741000" y="4628654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Dest</a:t>
                  </a:r>
                  <a:endParaRPr lang="ko-KR" altLang="en-US" sz="1350" dirty="0"/>
                </a:p>
              </p:txBody>
            </p:sp>
          </p:grp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A135D7B7-1EBF-4AB6-A7A2-0135CF66F681}"/>
                  </a:ext>
                </a:extLst>
              </p:cNvPr>
              <p:cNvCxnSpPr/>
              <p:nvPr/>
            </p:nvCxnSpPr>
            <p:spPr>
              <a:xfrm flipV="1">
                <a:off x="7851000" y="5856074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2440DB14-0126-4D9A-8AEA-769827F39BBD}"/>
                  </a:ext>
                </a:extLst>
              </p:cNvPr>
              <p:cNvCxnSpPr/>
              <p:nvPr/>
            </p:nvCxnSpPr>
            <p:spPr>
              <a:xfrm flipV="1">
                <a:off x="857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D8FD086E-58BE-42AD-8DD4-E03247060D4C}"/>
                  </a:ext>
                </a:extLst>
              </p:cNvPr>
              <p:cNvCxnSpPr/>
              <p:nvPr/>
            </p:nvCxnSpPr>
            <p:spPr>
              <a:xfrm flipV="1">
                <a:off x="929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0B4495C-843B-4DED-98C5-261AF1DF79BF}"/>
                  </a:ext>
                </a:extLst>
              </p:cNvPr>
              <p:cNvSpPr txBox="1"/>
              <p:nvPr/>
            </p:nvSpPr>
            <p:spPr>
              <a:xfrm>
                <a:off x="7464288" y="6091515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>
                    <a:solidFill>
                      <a:schemeClr val="bg1">
                        <a:lumMod val="65000"/>
                      </a:schemeClr>
                    </a:solidFill>
                  </a:rPr>
                  <a:t>CLK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47ECE2-668A-45A4-BCCA-44BFB1DCD916}"/>
                  </a:ext>
                </a:extLst>
              </p:cNvPr>
              <p:cNvSpPr txBox="1"/>
              <p:nvPr/>
            </p:nvSpPr>
            <p:spPr>
              <a:xfrm>
                <a:off x="8192712" y="6084000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>
                    <a:solidFill>
                      <a:schemeClr val="bg1">
                        <a:lumMod val="65000"/>
                      </a:schemeClr>
                    </a:solidFill>
                  </a:rPr>
                  <a:t>WR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9FE89C-7F9A-4869-B4C1-D60E5401B62A}"/>
                  </a:ext>
                </a:extLst>
              </p:cNvPr>
              <p:cNvSpPr txBox="1"/>
              <p:nvPr/>
            </p:nvSpPr>
            <p:spPr>
              <a:xfrm>
                <a:off x="8846484" y="6084000"/>
                <a:ext cx="89729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>
                    <a:solidFill>
                      <a:schemeClr val="bg1">
                        <a:lumMod val="65000"/>
                      </a:schemeClr>
                    </a:solidFill>
                  </a:rPr>
                  <a:t>RSTn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0C3A4C-0655-4C4A-A708-364273FE48D2}"/>
                </a:ext>
              </a:extLst>
            </p:cNvPr>
            <p:cNvSpPr txBox="1"/>
            <p:nvPr/>
          </p:nvSpPr>
          <p:spPr>
            <a:xfrm>
              <a:off x="11321317" y="3573613"/>
              <a:ext cx="8429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 + b</a:t>
              </a:r>
              <a:endParaRPr lang="ko-KR" altLang="en-US" sz="1200" dirty="0"/>
            </a:p>
          </p:txBody>
        </p:sp>
        <p:cxnSp>
          <p:nvCxnSpPr>
            <p:cNvPr id="61" name="꺾인 연결선 175">
              <a:extLst>
                <a:ext uri="{FF2B5EF4-FFF2-40B4-BE49-F238E27FC236}">
                  <a16:creationId xmlns:a16="http://schemas.microsoft.com/office/drawing/2014/main" id="{DB7E381B-D8C7-4F28-A687-16A64E79955D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rot="5400000" flipH="1" flipV="1">
              <a:off x="11253674" y="4022447"/>
              <a:ext cx="568643" cy="40963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C0B32B-77AE-4FBD-A99C-664A7FB30FCC}"/>
                </a:ext>
              </a:extLst>
            </p:cNvPr>
            <p:cNvSpPr txBox="1"/>
            <p:nvPr/>
          </p:nvSpPr>
          <p:spPr>
            <a:xfrm>
              <a:off x="4704810" y="3935430"/>
              <a:ext cx="72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rgbClr val="FF0000"/>
                  </a:solidFill>
                </a:rPr>
                <a:t>0011</a:t>
              </a:r>
              <a:endParaRPr lang="ko-KR" alt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B080AC-DAF2-4FEB-8D6C-51236689655E}"/>
                </a:ext>
              </a:extLst>
            </p:cNvPr>
            <p:cNvSpPr txBox="1"/>
            <p:nvPr/>
          </p:nvSpPr>
          <p:spPr>
            <a:xfrm>
              <a:off x="4712430" y="5144908"/>
              <a:ext cx="72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rgbClr val="0070C0"/>
                  </a:solidFill>
                </a:rPr>
                <a:t>0100</a:t>
              </a:r>
              <a:endParaRPr lang="ko-KR" altLang="en-US" sz="1350" dirty="0">
                <a:solidFill>
                  <a:srgbClr val="0070C0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AC4BDCD-EABD-4967-9834-AD702C89C480}"/>
                </a:ext>
              </a:extLst>
            </p:cNvPr>
            <p:cNvCxnSpPr/>
            <p:nvPr/>
          </p:nvCxnSpPr>
          <p:spPr>
            <a:xfrm flipV="1">
              <a:off x="5432430" y="4122330"/>
              <a:ext cx="1559104" cy="1576"/>
            </a:xfrm>
            <a:prstGeom prst="line">
              <a:avLst/>
            </a:prstGeom>
            <a:ln w="15875">
              <a:solidFill>
                <a:srgbClr val="FF000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4CDD4EF-6E49-4980-B10B-AD9F8B7B2E3F}"/>
                </a:ext>
              </a:extLst>
            </p:cNvPr>
            <p:cNvCxnSpPr>
              <a:stCxn id="63" idx="3"/>
            </p:cNvCxnSpPr>
            <p:nvPr/>
          </p:nvCxnSpPr>
          <p:spPr>
            <a:xfrm flipV="1">
              <a:off x="5432430" y="5330431"/>
              <a:ext cx="1618624" cy="153032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9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Write Operation</a:t>
            </a:r>
          </a:p>
          <a:p>
            <a:pPr lvl="2"/>
            <a:r>
              <a:rPr lang="en-US" altLang="ko-KR" sz="1600" dirty="0"/>
              <a:t>Destination : </a:t>
            </a:r>
            <a:r>
              <a:rPr lang="en-US" altLang="ko-KR" sz="1600" dirty="0" err="1"/>
              <a:t>Addr_B</a:t>
            </a:r>
            <a:r>
              <a:rPr lang="en-US" altLang="ko-KR" sz="1600" dirty="0"/>
              <a:t> register</a:t>
            </a:r>
          </a:p>
          <a:p>
            <a:pPr lvl="2"/>
            <a:r>
              <a:rPr lang="en-US" altLang="ko-KR" sz="1600" dirty="0"/>
              <a:t>Data: </a:t>
            </a:r>
            <a:r>
              <a:rPr lang="en-US" altLang="ko-KR" sz="1600" dirty="0" err="1"/>
              <a:t>Data_in</a:t>
            </a:r>
            <a:r>
              <a:rPr lang="en-US" altLang="ko-KR" sz="1600" dirty="0"/>
              <a:t> (from ALU adder in this example)</a:t>
            </a:r>
          </a:p>
          <a:p>
            <a:pPr lvl="2"/>
            <a:r>
              <a:rPr lang="en-US" altLang="ko-KR" sz="1600" dirty="0"/>
              <a:t>Condition : Rising edge(</a:t>
            </a:r>
            <a:r>
              <a:rPr lang="en-US" altLang="ko-KR" sz="1600" dirty="0" err="1"/>
              <a:t>posedge</a:t>
            </a:r>
            <a:r>
              <a:rPr lang="en-US" altLang="ko-KR" sz="1600" dirty="0"/>
              <a:t>) CLK, Positive WR</a:t>
            </a:r>
          </a:p>
          <a:p>
            <a:pPr lvl="2"/>
            <a:r>
              <a:rPr lang="en-US" altLang="ko-KR" sz="1600" dirty="0"/>
              <a:t>Sequential logic (affected by CLK)</a:t>
            </a:r>
            <a:endParaRPr lang="en-US" sz="1600" dirty="0"/>
          </a:p>
          <a:p>
            <a:pPr lvl="2"/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operation example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366C7EC-7E45-420A-9D90-5D54E8CB05E3}"/>
              </a:ext>
            </a:extLst>
          </p:cNvPr>
          <p:cNvGrpSpPr/>
          <p:nvPr/>
        </p:nvGrpSpPr>
        <p:grpSpPr>
          <a:xfrm>
            <a:off x="2425025" y="2559911"/>
            <a:ext cx="5555089" cy="3749618"/>
            <a:chOff x="4712430" y="1673995"/>
            <a:chExt cx="7406784" cy="4999490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9A79707-C72D-42CD-B98A-819B84E62D70}"/>
                </a:ext>
              </a:extLst>
            </p:cNvPr>
            <p:cNvGrpSpPr/>
            <p:nvPr/>
          </p:nvGrpSpPr>
          <p:grpSpPr>
            <a:xfrm>
              <a:off x="5826000" y="1674000"/>
              <a:ext cx="4860000" cy="4817624"/>
              <a:chOff x="5826000" y="1674000"/>
              <a:chExt cx="4860000" cy="4817624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EF04160-C1E2-45EF-8818-50FB14B5CDDA}"/>
                  </a:ext>
                </a:extLst>
              </p:cNvPr>
              <p:cNvSpPr txBox="1"/>
              <p:nvPr/>
            </p:nvSpPr>
            <p:spPr>
              <a:xfrm>
                <a:off x="5826000" y="4994668"/>
                <a:ext cx="117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/>
                  <a:t>Addr_B</a:t>
                </a:r>
                <a:endParaRPr lang="ko-KR" altLang="en-US" sz="1350" dirty="0"/>
              </a:p>
            </p:txBody>
          </p: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6DE91EA5-0B95-4271-B035-DFD0819E3B22}"/>
                  </a:ext>
                </a:extLst>
              </p:cNvPr>
              <p:cNvGrpSpPr/>
              <p:nvPr/>
            </p:nvGrpSpPr>
            <p:grpSpPr>
              <a:xfrm>
                <a:off x="5826000" y="1674000"/>
                <a:ext cx="4860000" cy="4182073"/>
                <a:chOff x="5646000" y="1592940"/>
                <a:chExt cx="4860000" cy="4182073"/>
              </a:xfrm>
            </p:grpSpPr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CF510B0-ACB7-4746-B41D-3AD19334D843}"/>
                    </a:ext>
                  </a:extLst>
                </p:cNvPr>
                <p:cNvSpPr txBox="1"/>
                <p:nvPr/>
              </p:nvSpPr>
              <p:spPr>
                <a:xfrm>
                  <a:off x="6918137" y="253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r7</a:t>
                  </a:r>
                  <a:endParaRPr lang="ko-KR" altLang="en-US" sz="1200" dirty="0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E1E80E32-DA39-4121-8723-D2A13417B32C}"/>
                    </a:ext>
                  </a:extLst>
                </p:cNvPr>
                <p:cNvSpPr/>
                <p:nvPr/>
              </p:nvSpPr>
              <p:spPr>
                <a:xfrm>
                  <a:off x="6727086" y="2483062"/>
                  <a:ext cx="3116050" cy="329195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FC173041-0B89-4C04-842B-9C33D93D2ACC}"/>
                    </a:ext>
                  </a:extLst>
                </p:cNvPr>
                <p:cNvSpPr/>
                <p:nvPr/>
              </p:nvSpPr>
              <p:spPr>
                <a:xfrm>
                  <a:off x="7352606" y="2542592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F7468E9F-D64B-4F54-B22D-4BBC495176B1}"/>
                    </a:ext>
                  </a:extLst>
                </p:cNvPr>
                <p:cNvSpPr/>
                <p:nvPr/>
              </p:nvSpPr>
              <p:spPr>
                <a:xfrm>
                  <a:off x="7352606" y="2950320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E85E1367-32F9-4379-890F-2215D4F7AADB}"/>
                    </a:ext>
                  </a:extLst>
                </p:cNvPr>
                <p:cNvSpPr/>
                <p:nvPr/>
              </p:nvSpPr>
              <p:spPr>
                <a:xfrm>
                  <a:off x="7352606" y="335504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E734DB2F-D7FD-4916-A31C-6CFDBB1CFF5C}"/>
                    </a:ext>
                  </a:extLst>
                </p:cNvPr>
                <p:cNvSpPr/>
                <p:nvPr/>
              </p:nvSpPr>
              <p:spPr>
                <a:xfrm>
                  <a:off x="7352606" y="3752206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70C0"/>
                      </a:solidFill>
                    </a:rPr>
                    <a:t>a + b</a:t>
                  </a:r>
                  <a:endParaRPr lang="ko-KR" alt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363BBBD-4426-428E-8F8C-39222EDD4518}"/>
                    </a:ext>
                  </a:extLst>
                </p:cNvPr>
                <p:cNvSpPr/>
                <p:nvPr/>
              </p:nvSpPr>
              <p:spPr>
                <a:xfrm>
                  <a:off x="7352606" y="4148264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63ED6986-5D57-4E4D-A708-7AD254E05413}"/>
                    </a:ext>
                  </a:extLst>
                </p:cNvPr>
                <p:cNvSpPr/>
                <p:nvPr/>
              </p:nvSpPr>
              <p:spPr>
                <a:xfrm>
                  <a:off x="7352606" y="4554091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CE736CB-5192-4E1F-B6FF-56F7642BE6F3}"/>
                    </a:ext>
                  </a:extLst>
                </p:cNvPr>
                <p:cNvSpPr/>
                <p:nvPr/>
              </p:nvSpPr>
              <p:spPr>
                <a:xfrm>
                  <a:off x="7352606" y="4959918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45687B43-BF79-48C8-8A15-3934939AF50F}"/>
                    </a:ext>
                  </a:extLst>
                </p:cNvPr>
                <p:cNvSpPr/>
                <p:nvPr/>
              </p:nvSpPr>
              <p:spPr>
                <a:xfrm>
                  <a:off x="7352606" y="5364639"/>
                  <a:ext cx="2182246" cy="3519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DB473E0E-EC1D-41B3-B1C6-D6B9AD33E6C7}"/>
                    </a:ext>
                  </a:extLst>
                </p:cNvPr>
                <p:cNvSpPr txBox="1"/>
                <p:nvPr/>
              </p:nvSpPr>
              <p:spPr>
                <a:xfrm>
                  <a:off x="6918137" y="294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r6</a:t>
                  </a:r>
                  <a:endParaRPr lang="ko-KR" altLang="en-US" sz="1200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9E028F00-4DB1-4B8E-94E1-376BAFC76971}"/>
                    </a:ext>
                  </a:extLst>
                </p:cNvPr>
                <p:cNvSpPr txBox="1"/>
                <p:nvPr/>
              </p:nvSpPr>
              <p:spPr>
                <a:xfrm>
                  <a:off x="6918137" y="3366459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r5</a:t>
                  </a:r>
                  <a:endParaRPr lang="ko-KR" altLang="en-US" sz="12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34B770F-378C-4AA6-B390-C0B7C7CF8758}"/>
                    </a:ext>
                  </a:extLst>
                </p:cNvPr>
                <p:cNvSpPr txBox="1"/>
                <p:nvPr/>
              </p:nvSpPr>
              <p:spPr>
                <a:xfrm>
                  <a:off x="6919685" y="3771458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rgbClr val="0070C0"/>
                      </a:solidFill>
                    </a:rPr>
                    <a:t>r4</a:t>
                  </a:r>
                  <a:endParaRPr lang="ko-KR" alt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A86002C-776F-45D2-8BA8-28CD49B90A6B}"/>
                    </a:ext>
                  </a:extLst>
                </p:cNvPr>
                <p:cNvSpPr txBox="1"/>
                <p:nvPr/>
              </p:nvSpPr>
              <p:spPr>
                <a:xfrm>
                  <a:off x="6919685" y="415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r3</a:t>
                  </a:r>
                  <a:endParaRPr lang="ko-KR" altLang="en-US" sz="1200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E432B5F-B26D-4829-9BC1-CF7C471FDBFD}"/>
                    </a:ext>
                  </a:extLst>
                </p:cNvPr>
                <p:cNvSpPr txBox="1"/>
                <p:nvPr/>
              </p:nvSpPr>
              <p:spPr>
                <a:xfrm>
                  <a:off x="6919685" y="456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r2</a:t>
                  </a:r>
                  <a:endParaRPr lang="ko-KR" altLang="en-US" sz="1200" dirty="0"/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68F9B1C-B3CB-46F4-9B68-52316D9123D5}"/>
                    </a:ext>
                  </a:extLst>
                </p:cNvPr>
                <p:cNvSpPr txBox="1"/>
                <p:nvPr/>
              </p:nvSpPr>
              <p:spPr>
                <a:xfrm>
                  <a:off x="6918137" y="4965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r1</a:t>
                  </a:r>
                  <a:endParaRPr lang="ko-KR" altLang="en-US" sz="1200" dirty="0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8ACD564-06F1-4774-9F71-028924A6D550}"/>
                    </a:ext>
                  </a:extLst>
                </p:cNvPr>
                <p:cNvSpPr txBox="1"/>
                <p:nvPr/>
              </p:nvSpPr>
              <p:spPr>
                <a:xfrm>
                  <a:off x="6918137" y="5370013"/>
                  <a:ext cx="473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r0</a:t>
                  </a:r>
                  <a:endParaRPr lang="ko-KR" altLang="en-US" sz="1200" dirty="0"/>
                </a:p>
              </p:txBody>
            </p:sp>
            <p:cxnSp>
              <p:nvCxnSpPr>
                <p:cNvPr id="163" name="직선 화살표 연결선 162">
                  <a:extLst>
                    <a:ext uri="{FF2B5EF4-FFF2-40B4-BE49-F238E27FC236}">
                      <a16:creationId xmlns:a16="http://schemas.microsoft.com/office/drawing/2014/main" id="{F171E4CB-29F3-4653-B7EE-84282AFE1715}"/>
                    </a:ext>
                  </a:extLst>
                </p:cNvPr>
                <p:cNvCxnSpPr/>
                <p:nvPr/>
              </p:nvCxnSpPr>
              <p:spPr>
                <a:xfrm>
                  <a:off x="8448136" y="1719000"/>
                  <a:ext cx="0" cy="77101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27C17DA-35A6-4966-8931-DAC66D31DF23}"/>
                    </a:ext>
                  </a:extLst>
                </p:cNvPr>
                <p:cNvSpPr txBox="1"/>
                <p:nvPr/>
              </p:nvSpPr>
              <p:spPr>
                <a:xfrm>
                  <a:off x="5646000" y="3707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Addr_A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60D1B58-4F9F-4B8A-BEFE-C22367D5CF72}"/>
                    </a:ext>
                  </a:extLst>
                </p:cNvPr>
                <p:cNvSpPr txBox="1"/>
                <p:nvPr/>
              </p:nvSpPr>
              <p:spPr>
                <a:xfrm>
                  <a:off x="8365959" y="1592940"/>
                  <a:ext cx="1170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/>
                    <a:t>Data_in</a:t>
                  </a:r>
                  <a:endParaRPr lang="ko-KR" altLang="en-US" sz="1350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9243CA3-E39F-49D0-A571-48DF6BA0E199}"/>
                    </a:ext>
                  </a:extLst>
                </p:cNvPr>
                <p:cNvSpPr txBox="1"/>
                <p:nvPr/>
              </p:nvSpPr>
              <p:spPr>
                <a:xfrm>
                  <a:off x="9696000" y="3428608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Src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69CD0B0-10D0-4AAF-A93B-FC78C1C63A96}"/>
                    </a:ext>
                  </a:extLst>
                </p:cNvPr>
                <p:cNvSpPr txBox="1"/>
                <p:nvPr/>
              </p:nvSpPr>
              <p:spPr>
                <a:xfrm>
                  <a:off x="9741000" y="4628654"/>
                  <a:ext cx="76500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Dest</a:t>
                  </a:r>
                  <a:endParaRPr lang="ko-KR" altLang="en-US" sz="13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E3398F45-24FC-4339-AA67-626C914BC5DA}"/>
                  </a:ext>
                </a:extLst>
              </p:cNvPr>
              <p:cNvCxnSpPr/>
              <p:nvPr/>
            </p:nvCxnSpPr>
            <p:spPr>
              <a:xfrm flipV="1">
                <a:off x="7851000" y="5856074"/>
                <a:ext cx="0" cy="2729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F5018587-6B11-47A9-A007-18C79E7D506C}"/>
                  </a:ext>
                </a:extLst>
              </p:cNvPr>
              <p:cNvCxnSpPr/>
              <p:nvPr/>
            </p:nvCxnSpPr>
            <p:spPr>
              <a:xfrm flipV="1">
                <a:off x="857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758CB69A-C06B-4CE8-AC48-436B29EB0766}"/>
                  </a:ext>
                </a:extLst>
              </p:cNvPr>
              <p:cNvCxnSpPr/>
              <p:nvPr/>
            </p:nvCxnSpPr>
            <p:spPr>
              <a:xfrm flipV="1">
                <a:off x="9291000" y="5859000"/>
                <a:ext cx="0" cy="272926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526BEB0-C13C-4A97-BBE3-6BB03AA78D21}"/>
                  </a:ext>
                </a:extLst>
              </p:cNvPr>
              <p:cNvSpPr txBox="1"/>
              <p:nvPr/>
            </p:nvSpPr>
            <p:spPr>
              <a:xfrm>
                <a:off x="7464288" y="6091515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/>
                  <a:t>CLK</a:t>
                </a:r>
                <a:endParaRPr lang="ko-KR" altLang="en-US" sz="135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1DE2CCD-81FE-495A-9370-62E2CEB2CA77}"/>
                  </a:ext>
                </a:extLst>
              </p:cNvPr>
              <p:cNvSpPr txBox="1"/>
              <p:nvPr/>
            </p:nvSpPr>
            <p:spPr>
              <a:xfrm>
                <a:off x="8192712" y="6084000"/>
                <a:ext cx="765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/>
                  <a:t>WR</a:t>
                </a:r>
                <a:endParaRPr lang="ko-KR" altLang="en-US" sz="135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FC5AEA-F4C2-4AA1-961A-BB9EAD8A7F02}"/>
                  </a:ext>
                </a:extLst>
              </p:cNvPr>
              <p:cNvSpPr txBox="1"/>
              <p:nvPr/>
            </p:nvSpPr>
            <p:spPr>
              <a:xfrm>
                <a:off x="8837175" y="6091515"/>
                <a:ext cx="87767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50" dirty="0" err="1">
                    <a:solidFill>
                      <a:schemeClr val="bg1">
                        <a:lumMod val="65000"/>
                      </a:schemeClr>
                    </a:solidFill>
                  </a:rPr>
                  <a:t>RSTn</a:t>
                </a:r>
                <a:endParaRPr lang="ko-KR" altLang="en-US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0462E2A0-6E84-4C48-93DE-667D296E4DEC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00" y="4118520"/>
              <a:ext cx="753950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78E51CFA-7506-4B68-A1F6-D1548A75D9EF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00" y="5325013"/>
              <a:ext cx="753950" cy="3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83">
              <a:extLst>
                <a:ext uri="{FF2B5EF4-FFF2-40B4-BE49-F238E27FC236}">
                  <a16:creationId xmlns:a16="http://schemas.microsoft.com/office/drawing/2014/main" id="{A056B144-B56B-4A18-A6D5-8B5C9BD5911E}"/>
                </a:ext>
              </a:extLst>
            </p:cNvPr>
            <p:cNvCxnSpPr/>
            <p:nvPr/>
          </p:nvCxnSpPr>
          <p:spPr>
            <a:xfrm rot="5400000" flipH="1" flipV="1">
              <a:off x="6486133" y="4589075"/>
              <a:ext cx="1311630" cy="177074"/>
            </a:xfrm>
            <a:prstGeom prst="bentConnector3">
              <a:avLst>
                <a:gd name="adj1" fmla="val 99730"/>
              </a:avLst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0A577B3-9705-44F9-91D5-D0C81219B486}"/>
                </a:ext>
              </a:extLst>
            </p:cNvPr>
            <p:cNvGrpSpPr/>
            <p:nvPr/>
          </p:nvGrpSpPr>
          <p:grpSpPr>
            <a:xfrm>
              <a:off x="7626000" y="6438251"/>
              <a:ext cx="442624" cy="230749"/>
              <a:chOff x="5691000" y="6309000"/>
              <a:chExt cx="765001" cy="321097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5153BFC-79E5-44BC-94ED-5E5CF14AF56D}"/>
                  </a:ext>
                </a:extLst>
              </p:cNvPr>
              <p:cNvGrpSpPr/>
              <p:nvPr/>
            </p:nvGrpSpPr>
            <p:grpSpPr>
              <a:xfrm>
                <a:off x="5691000" y="6309000"/>
                <a:ext cx="765001" cy="315001"/>
                <a:chOff x="5691000" y="6309000"/>
                <a:chExt cx="765001" cy="315001"/>
              </a:xfrm>
            </p:grpSpPr>
            <p:cxnSp>
              <p:nvCxnSpPr>
                <p:cNvPr id="136" name="꺾인 연결선 15">
                  <a:extLst>
                    <a:ext uri="{FF2B5EF4-FFF2-40B4-BE49-F238E27FC236}">
                      <a16:creationId xmlns:a16="http://schemas.microsoft.com/office/drawing/2014/main" id="{8D707AF6-2837-4DC7-A06D-6BF1B82776C6}"/>
                    </a:ext>
                  </a:extLst>
                </p:cNvPr>
                <p:cNvCxnSpPr/>
                <p:nvPr/>
              </p:nvCxnSpPr>
              <p:spPr>
                <a:xfrm flipV="1">
                  <a:off x="5691000" y="6309000"/>
                  <a:ext cx="360000" cy="315001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꺾인 연결선 76">
                  <a:extLst>
                    <a:ext uri="{FF2B5EF4-FFF2-40B4-BE49-F238E27FC236}">
                      <a16:creationId xmlns:a16="http://schemas.microsoft.com/office/drawing/2014/main" id="{CDEB4752-02AC-4581-AB6F-57B210D66842}"/>
                    </a:ext>
                  </a:extLst>
                </p:cNvPr>
                <p:cNvCxnSpPr/>
                <p:nvPr/>
              </p:nvCxnSpPr>
              <p:spPr>
                <a:xfrm rot="10800000">
                  <a:off x="6051001" y="6309000"/>
                  <a:ext cx="405000" cy="315000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EBE9029C-82A2-44AA-AAE2-BA2DCCB5189B}"/>
                  </a:ext>
                </a:extLst>
              </p:cNvPr>
              <p:cNvCxnSpPr/>
              <p:nvPr/>
            </p:nvCxnSpPr>
            <p:spPr>
              <a:xfrm flipV="1">
                <a:off x="5871000" y="6315096"/>
                <a:ext cx="0" cy="3150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54E131A-8036-4A2A-BA8A-32A79BC0DBFE}"/>
                </a:ext>
              </a:extLst>
            </p:cNvPr>
            <p:cNvGrpSpPr/>
            <p:nvPr/>
          </p:nvGrpSpPr>
          <p:grpSpPr>
            <a:xfrm>
              <a:off x="8328708" y="6452972"/>
              <a:ext cx="495000" cy="220513"/>
              <a:chOff x="5061000" y="6263651"/>
              <a:chExt cx="765001" cy="315350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BBF1179F-F1F6-4EB1-A56E-91D70644584B}"/>
                  </a:ext>
                </a:extLst>
              </p:cNvPr>
              <p:cNvGrpSpPr/>
              <p:nvPr/>
            </p:nvGrpSpPr>
            <p:grpSpPr>
              <a:xfrm>
                <a:off x="5061000" y="6264000"/>
                <a:ext cx="765001" cy="315001"/>
                <a:chOff x="5691000" y="6309000"/>
                <a:chExt cx="765001" cy="315001"/>
              </a:xfrm>
            </p:grpSpPr>
            <p:cxnSp>
              <p:nvCxnSpPr>
                <p:cNvPr id="132" name="꺾인 연결선 90">
                  <a:extLst>
                    <a:ext uri="{FF2B5EF4-FFF2-40B4-BE49-F238E27FC236}">
                      <a16:creationId xmlns:a16="http://schemas.microsoft.com/office/drawing/2014/main" id="{FABCF70C-1A63-4C6E-BFC2-533DF8FC445D}"/>
                    </a:ext>
                  </a:extLst>
                </p:cNvPr>
                <p:cNvCxnSpPr/>
                <p:nvPr/>
              </p:nvCxnSpPr>
              <p:spPr>
                <a:xfrm flipV="1">
                  <a:off x="5691000" y="6309000"/>
                  <a:ext cx="360000" cy="315001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꺾인 연결선 91">
                  <a:extLst>
                    <a:ext uri="{FF2B5EF4-FFF2-40B4-BE49-F238E27FC236}">
                      <a16:creationId xmlns:a16="http://schemas.microsoft.com/office/drawing/2014/main" id="{DDA0B6F4-450E-422E-B5D4-9E348211488F}"/>
                    </a:ext>
                  </a:extLst>
                </p:cNvPr>
                <p:cNvCxnSpPr/>
                <p:nvPr/>
              </p:nvCxnSpPr>
              <p:spPr>
                <a:xfrm rot="10800000">
                  <a:off x="6051001" y="6309000"/>
                  <a:ext cx="405000" cy="315000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00C49AA-7788-4F7D-B050-21E7285200BA}"/>
                  </a:ext>
                </a:extLst>
              </p:cNvPr>
              <p:cNvCxnSpPr/>
              <p:nvPr/>
            </p:nvCxnSpPr>
            <p:spPr>
              <a:xfrm>
                <a:off x="5227971" y="6263651"/>
                <a:ext cx="401625" cy="349"/>
              </a:xfrm>
              <a:prstGeom prst="line">
                <a:avLst/>
              </a:prstGeom>
              <a:ln w="28575">
                <a:solidFill>
                  <a:srgbClr val="FF0000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BC2B11-E2F3-4905-9CDD-E6E50D96EC1F}"/>
                </a:ext>
              </a:extLst>
            </p:cNvPr>
            <p:cNvSpPr txBox="1"/>
            <p:nvPr/>
          </p:nvSpPr>
          <p:spPr>
            <a:xfrm>
              <a:off x="11283191" y="3573613"/>
              <a:ext cx="83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70C0"/>
                  </a:solidFill>
                </a:rPr>
                <a:t>a + b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14" name="꺾인 연결선 95">
              <a:extLst>
                <a:ext uri="{FF2B5EF4-FFF2-40B4-BE49-F238E27FC236}">
                  <a16:creationId xmlns:a16="http://schemas.microsoft.com/office/drawing/2014/main" id="{C78C0064-70D0-4FE9-8821-080C8D342E94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rot="5400000" flipH="1" flipV="1">
              <a:off x="11231542" y="4041924"/>
              <a:ext cx="568640" cy="37068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31">
              <a:extLst>
                <a:ext uri="{FF2B5EF4-FFF2-40B4-BE49-F238E27FC236}">
                  <a16:creationId xmlns:a16="http://schemas.microsoft.com/office/drawing/2014/main" id="{D24A6592-5065-4A06-9F0A-C5A23ABBD4E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28140" y="1673995"/>
              <a:ext cx="3073063" cy="890128"/>
            </a:xfrm>
            <a:prstGeom prst="bentConnector3">
              <a:avLst>
                <a:gd name="adj1" fmla="val 99884"/>
              </a:avLst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384F9C5-971A-48D9-8121-26A8FD0736ED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11701203" y="1673995"/>
              <a:ext cx="3" cy="1899619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D31FEF2B-1AEA-48AC-B4FC-25FD1B50B6B1}"/>
                </a:ext>
              </a:extLst>
            </p:cNvPr>
            <p:cNvGrpSpPr/>
            <p:nvPr/>
          </p:nvGrpSpPr>
          <p:grpSpPr>
            <a:xfrm>
              <a:off x="10683473" y="3728567"/>
              <a:ext cx="722529" cy="1500433"/>
              <a:chOff x="11013162" y="3282698"/>
              <a:chExt cx="954852" cy="1832555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3E2D395C-2DC2-4E15-B312-D185D9F2C913}"/>
                  </a:ext>
                </a:extLst>
              </p:cNvPr>
              <p:cNvGrpSpPr/>
              <p:nvPr/>
            </p:nvGrpSpPr>
            <p:grpSpPr>
              <a:xfrm>
                <a:off x="11013162" y="3282698"/>
                <a:ext cx="858436" cy="1832555"/>
                <a:chOff x="1329360" y="4935953"/>
                <a:chExt cx="448743" cy="1264759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3C3790B7-63BC-457E-8FE5-33B71CFD5CE5}"/>
                    </a:ext>
                  </a:extLst>
                </p:cNvPr>
                <p:cNvCxnSpPr/>
                <p:nvPr/>
              </p:nvCxnSpPr>
              <p:spPr>
                <a:xfrm>
                  <a:off x="1457232" y="5427911"/>
                  <a:ext cx="0" cy="3021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E2DCDDCF-2C9B-4408-853E-49C1BFC52538}"/>
                    </a:ext>
                  </a:extLst>
                </p:cNvPr>
                <p:cNvCxnSpPr/>
                <p:nvPr/>
              </p:nvCxnSpPr>
              <p:spPr>
                <a:xfrm>
                  <a:off x="1778102" y="5241815"/>
                  <a:ext cx="0" cy="720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2022488E-188F-4279-B54E-F71766CC7461}"/>
                    </a:ext>
                  </a:extLst>
                </p:cNvPr>
                <p:cNvCxnSpPr/>
                <p:nvPr/>
              </p:nvCxnSpPr>
              <p:spPr>
                <a:xfrm flipH="1">
                  <a:off x="1329360" y="5959323"/>
                  <a:ext cx="448743" cy="23194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BB6DB7B2-1224-458D-81DC-E9A70F89E47B}"/>
                    </a:ext>
                  </a:extLst>
                </p:cNvPr>
                <p:cNvCxnSpPr/>
                <p:nvPr/>
              </p:nvCxnSpPr>
              <p:spPr>
                <a:xfrm>
                  <a:off x="1329362" y="4935953"/>
                  <a:ext cx="448740" cy="30586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2FC12309-EA28-46B5-9785-41C1893B7D26}"/>
                    </a:ext>
                  </a:extLst>
                </p:cNvPr>
                <p:cNvCxnSpPr/>
                <p:nvPr/>
              </p:nvCxnSpPr>
              <p:spPr>
                <a:xfrm>
                  <a:off x="1329360" y="5772176"/>
                  <a:ext cx="2736" cy="42853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A64065C1-2298-4B5C-8C9B-CE6D54926F49}"/>
                    </a:ext>
                  </a:extLst>
                </p:cNvPr>
                <p:cNvCxnSpPr/>
                <p:nvPr/>
              </p:nvCxnSpPr>
              <p:spPr>
                <a:xfrm>
                  <a:off x="1335456" y="4943567"/>
                  <a:ext cx="0" cy="4210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C19F3BC5-760E-4558-BE50-786F0C6DFA3C}"/>
                    </a:ext>
                  </a:extLst>
                </p:cNvPr>
                <p:cNvCxnSpPr/>
                <p:nvPr/>
              </p:nvCxnSpPr>
              <p:spPr>
                <a:xfrm flipV="1">
                  <a:off x="1329360" y="5730096"/>
                  <a:ext cx="127872" cy="4208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905F232A-5DA8-44EB-B33C-F591372D3C60}"/>
                    </a:ext>
                  </a:extLst>
                </p:cNvPr>
                <p:cNvCxnSpPr/>
                <p:nvPr/>
              </p:nvCxnSpPr>
              <p:spPr>
                <a:xfrm>
                  <a:off x="1329360" y="5364639"/>
                  <a:ext cx="127872" cy="632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02FA435-D4C2-4F91-A4F8-A22527E0CBCF}"/>
                  </a:ext>
                </a:extLst>
              </p:cNvPr>
              <p:cNvSpPr txBox="1"/>
              <p:nvPr/>
            </p:nvSpPr>
            <p:spPr>
              <a:xfrm>
                <a:off x="11188989" y="4032290"/>
                <a:ext cx="779025" cy="7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ALU</a:t>
                </a:r>
                <a:endParaRPr lang="ko-KR" altLang="en-US" sz="1200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F282436-B36D-4EE8-A696-58CF4B241546}"/>
                </a:ext>
              </a:extLst>
            </p:cNvPr>
            <p:cNvSpPr txBox="1"/>
            <p:nvPr/>
          </p:nvSpPr>
          <p:spPr>
            <a:xfrm>
              <a:off x="4712430" y="5144908"/>
              <a:ext cx="72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rgbClr val="0070C0"/>
                  </a:solidFill>
                </a:rPr>
                <a:t>0100</a:t>
              </a:r>
              <a:endParaRPr lang="ko-KR" altLang="en-US" sz="1350" dirty="0">
                <a:solidFill>
                  <a:srgbClr val="0070C0"/>
                </a:solidFill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1199937-EC2C-4BEF-B42F-9234D67199FB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5432430" y="5330430"/>
              <a:ext cx="1618624" cy="153032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71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Educational Materials</a:t>
            </a:r>
          </a:p>
        </p:txBody>
      </p:sp>
    </p:spTree>
    <p:extLst>
      <p:ext uri="{BB962C8B-B14F-4D97-AF65-F5344CB8AC3E}">
        <p14:creationId xmlns:p14="http://schemas.microsoft.com/office/powerpoint/2010/main" val="296086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Number representation</a:t>
            </a:r>
          </a:p>
          <a:p>
            <a:pPr lvl="1"/>
            <a:r>
              <a:rPr lang="en-US" altLang="ko-KR" sz="1600" dirty="0"/>
              <a:t>Format should be : &lt;size&gt;’&lt;base format&gt;&lt;number&gt;</a:t>
            </a:r>
          </a:p>
          <a:p>
            <a:pPr lvl="1"/>
            <a:r>
              <a:rPr lang="en-US" altLang="ko-KR" sz="1600" dirty="0"/>
              <a:t>Size : The size of the data with bit granularity</a:t>
            </a:r>
          </a:p>
          <a:p>
            <a:pPr lvl="1"/>
            <a:r>
              <a:rPr lang="en-US" altLang="ko-KR" sz="1600" dirty="0"/>
              <a:t>Base format: radix </a:t>
            </a:r>
          </a:p>
          <a:p>
            <a:pPr lvl="1"/>
            <a:r>
              <a:rPr lang="en-US" altLang="ko-KR" sz="1600" dirty="0"/>
              <a:t>Number : The value of the data</a:t>
            </a: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endParaRPr lang="en-US" altLang="ko-KR" sz="950" dirty="0"/>
          </a:p>
          <a:p>
            <a:r>
              <a:rPr lang="en-US" altLang="ko-KR" sz="2000" dirty="0"/>
              <a:t>Assign statement </a:t>
            </a:r>
          </a:p>
          <a:p>
            <a:pPr lvl="1"/>
            <a:r>
              <a:rPr lang="en-US" altLang="ko-KR" sz="1600" dirty="0"/>
              <a:t>You can assign the value to the data with assign statement</a:t>
            </a:r>
          </a:p>
          <a:p>
            <a:r>
              <a:rPr lang="en-US" altLang="ko-KR" sz="2000" dirty="0"/>
              <a:t>Vector &amp; Array</a:t>
            </a:r>
          </a:p>
          <a:p>
            <a:pPr lvl="1"/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49F4E-4160-4FA9-B16A-40345426A23E}"/>
              </a:ext>
            </a:extLst>
          </p:cNvPr>
          <p:cNvSpPr txBox="1"/>
          <p:nvPr/>
        </p:nvSpPr>
        <p:spPr>
          <a:xfrm>
            <a:off x="3536577" y="2501191"/>
            <a:ext cx="5499846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assign a = 4’b0100;	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4bit binary, value: unsigned 4</a:t>
            </a:r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assign a = 3’d100	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3bit decimal,</a:t>
            </a:r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value: unsigned 100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assign a = 8’h0a	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8bit hexadecimal, value: unsigned 11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567B6-7DD3-4B9B-8608-66A21C8B5823}"/>
              </a:ext>
            </a:extLst>
          </p:cNvPr>
          <p:cNvSpPr txBox="1"/>
          <p:nvPr/>
        </p:nvSpPr>
        <p:spPr>
          <a:xfrm>
            <a:off x="573724" y="4617710"/>
            <a:ext cx="66150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reg	register_1;	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1bit reg</a:t>
            </a:r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120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reg [7:0] register_2;	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8bit reg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reg [7:0] reg_array_1[15:0];	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8bit x 16 array</a:t>
            </a:r>
            <a:endParaRPr lang="en-US" altLang="ko-KR" sz="135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reg_array_1[2] = register_2;</a:t>
            </a:r>
          </a:p>
        </p:txBody>
      </p:sp>
    </p:spTree>
    <p:extLst>
      <p:ext uri="{BB962C8B-B14F-4D97-AF65-F5344CB8AC3E}">
        <p14:creationId xmlns:p14="http://schemas.microsoft.com/office/powerpoint/2010/main" val="243787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Always block</a:t>
            </a:r>
          </a:p>
          <a:p>
            <a:pPr lvl="1"/>
            <a:r>
              <a:rPr lang="en-US" altLang="ko-KR" sz="1600" dirty="0"/>
              <a:t>Starts running from simulation time 0</a:t>
            </a:r>
          </a:p>
          <a:p>
            <a:pPr lvl="1"/>
            <a:r>
              <a:rPr lang="en-US" altLang="ko-KR" sz="1600" dirty="0"/>
              <a:t>Executes whenever signal changes (indicated in sensitivity list) during simulation</a:t>
            </a: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br>
              <a:rPr lang="en-US" altLang="ko-KR" sz="950" dirty="0"/>
            </a:br>
            <a:endParaRPr lang="en-US" altLang="ko-KR" sz="9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Conditional / Loop statement </a:t>
            </a:r>
          </a:p>
          <a:p>
            <a:pPr lvl="1"/>
            <a:r>
              <a:rPr lang="en-US" altLang="ko-KR" sz="1600" dirty="0"/>
              <a:t>You can use conditional / loop statement (e.g., for, if, case) inside the “always block” </a:t>
            </a:r>
          </a:p>
          <a:p>
            <a:endParaRPr lang="en-US" altLang="ko-KR" sz="2000" dirty="0"/>
          </a:p>
          <a:p>
            <a:pPr lvl="1"/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CC2FA-3EF7-495B-A124-05FB85025A1E}"/>
              </a:ext>
            </a:extLst>
          </p:cNvPr>
          <p:cNvSpPr txBox="1"/>
          <p:nvPr/>
        </p:nvSpPr>
        <p:spPr>
          <a:xfrm>
            <a:off x="724500" y="2088165"/>
            <a:ext cx="394875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@(A, B)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executes </a:t>
            </a:r>
            <a:r>
              <a:rPr lang="en-US" altLang="ko-KR" sz="1200" b="1" i="1" u="sng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when A or B changes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2CCDE-D281-4BE8-BB27-0E230E8DD562}"/>
              </a:ext>
            </a:extLst>
          </p:cNvPr>
          <p:cNvSpPr txBox="1"/>
          <p:nvPr/>
        </p:nvSpPr>
        <p:spPr>
          <a:xfrm>
            <a:off x="4875750" y="2088165"/>
            <a:ext cx="344442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@(*) </a:t>
            </a:r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execute </a:t>
            </a:r>
            <a:r>
              <a:rPr lang="en-US" altLang="ko-KR" sz="1200" b="1" i="1" u="sng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when any signal changes</a:t>
            </a:r>
            <a:endParaRPr lang="en-US" altLang="ko-KR" sz="1350" b="1" i="1" u="sng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869ED-31C2-4AB2-884C-4B699530B525}"/>
              </a:ext>
            </a:extLst>
          </p:cNvPr>
          <p:cNvSpPr txBox="1"/>
          <p:nvPr/>
        </p:nvSpPr>
        <p:spPr>
          <a:xfrm>
            <a:off x="724500" y="4474786"/>
            <a:ext cx="31050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@(A, B)</a:t>
            </a:r>
            <a:endParaRPr lang="en-US" altLang="ko-KR" sz="120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if(condition)</a:t>
            </a:r>
            <a:r>
              <a:rPr lang="ko-KR" altLang="en-US" sz="1350" dirty="0"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end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26BFE-4C0F-44B9-BF21-6C323C90552A}"/>
              </a:ext>
            </a:extLst>
          </p:cNvPr>
          <p:cNvSpPr txBox="1"/>
          <p:nvPr/>
        </p:nvSpPr>
        <p:spPr>
          <a:xfrm>
            <a:off x="4099500" y="4474280"/>
            <a:ext cx="31050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always @(A, B)</a:t>
            </a:r>
            <a:endParaRPr lang="en-US" altLang="ko-KR" sz="1200" i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for(condition)</a:t>
            </a:r>
            <a:r>
              <a:rPr lang="ko-KR" altLang="en-US" sz="1350" dirty="0">
                <a:latin typeface="Consolas" panose="020B0609020204030204" pitchFamily="49" charset="0"/>
              </a:rPr>
              <a:t> </a:t>
            </a:r>
            <a:r>
              <a:rPr lang="en-US" altLang="ko-KR" sz="135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end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end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7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Combinational logic design</a:t>
            </a:r>
          </a:p>
          <a:p>
            <a:pPr lvl="1"/>
            <a:r>
              <a:rPr lang="en-US" altLang="ko-KR" sz="1600" dirty="0"/>
              <a:t>Continuous assignment : executes when right-value changes, regardless of the order in code</a:t>
            </a:r>
          </a:p>
          <a:p>
            <a:pPr lvl="1"/>
            <a:r>
              <a:rPr lang="en-US" altLang="ko-KR" sz="1600" dirty="0"/>
              <a:t>‘=‘ operator</a:t>
            </a:r>
          </a:p>
          <a:p>
            <a:pPr lvl="2"/>
            <a:r>
              <a:rPr lang="en-US" altLang="ko-KR" sz="1400" dirty="0"/>
              <a:t>It indicates continuous assignment outside of the always block</a:t>
            </a:r>
          </a:p>
          <a:p>
            <a:pPr lvl="2"/>
            <a:r>
              <a:rPr lang="en-US" altLang="ko-KR" sz="1400" dirty="0"/>
              <a:t>It indicates that code is executed sequentially within the always block</a:t>
            </a:r>
            <a:br>
              <a:rPr lang="en-US" altLang="ko-KR" sz="100" dirty="0"/>
            </a:br>
            <a:br>
              <a:rPr lang="en-US" altLang="ko-KR" sz="100" dirty="0"/>
            </a:br>
            <a:br>
              <a:rPr lang="en-US" altLang="ko-KR" sz="100" dirty="0"/>
            </a:br>
            <a:br>
              <a:rPr lang="en-US" altLang="ko-KR" sz="100" dirty="0"/>
            </a:br>
            <a:br>
              <a:rPr lang="en-US" altLang="ko-KR" sz="100" dirty="0"/>
            </a:br>
            <a:endParaRPr lang="en-US" altLang="ko-KR" sz="1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Sequential logic design </a:t>
            </a:r>
          </a:p>
          <a:p>
            <a:pPr lvl="1"/>
            <a:r>
              <a:rPr lang="en-US" altLang="ko-KR" sz="1600" dirty="0"/>
              <a:t>‘&lt;=‘ operator</a:t>
            </a:r>
          </a:p>
          <a:p>
            <a:pPr lvl="2"/>
            <a:r>
              <a:rPr lang="en-US" altLang="ko-KR" sz="1400" dirty="0"/>
              <a:t>It indicates that code is executed concurrently within the always block </a:t>
            </a:r>
          </a:p>
          <a:p>
            <a:endParaRPr lang="en-US" altLang="ko-KR" sz="2000" dirty="0"/>
          </a:p>
          <a:p>
            <a:pPr lvl="1"/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63862-A0EC-425E-A53D-46DB99414207}"/>
              </a:ext>
            </a:extLst>
          </p:cNvPr>
          <p:cNvSpPr txBox="1"/>
          <p:nvPr/>
        </p:nvSpPr>
        <p:spPr>
          <a:xfrm>
            <a:off x="582777" y="2775759"/>
            <a:ext cx="3071250" cy="62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5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continuous assignment</a:t>
            </a:r>
            <a:endParaRPr lang="en-US" altLang="ko-KR" sz="105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wire a;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assign a = 2’b00;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3048C-09A6-4BE4-87B3-465262852D8B}"/>
              </a:ext>
            </a:extLst>
          </p:cNvPr>
          <p:cNvSpPr txBox="1"/>
          <p:nvPr/>
        </p:nvSpPr>
        <p:spPr>
          <a:xfrm>
            <a:off x="3890277" y="2705097"/>
            <a:ext cx="4320000" cy="1177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always@*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b = 2’b00;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c = 2’b01;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5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Assignment to b and c is executed sequentially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B705D-426D-4720-BA98-D682C18085CE}"/>
              </a:ext>
            </a:extLst>
          </p:cNvPr>
          <p:cNvSpPr txBox="1"/>
          <p:nvPr/>
        </p:nvSpPr>
        <p:spPr>
          <a:xfrm>
            <a:off x="582777" y="5007270"/>
            <a:ext cx="6615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always@(</a:t>
            </a:r>
            <a:r>
              <a:rPr lang="en-US" altLang="ko-KR" sz="1200" dirty="0" err="1">
                <a:latin typeface="Consolas" panose="020B0609020204030204" pitchFamily="49" charset="0"/>
              </a:rPr>
              <a:t>posedge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CLK)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b &lt;= 2’b00;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	c &lt;= 2’b01; 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5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Assignment to b and c is executed concurrently</a:t>
            </a:r>
            <a:endParaRPr lang="en-US" altLang="ko-KR" sz="1200" i="1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6447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1E90-BF58-2344-A351-278D1222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 : 4:2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C67-B258-2442-8B1E-F1A5C6587D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will be synthesizing a simple 4:2 encoder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1AF87-1C67-2346-8EE8-A46E769275DA}"/>
              </a:ext>
            </a:extLst>
          </p:cNvPr>
          <p:cNvSpPr/>
          <p:nvPr/>
        </p:nvSpPr>
        <p:spPr>
          <a:xfrm>
            <a:off x="2637064" y="2016580"/>
            <a:ext cx="2971800" cy="141242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4:2 Encoder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DDF81B-9037-914C-AA5B-1337948BE7BE}"/>
              </a:ext>
            </a:extLst>
          </p:cNvPr>
          <p:cNvCxnSpPr/>
          <p:nvPr/>
        </p:nvCxnSpPr>
        <p:spPr>
          <a:xfrm>
            <a:off x="1551214" y="226150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10A5A-E733-A041-B396-B99E543588FA}"/>
              </a:ext>
            </a:extLst>
          </p:cNvPr>
          <p:cNvCxnSpPr/>
          <p:nvPr/>
        </p:nvCxnSpPr>
        <p:spPr>
          <a:xfrm>
            <a:off x="1551214" y="258535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33A70F-373D-7F4E-B892-215E8104DB7D}"/>
              </a:ext>
            </a:extLst>
          </p:cNvPr>
          <p:cNvCxnSpPr/>
          <p:nvPr/>
        </p:nvCxnSpPr>
        <p:spPr>
          <a:xfrm>
            <a:off x="1551214" y="290920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5048E4-404B-9C4F-9C18-A3111C62EDA7}"/>
              </a:ext>
            </a:extLst>
          </p:cNvPr>
          <p:cNvCxnSpPr/>
          <p:nvPr/>
        </p:nvCxnSpPr>
        <p:spPr>
          <a:xfrm>
            <a:off x="1551214" y="3233057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20A5A2-D741-BA43-8BB5-F2E5B9927AD8}"/>
              </a:ext>
            </a:extLst>
          </p:cNvPr>
          <p:cNvSpPr txBox="1"/>
          <p:nvPr/>
        </p:nvSpPr>
        <p:spPr>
          <a:xfrm>
            <a:off x="1200149" y="2122714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63B38-58C3-7B49-AB1A-0B78FBFA974B}"/>
              </a:ext>
            </a:extLst>
          </p:cNvPr>
          <p:cNvSpPr txBox="1"/>
          <p:nvPr/>
        </p:nvSpPr>
        <p:spPr>
          <a:xfrm>
            <a:off x="1200148" y="2446563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B4E4D-4FF4-8043-8F73-4FE077B2D7FF}"/>
              </a:ext>
            </a:extLst>
          </p:cNvPr>
          <p:cNvSpPr txBox="1"/>
          <p:nvPr/>
        </p:nvSpPr>
        <p:spPr>
          <a:xfrm>
            <a:off x="1200147" y="2801780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BD341-6B1E-0648-8555-48D3F0BF5EF4}"/>
              </a:ext>
            </a:extLst>
          </p:cNvPr>
          <p:cNvSpPr txBox="1"/>
          <p:nvPr/>
        </p:nvSpPr>
        <p:spPr>
          <a:xfrm>
            <a:off x="1200147" y="3109945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B10120-4595-C24E-99DF-1B99B04F1A2C}"/>
              </a:ext>
            </a:extLst>
          </p:cNvPr>
          <p:cNvCxnSpPr/>
          <p:nvPr/>
        </p:nvCxnSpPr>
        <p:spPr>
          <a:xfrm>
            <a:off x="5608864" y="2374378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DEC1DC-1852-3D47-8EF7-82F5001509E1}"/>
              </a:ext>
            </a:extLst>
          </p:cNvPr>
          <p:cNvCxnSpPr/>
          <p:nvPr/>
        </p:nvCxnSpPr>
        <p:spPr>
          <a:xfrm>
            <a:off x="5608864" y="3048001"/>
            <a:ext cx="108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9A2952-316D-DD44-9CE3-D24130502B71}"/>
              </a:ext>
            </a:extLst>
          </p:cNvPr>
          <p:cNvSpPr txBox="1"/>
          <p:nvPr/>
        </p:nvSpPr>
        <p:spPr>
          <a:xfrm>
            <a:off x="6694715" y="2917373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19809-8D2F-9A48-AACA-38B4489A4321}"/>
              </a:ext>
            </a:extLst>
          </p:cNvPr>
          <p:cNvSpPr txBox="1"/>
          <p:nvPr/>
        </p:nvSpPr>
        <p:spPr>
          <a:xfrm>
            <a:off x="6694714" y="2262152"/>
            <a:ext cx="3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396BA3-159D-AE4E-8AE1-78156F0E007D}"/>
              </a:ext>
            </a:extLst>
          </p:cNvPr>
          <p:cNvGraphicFramePr>
            <a:graphicFrameLocks noGrp="1"/>
          </p:cNvGraphicFramePr>
          <p:nvPr/>
        </p:nvGraphicFramePr>
        <p:xfrm>
          <a:off x="1224640" y="3966413"/>
          <a:ext cx="6096000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962730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6827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(Y3, Y2, Y1, Y0)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Output (A1, A0)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6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2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(0, 1, 0, 0)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61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(0, 0, 1, 0)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3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(0, 0, 0, 1)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6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37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1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F310-191A-FF47-A3CB-C4540D8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101 : 4:2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AF1D-12D3-5B4F-8B6C-0C91546DC1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386090"/>
          </a:xfrm>
        </p:spPr>
        <p:txBody>
          <a:bodyPr>
            <a:normAutofit/>
          </a:bodyPr>
          <a:lstStyle/>
          <a:p>
            <a:r>
              <a:rPr lang="en-US" sz="2000" dirty="0"/>
              <a:t>This is the Verilog code for the 4:2</a:t>
            </a:r>
            <a:br>
              <a:rPr lang="en-US" sz="2000" dirty="0"/>
            </a:br>
            <a:r>
              <a:rPr lang="en-US" sz="2000" dirty="0"/>
              <a:t>encoder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559BE-BB38-B943-BEF0-C1C4B6DFDE0B}"/>
              </a:ext>
            </a:extLst>
          </p:cNvPr>
          <p:cNvSpPr/>
          <p:nvPr/>
        </p:nvSpPr>
        <p:spPr>
          <a:xfrm>
            <a:off x="4653643" y="1186160"/>
            <a:ext cx="4261757" cy="5139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/**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encoder4to2.v: encoder4to2 module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 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4 to 2 encoder: (Y3, Y2, Y1, Y0) =&gt; (A1, A0)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(1, 0, 0, 0) =&gt; 3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(0, 1, 0, 0) =&gt; 2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(0, 0, 1, 0) =&gt; 1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(0, 0, 0, 1) =&gt; 0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 everything else =&gt; 0</a:t>
            </a: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 */</a:t>
            </a:r>
          </a:p>
          <a:p>
            <a:endParaRPr lang="en-US" sz="800" dirty="0">
              <a:solidFill>
                <a:srgbClr val="F2F2F2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// note that the default port type is 'wire'</a:t>
            </a:r>
          </a:p>
          <a:p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module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encoder4to2(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Y0,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Y1,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Y2,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input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Y3,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output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reg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[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] A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);</a:t>
            </a:r>
            <a:br>
              <a:rPr lang="en-US" sz="800" dirty="0">
                <a:solidFill>
                  <a:srgbClr val="F2F2F2"/>
                </a:solidFill>
                <a:latin typeface="Menlo" panose="020B0609030804020204" pitchFamily="49" charset="0"/>
              </a:rPr>
            </a:br>
            <a:endParaRPr lang="en-US" sz="800" dirty="0">
              <a:solidFill>
                <a:srgbClr val="F2F2F2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595959"/>
                </a:solidFill>
                <a:latin typeface="Menlo" panose="020B0609030804020204" pitchFamily="49" charset="0"/>
              </a:rPr>
              <a:t>// use @* for combinational logic always blocks</a:t>
            </a:r>
          </a:p>
          <a:p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always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@*</a:t>
            </a:r>
            <a:endParaRPr lang="en-US" sz="800" dirty="0">
              <a:solidFill>
                <a:srgbClr val="FB004D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2'b00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2'b01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2'b10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(Y0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Y1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Y2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&amp;&amp; Y3 ==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)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begin</a:t>
            </a:r>
            <a:endParaRPr lang="en-US" sz="8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   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2'b11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800" dirty="0">
                <a:solidFill>
                  <a:srgbClr val="FB004D"/>
                </a:solidFill>
                <a:latin typeface="Menlo" panose="020B0609030804020204" pitchFamily="49" charset="0"/>
              </a:rPr>
              <a:t>else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 A = </a:t>
            </a:r>
            <a:r>
              <a:rPr lang="en-US" sz="800" dirty="0">
                <a:solidFill>
                  <a:srgbClr val="9E6CFF"/>
                </a:solidFill>
                <a:latin typeface="Menlo" panose="020B0609030804020204" pitchFamily="49" charset="0"/>
              </a:rPr>
              <a:t>2'b00</a:t>
            </a:r>
            <a:r>
              <a:rPr lang="en-US" sz="800" dirty="0">
                <a:solidFill>
                  <a:srgbClr val="FFFFFF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solidFill>
                  <a:srgbClr val="CED074"/>
                </a:solidFill>
                <a:latin typeface="Menlo" panose="020B0609030804020204" pitchFamily="49" charset="0"/>
              </a:rPr>
              <a:t>end</a:t>
            </a:r>
          </a:p>
          <a:p>
            <a:endParaRPr lang="en-US" sz="800" dirty="0">
              <a:solidFill>
                <a:srgbClr val="F2F2F2"/>
              </a:solidFill>
              <a:latin typeface="Menlo" panose="020B0609030804020204" pitchFamily="49" charset="0"/>
            </a:endParaRPr>
          </a:p>
          <a:p>
            <a:r>
              <a:rPr lang="en-US" sz="800" dirty="0" err="1">
                <a:solidFill>
                  <a:srgbClr val="FB004D"/>
                </a:solidFill>
                <a:latin typeface="Menlo" panose="020B0609030804020204" pitchFamily="49" charset="0"/>
              </a:rPr>
              <a:t>endmodule</a:t>
            </a:r>
            <a:endParaRPr lang="en-US" sz="800" dirty="0">
              <a:solidFill>
                <a:srgbClr val="FB004D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9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>
                <a:latin typeface="Arial"/>
                <a:ea typeface="Tahoma"/>
                <a:cs typeface="Arial"/>
              </a:rPr>
              <a:t>Lab 1: Design your register file</a:t>
            </a:r>
          </a:p>
        </p:txBody>
      </p:sp>
    </p:spTree>
    <p:extLst>
      <p:ext uri="{BB962C8B-B14F-4D97-AF65-F5344CB8AC3E}">
        <p14:creationId xmlns:p14="http://schemas.microsoft.com/office/powerpoint/2010/main" val="19310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7C68-5CCC-8B43-9F15-4A7521A5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dirty="0">
                <a:latin typeface="Arial"/>
                <a:ea typeface="Tahoma"/>
                <a:cs typeface="Arial"/>
              </a:rPr>
              <a:t>Goal of Lab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8094-BCBE-E74B-8943-0EF7834D89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sz="2000" dirty="0">
                <a:latin typeface="Arial"/>
                <a:ea typeface="Tahoma"/>
                <a:cs typeface="Arial"/>
              </a:rPr>
              <a:t>The objective of Lab 1 is to design a register file</a:t>
            </a:r>
            <a:endParaRPr lang="en-US" dirty="0">
              <a:latin typeface="Arial"/>
              <a:ea typeface="Tahoma"/>
              <a:cs typeface="Arial"/>
            </a:endParaRPr>
          </a:p>
          <a:p>
            <a:pPr marL="205105" indent="-205105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05105" indent="-205105"/>
            <a:r>
              <a:rPr lang="en-US" sz="2000" dirty="0"/>
              <a:t>In this Lab, you will do</a:t>
            </a:r>
          </a:p>
          <a:p>
            <a:pPr marL="662305" lvl="1" indent="-457200">
              <a:buFont typeface="+mj-lt"/>
              <a:buAutoNum type="arabicPeriod"/>
            </a:pPr>
            <a:r>
              <a:rPr lang="en-US" dirty="0"/>
              <a:t>Implement your register file</a:t>
            </a:r>
          </a:p>
          <a:p>
            <a:pPr marL="662305" lvl="1" indent="-457200">
              <a:buFont typeface="+mj-lt"/>
              <a:buAutoNum type="arabicPeriod"/>
            </a:pPr>
            <a:r>
              <a:rPr lang="en-US" altLang="ko-KR" dirty="0"/>
              <a:t>Validate your register file with the provided testbench</a:t>
            </a:r>
          </a:p>
          <a:p>
            <a:pPr marL="20510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4C50-4C1D-8248-8B40-00BA3E4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3BA8-F73A-EF48-81FD-4635E2C863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633815"/>
          </a:xfrm>
        </p:spPr>
        <p:txBody>
          <a:bodyPr>
            <a:normAutofit/>
          </a:bodyPr>
          <a:lstStyle/>
          <a:p>
            <a:r>
              <a:rPr lang="en-US" sz="2000" dirty="0"/>
              <a:t>You need to design a register file with 8 registers	</a:t>
            </a:r>
          </a:p>
          <a:p>
            <a:pPr lvl="1"/>
            <a:r>
              <a:rPr lang="en-US" dirty="0"/>
              <a:t>Each register should be 16 bit</a:t>
            </a:r>
          </a:p>
          <a:p>
            <a:pPr marL="205725" lvl="1" indent="0">
              <a:buNone/>
            </a:pPr>
            <a:endParaRPr lang="en-US" sz="1600" dirty="0"/>
          </a:p>
          <a:p>
            <a:r>
              <a:rPr lang="en-US" sz="2000" dirty="0"/>
              <a:t>Below operations should be supported</a:t>
            </a:r>
          </a:p>
          <a:p>
            <a:pPr lvl="1"/>
            <a:r>
              <a:rPr lang="en-US" dirty="0"/>
              <a:t>Read</a:t>
            </a:r>
            <a:r>
              <a:rPr lang="en-US" altLang="ko-KR" dirty="0"/>
              <a:t>: Reads </a:t>
            </a:r>
            <a:r>
              <a:rPr lang="en-US" altLang="ko-KR" b="1" dirty="0" err="1"/>
              <a:t>Addr_A</a:t>
            </a:r>
            <a:r>
              <a:rPr lang="en-US" altLang="ko-KR" b="1" dirty="0"/>
              <a:t> / </a:t>
            </a:r>
            <a:r>
              <a:rPr lang="en-US" altLang="ko-KR" b="1" dirty="0" err="1"/>
              <a:t>Addr_B</a:t>
            </a:r>
            <a:r>
              <a:rPr lang="en-US" altLang="ko-KR" dirty="0"/>
              <a:t> register then outputs to </a:t>
            </a:r>
            <a:r>
              <a:rPr lang="en-US" altLang="ko-KR" b="1" dirty="0" err="1"/>
              <a:t>Src</a:t>
            </a:r>
            <a:r>
              <a:rPr lang="en-US" altLang="ko-KR" b="1" dirty="0"/>
              <a:t>/</a:t>
            </a:r>
            <a:r>
              <a:rPr lang="en-US" altLang="ko-KR" b="1" dirty="0" err="1"/>
              <a:t>Dest</a:t>
            </a: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altLang="ko-KR" dirty="0"/>
              <a:t>: Writes </a:t>
            </a:r>
            <a:r>
              <a:rPr lang="en-US" altLang="ko-KR" b="1" dirty="0" err="1"/>
              <a:t>Data_in</a:t>
            </a:r>
            <a:r>
              <a:rPr lang="en-US" altLang="ko-KR" dirty="0"/>
              <a:t> to </a:t>
            </a:r>
            <a:r>
              <a:rPr lang="en-US" altLang="ko-KR" b="1" dirty="0" err="1"/>
              <a:t>Addr_B</a:t>
            </a:r>
            <a:r>
              <a:rPr lang="en-US" altLang="ko-KR" dirty="0"/>
              <a:t> register</a:t>
            </a:r>
            <a:endParaRPr lang="en-US" dirty="0"/>
          </a:p>
          <a:p>
            <a:pPr lvl="1"/>
            <a:r>
              <a:rPr lang="en-US" dirty="0"/>
              <a:t>Reset </a:t>
            </a:r>
            <a:r>
              <a:rPr lang="en-US" altLang="ko-KR" dirty="0"/>
              <a:t>: Resets all registers to 0x00 when </a:t>
            </a:r>
            <a:r>
              <a:rPr lang="en-US" altLang="ko-KR" b="1" dirty="0" err="1"/>
              <a:t>RSTn</a:t>
            </a:r>
            <a:r>
              <a:rPr lang="en-US" altLang="ko-KR" dirty="0"/>
              <a:t> is negative</a:t>
            </a:r>
            <a:br>
              <a:rPr lang="en-US" dirty="0"/>
            </a:br>
            <a:endParaRPr lang="en-US" dirty="0"/>
          </a:p>
          <a:p>
            <a:r>
              <a:rPr lang="en-US" sz="2000" dirty="0"/>
              <a:t>Input / Output specification</a:t>
            </a:r>
          </a:p>
          <a:p>
            <a:pPr lvl="1"/>
            <a:r>
              <a:rPr lang="en-US" dirty="0"/>
              <a:t>CLK, </a:t>
            </a:r>
            <a:r>
              <a:rPr lang="en-US" dirty="0" err="1"/>
              <a:t>RSTn</a:t>
            </a:r>
            <a:r>
              <a:rPr lang="en-US" dirty="0"/>
              <a:t>, WR (1 bit)</a:t>
            </a:r>
          </a:p>
          <a:p>
            <a:pPr lvl="1"/>
            <a:r>
              <a:rPr lang="en-US" dirty="0" err="1"/>
              <a:t>Addr_A</a:t>
            </a:r>
            <a:r>
              <a:rPr lang="en-US" dirty="0"/>
              <a:t>, </a:t>
            </a:r>
            <a:r>
              <a:rPr lang="en-US" dirty="0" err="1"/>
              <a:t>Addr_B</a:t>
            </a:r>
            <a:r>
              <a:rPr lang="en-US" dirty="0"/>
              <a:t> (4bit)</a:t>
            </a:r>
          </a:p>
          <a:p>
            <a:pPr lvl="2"/>
            <a:r>
              <a:rPr lang="en-US" sz="1400" dirty="0"/>
              <a:t>However, you may use lower 3-bit since there are only 8 registers</a:t>
            </a:r>
          </a:p>
          <a:p>
            <a:pPr lvl="1"/>
            <a:r>
              <a:rPr lang="en-US" dirty="0" err="1"/>
              <a:t>Data_in</a:t>
            </a:r>
            <a:r>
              <a:rPr lang="en-US" dirty="0"/>
              <a:t> (16 bit)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 (16bit)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94FF1-F791-4D8C-8803-D0DB8C4B4394}"/>
              </a:ext>
            </a:extLst>
          </p:cNvPr>
          <p:cNvGrpSpPr/>
          <p:nvPr/>
        </p:nvGrpSpPr>
        <p:grpSpPr>
          <a:xfrm>
            <a:off x="5776650" y="3550845"/>
            <a:ext cx="3138750" cy="3023946"/>
            <a:chOff x="6231000" y="2519668"/>
            <a:chExt cx="4185000" cy="40319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000C235-FF78-4232-AA6C-AD91D113CD87}"/>
                </a:ext>
              </a:extLst>
            </p:cNvPr>
            <p:cNvGrpSpPr/>
            <p:nvPr/>
          </p:nvGrpSpPr>
          <p:grpSpPr>
            <a:xfrm>
              <a:off x="6231000" y="2519668"/>
              <a:ext cx="4185000" cy="4031927"/>
              <a:chOff x="5961000" y="1674000"/>
              <a:chExt cx="4815000" cy="48547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9F2FBF-EB22-41F4-9CAF-3BE4D79CE31F}"/>
                  </a:ext>
                </a:extLst>
              </p:cNvPr>
              <p:cNvSpPr txBox="1"/>
              <p:nvPr/>
            </p:nvSpPr>
            <p:spPr>
              <a:xfrm>
                <a:off x="5961000" y="4882027"/>
                <a:ext cx="1170000" cy="44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Addr_B</a:t>
                </a:r>
                <a:endParaRPr lang="ko-KR" altLang="en-US" sz="1200" dirty="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928A36F-9DCB-429C-864A-9A5579C47443}"/>
                  </a:ext>
                </a:extLst>
              </p:cNvPr>
              <p:cNvGrpSpPr/>
              <p:nvPr/>
            </p:nvGrpSpPr>
            <p:grpSpPr>
              <a:xfrm>
                <a:off x="5961000" y="1674000"/>
                <a:ext cx="4815000" cy="4854700"/>
                <a:chOff x="5961000" y="1674000"/>
                <a:chExt cx="4815000" cy="4854700"/>
              </a:xfrm>
            </p:grpSpPr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4C840004-EA4F-4AF8-A00C-1252F901A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8915" y="5090078"/>
                  <a:ext cx="425989" cy="392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A5EC503-B593-4D6A-AB3C-1228565E7345}"/>
                    </a:ext>
                  </a:extLst>
                </p:cNvPr>
                <p:cNvGrpSpPr/>
                <p:nvPr/>
              </p:nvGrpSpPr>
              <p:grpSpPr>
                <a:xfrm>
                  <a:off x="5961000" y="1674000"/>
                  <a:ext cx="4815000" cy="4221771"/>
                  <a:chOff x="5871000" y="1674000"/>
                  <a:chExt cx="4815000" cy="4221771"/>
                </a:xfrm>
              </p:grpSpPr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E6812AA9-AD52-4645-8365-CBCE9BAD3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23193" y="3833265"/>
                    <a:ext cx="431712" cy="554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27EC0A25-9B87-4C98-BC88-EAB80ECC7057}"/>
                      </a:ext>
                    </a:extLst>
                  </p:cNvPr>
                  <p:cNvGrpSpPr/>
                  <p:nvPr/>
                </p:nvGrpSpPr>
                <p:grpSpPr>
                  <a:xfrm>
                    <a:off x="5871000" y="1674000"/>
                    <a:ext cx="4815000" cy="4221771"/>
                    <a:chOff x="5691000" y="1592940"/>
                    <a:chExt cx="4815000" cy="4221771"/>
                  </a:xfrm>
                </p:grpSpPr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5B0436C-5D7C-438E-BD34-D73FE29141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535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r7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21" name="직사각형 20">
                      <a:extLst>
                        <a:ext uri="{FF2B5EF4-FFF2-40B4-BE49-F238E27FC236}">
                          <a16:creationId xmlns:a16="http://schemas.microsoft.com/office/drawing/2014/main" id="{37C83FF0-1048-4777-BCCB-5246E8334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7086" y="2483062"/>
                      <a:ext cx="3116050" cy="329195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2" name="직사각형 21">
                      <a:extLst>
                        <a:ext uri="{FF2B5EF4-FFF2-40B4-BE49-F238E27FC236}">
                          <a16:creationId xmlns:a16="http://schemas.microsoft.com/office/drawing/2014/main" id="{5FBFE621-EB25-4970-9F0A-8D894C624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542592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직사각형 22">
                      <a:extLst>
                        <a:ext uri="{FF2B5EF4-FFF2-40B4-BE49-F238E27FC236}">
                          <a16:creationId xmlns:a16="http://schemas.microsoft.com/office/drawing/2014/main" id="{612E9426-5220-4D90-AC13-1EED7C53C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2950320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78D2588E-7C6D-4610-B9A7-C1C440ACB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35504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ABE60F7A-1207-4B3C-986C-0C8C8C8D1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3752206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82DB37ED-0C9C-403A-94FB-C5DB30C64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148264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705BF9BD-D44B-4013-BB57-692946619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554091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04ACE95F-2C6D-4B27-8B53-F5664F1EE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4959918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376087D8-7F72-44F8-B534-514D10517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2606" y="5364639"/>
                      <a:ext cx="2182246" cy="35195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F7A1F002-9219-4915-AF4F-9EFEC80AB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2940013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r6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24D6876C-E702-475F-93FD-A217F1E3A2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8233" y="3366459"/>
                      <a:ext cx="503899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r5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8DAEC78-9028-4DC2-8C4C-73E329B681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9" y="3771459"/>
                      <a:ext cx="511268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r4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02B6757-7BA4-4720-9483-A89B95ED45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155015"/>
                      <a:ext cx="511271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r3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84338F-6F1E-48C1-9770-F93089AB6C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408" y="4560014"/>
                      <a:ext cx="51127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2B6E486-A84F-49B5-A68E-375F98B70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229" y="4965013"/>
                      <a:ext cx="5369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r1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6A479421-0F4D-4AE8-A15D-87A6B9A601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1000" y="5370012"/>
                      <a:ext cx="53113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/>
                        <a:t>r0</a:t>
                      </a:r>
                      <a:endParaRPr lang="ko-KR" altLang="en-US" sz="1200" dirty="0"/>
                    </a:p>
                  </p:txBody>
                </p:sp>
                <p:cxnSp>
                  <p:nvCxnSpPr>
                    <p:cNvPr id="37" name="직선 화살표 연결선 36">
                      <a:extLst>
                        <a:ext uri="{FF2B5EF4-FFF2-40B4-BE49-F238E27FC236}">
                          <a16:creationId xmlns:a16="http://schemas.microsoft.com/office/drawing/2014/main" id="{06A8A1A1-FC47-4055-903E-92007907E5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58192" y="1719000"/>
                      <a:ext cx="0" cy="77101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C551A67-13DB-4844-8128-3F1F864C65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1000" y="3392212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Addr_A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45DA1184-FAB2-4869-B869-75B19AC87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5957" y="1592940"/>
                      <a:ext cx="1170000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Data_in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1483B8E-FE40-450B-97B9-94440B85F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6000" y="3363850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Src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E90EB6B-A1C7-46BA-BD0E-85ABF9B9AF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998" y="4610058"/>
                      <a:ext cx="765002" cy="444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 err="1"/>
                        <a:t>Dest</a:t>
                      </a:r>
                      <a:endParaRPr lang="ko-KR" altLang="en-US" sz="1200" dirty="0"/>
                    </a:p>
                  </p:txBody>
                </p:sp>
              </p:grpSp>
            </p:grp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73DC605D-F2FA-4D3A-A3EE-E48BD6DC5803}"/>
                    </a:ext>
                  </a:extLst>
                </p:cNvPr>
                <p:cNvCxnSpPr/>
                <p:nvPr/>
              </p:nvCxnSpPr>
              <p:spPr>
                <a:xfrm flipV="1">
                  <a:off x="7233192" y="5856074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24E2F36E-F1B9-43D0-9339-DF0C9A389FDB}"/>
                    </a:ext>
                  </a:extLst>
                </p:cNvPr>
                <p:cNvCxnSpPr/>
                <p:nvPr/>
              </p:nvCxnSpPr>
              <p:spPr>
                <a:xfrm flipV="1">
                  <a:off x="844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B6F4FD13-18F0-41FE-A87B-B6840D1C15CB}"/>
                    </a:ext>
                  </a:extLst>
                </p:cNvPr>
                <p:cNvCxnSpPr/>
                <p:nvPr/>
              </p:nvCxnSpPr>
              <p:spPr>
                <a:xfrm flipV="1">
                  <a:off x="9708192" y="5859000"/>
                  <a:ext cx="0" cy="27292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08AA77-DD1D-44BC-92A7-D16642C7E20E}"/>
                    </a:ext>
                  </a:extLst>
                </p:cNvPr>
                <p:cNvSpPr txBox="1"/>
                <p:nvPr/>
              </p:nvSpPr>
              <p:spPr>
                <a:xfrm>
                  <a:off x="6861000" y="6083999"/>
                  <a:ext cx="765002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CLK</a:t>
                  </a:r>
                  <a:endParaRPr lang="ko-KR" altLang="en-US" sz="12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5AADBC-E9E4-4F44-A7AA-49EF164DDA95}"/>
                    </a:ext>
                  </a:extLst>
                </p:cNvPr>
                <p:cNvSpPr txBox="1"/>
                <p:nvPr/>
              </p:nvSpPr>
              <p:spPr>
                <a:xfrm>
                  <a:off x="8076000" y="6084000"/>
                  <a:ext cx="765002" cy="444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WR</a:t>
                  </a:r>
                  <a:endParaRPr lang="ko-KR" altLang="en-US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1585F-7EAF-4049-9942-E9F167E69CB7}"/>
                    </a:ext>
                  </a:extLst>
                </p:cNvPr>
                <p:cNvSpPr txBox="1"/>
                <p:nvPr/>
              </p:nvSpPr>
              <p:spPr>
                <a:xfrm>
                  <a:off x="9225914" y="6083999"/>
                  <a:ext cx="887223" cy="444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err="1"/>
                    <a:t>RSTn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9920EEB-AF86-4F79-A543-C258F00D500E}"/>
                </a:ext>
              </a:extLst>
            </p:cNvPr>
            <p:cNvCxnSpPr/>
            <p:nvPr/>
          </p:nvCxnSpPr>
          <p:spPr>
            <a:xfrm>
              <a:off x="6366000" y="4328973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A69A4B-A6EC-40E4-A9CF-E6D4A97279D1}"/>
                </a:ext>
              </a:extLst>
            </p:cNvPr>
            <p:cNvCxnSpPr/>
            <p:nvPr/>
          </p:nvCxnSpPr>
          <p:spPr>
            <a:xfrm>
              <a:off x="6366000" y="5499000"/>
              <a:ext cx="765523" cy="34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8E64-5D37-5F48-9381-0FEAD66A61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8382" y="1156447"/>
            <a:ext cx="4343400" cy="5181600"/>
          </a:xfrm>
        </p:spPr>
        <p:txBody>
          <a:bodyPr/>
          <a:lstStyle/>
          <a:p>
            <a:r>
              <a:rPr lang="en-US" sz="2000" dirty="0"/>
              <a:t>What you need to modify</a:t>
            </a:r>
          </a:p>
          <a:p>
            <a:pPr lvl="1"/>
            <a:r>
              <a:rPr lang="en-US" sz="1600" dirty="0"/>
              <a:t>Type of module</a:t>
            </a:r>
          </a:p>
          <a:p>
            <a:pPr lvl="1"/>
            <a:r>
              <a:rPr lang="en-US" sz="1600" dirty="0"/>
              <a:t>Name of module instance</a:t>
            </a:r>
          </a:p>
          <a:p>
            <a:pPr lvl="1"/>
            <a:r>
              <a:rPr lang="en-US" sz="1600" dirty="0"/>
              <a:t>Name of ports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C5645-50F0-4FA9-9438-2B9FED57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5" y="1233487"/>
            <a:ext cx="3038475" cy="439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398BE5-CA89-4214-9404-C363A19562BE}"/>
              </a:ext>
            </a:extLst>
          </p:cNvPr>
          <p:cNvSpPr/>
          <p:nvPr/>
        </p:nvSpPr>
        <p:spPr>
          <a:xfrm>
            <a:off x="1337980" y="3747247"/>
            <a:ext cx="1801907" cy="192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A7046-45CC-4E99-BCD8-AD46AF33B422}"/>
              </a:ext>
            </a:extLst>
          </p:cNvPr>
          <p:cNvSpPr/>
          <p:nvPr/>
        </p:nvSpPr>
        <p:spPr>
          <a:xfrm>
            <a:off x="1667153" y="4493144"/>
            <a:ext cx="672635" cy="192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6475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6A77-C887-463B-8716-22E953224AEC}"/>
              </a:ext>
            </a:extLst>
          </p:cNvPr>
          <p:cNvSpPr txBox="1"/>
          <p:nvPr/>
        </p:nvSpPr>
        <p:spPr>
          <a:xfrm>
            <a:off x="403543" y="2222743"/>
            <a:ext cx="4590000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if (</a:t>
            </a:r>
            <a:r>
              <a:rPr lang="en-US" altLang="ko-KR" sz="1350" dirty="0" err="1">
                <a:latin typeface="Consolas" panose="020B0609020204030204" pitchFamily="49" charset="0"/>
              </a:rPr>
              <a:t>RSTn.negedge</a:t>
            </a:r>
            <a:r>
              <a:rPr lang="en-US" altLang="ko-KR" sz="1350" dirty="0">
                <a:latin typeface="Consolas" panose="020B0609020204030204" pitchFamily="49" charset="0"/>
              </a:rPr>
              <a:t> or </a:t>
            </a:r>
            <a:r>
              <a:rPr lang="en-US" altLang="ko-KR" sz="1350" dirty="0" err="1">
                <a:latin typeface="Consolas" panose="020B0609020204030204" pitchFamily="49" charset="0"/>
              </a:rPr>
              <a:t>CLK.posedge</a:t>
            </a:r>
            <a:r>
              <a:rPr lang="en-US" altLang="ko-KR" sz="13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if (!</a:t>
            </a:r>
            <a:r>
              <a:rPr lang="en-US" altLang="ko-KR" sz="1350" dirty="0" err="1">
                <a:latin typeface="Consolas" panose="020B0609020204030204" pitchFamily="49" charset="0"/>
              </a:rPr>
              <a:t>RSTn</a:t>
            </a:r>
            <a:r>
              <a:rPr lang="en-US" altLang="ko-KR" sz="13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reset all </a:t>
            </a:r>
            <a:r>
              <a:rPr lang="en-US" altLang="ko-KR" sz="1350" dirty="0" err="1">
                <a:latin typeface="Consolas" panose="020B0609020204030204" pitchFamily="49" charset="0"/>
              </a:rPr>
              <a:t>regs</a:t>
            </a:r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	else if (WR) 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		</a:t>
            </a:r>
            <a:r>
              <a:rPr lang="en-US" altLang="ko-KR" sz="1350" dirty="0" err="1">
                <a:latin typeface="Consolas" panose="020B0609020204030204" pitchFamily="49" charset="0"/>
              </a:rPr>
              <a:t>reg</a:t>
            </a:r>
            <a:r>
              <a:rPr lang="en-US" altLang="ko-KR" sz="1350" dirty="0">
                <a:latin typeface="Consolas" panose="020B0609020204030204" pitchFamily="49" charset="0"/>
              </a:rPr>
              <a:t>[ADDR_B] = DATA_IN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SRC = </a:t>
            </a:r>
            <a:r>
              <a:rPr lang="en-US" altLang="ko-KR" sz="1350" dirty="0" err="1">
                <a:latin typeface="Consolas" panose="020B0609020204030204" pitchFamily="49" charset="0"/>
              </a:rPr>
              <a:t>reg</a:t>
            </a:r>
            <a:r>
              <a:rPr lang="en-US" altLang="ko-KR" sz="1350" dirty="0">
                <a:latin typeface="Consolas" panose="020B0609020204030204" pitchFamily="49" charset="0"/>
              </a:rPr>
              <a:t>[ADDR_A]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DEST = </a:t>
            </a:r>
            <a:r>
              <a:rPr lang="en-US" altLang="ko-KR" sz="1350" dirty="0" err="1">
                <a:latin typeface="Consolas" panose="020B0609020204030204" pitchFamily="49" charset="0"/>
              </a:rPr>
              <a:t>reg</a:t>
            </a:r>
            <a:r>
              <a:rPr lang="en-US" altLang="ko-KR" sz="1350" dirty="0">
                <a:latin typeface="Consolas" panose="020B0609020204030204" pitchFamily="49" charset="0"/>
              </a:rPr>
              <a:t>[ADDR_B]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12093-16FC-45A1-AEF8-5594AC85D672}"/>
              </a:ext>
            </a:extLst>
          </p:cNvPr>
          <p:cNvSpPr/>
          <p:nvPr/>
        </p:nvSpPr>
        <p:spPr>
          <a:xfrm>
            <a:off x="369793" y="3689235"/>
            <a:ext cx="1957500" cy="5062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3159F1-9BAD-4DB5-8BF1-B3C7323899F1}"/>
              </a:ext>
            </a:extLst>
          </p:cNvPr>
          <p:cNvSpPr/>
          <p:nvPr/>
        </p:nvSpPr>
        <p:spPr>
          <a:xfrm>
            <a:off x="369793" y="2170485"/>
            <a:ext cx="4196250" cy="1451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049F8-6308-49A9-8C8B-C9B19BA55BD6}"/>
              </a:ext>
            </a:extLst>
          </p:cNvPr>
          <p:cNvSpPr txBox="1"/>
          <p:nvPr/>
        </p:nvSpPr>
        <p:spPr>
          <a:xfrm>
            <a:off x="296920" y="1801440"/>
            <a:ext cx="49074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Reset/Write operation </a:t>
            </a:r>
            <a:r>
              <a:rPr lang="en-US" altLang="ko-KR" sz="1350" dirty="0">
                <a:sym typeface="Wingdings" panose="05000000000000000000" pitchFamily="2" charset="2"/>
              </a:rPr>
              <a:t> </a:t>
            </a:r>
            <a:r>
              <a:rPr lang="en-US" altLang="ko-KR" sz="1350" b="1" dirty="0">
                <a:solidFill>
                  <a:srgbClr val="FF0000"/>
                </a:solidFill>
                <a:sym typeface="Wingdings" panose="05000000000000000000" pitchFamily="2" charset="2"/>
              </a:rPr>
              <a:t>Sequential Logic</a:t>
            </a:r>
            <a:endParaRPr lang="en-US" altLang="ko-KR" sz="135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472BA-5EF6-41F5-BD8E-C919BE27EA82}"/>
              </a:ext>
            </a:extLst>
          </p:cNvPr>
          <p:cNvSpPr txBox="1"/>
          <p:nvPr/>
        </p:nvSpPr>
        <p:spPr>
          <a:xfrm>
            <a:off x="296920" y="4237077"/>
            <a:ext cx="34884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Read operation </a:t>
            </a:r>
            <a:r>
              <a:rPr lang="en-US" altLang="ko-KR" sz="1350" dirty="0">
                <a:sym typeface="Wingdings" panose="05000000000000000000" pitchFamily="2" charset="2"/>
              </a:rPr>
              <a:t> </a:t>
            </a:r>
            <a:r>
              <a:rPr lang="en-US" altLang="ko-KR" sz="1350" b="1" dirty="0">
                <a:solidFill>
                  <a:srgbClr val="0070C0"/>
                </a:solidFill>
                <a:sym typeface="Wingdings" panose="05000000000000000000" pitchFamily="2" charset="2"/>
              </a:rPr>
              <a:t>Combinational Logic</a:t>
            </a:r>
            <a:endParaRPr lang="ko-KR" altLang="en-US" sz="1350" b="1" dirty="0">
              <a:solidFill>
                <a:srgbClr val="0070C0"/>
              </a:solidFill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060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Register file operation pseudo-code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719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3038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You can test your register file with provided testbench (</a:t>
            </a:r>
            <a:r>
              <a:rPr lang="en-US" altLang="ko-KR" sz="2000" dirty="0" err="1"/>
              <a:t>register_file_tb.v</a:t>
            </a:r>
            <a:r>
              <a:rPr lang="en-US" altLang="ko-KR" sz="2000" dirty="0"/>
              <a:t>)</a:t>
            </a:r>
            <a:endParaRPr lang="en-US"/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In the server, you can use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iverilog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for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verilog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simulation</a:t>
            </a:r>
            <a:endParaRPr lang="en-US" altLang="ko-KR" sz="1600" dirty="0"/>
          </a:p>
          <a:p>
            <a:pPr marL="410845" lvl="1" indent="-205105"/>
            <a:r>
              <a:rPr lang="en-US" altLang="ko-KR" sz="1600" dirty="0" err="1">
                <a:latin typeface="Calibri"/>
                <a:ea typeface="Tahoma"/>
                <a:cs typeface="Calibri"/>
              </a:rPr>
              <a:t>iverilog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is already usable in the server, so just write command: make; ./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register_file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;</a:t>
            </a:r>
            <a:endParaRPr lang="en-US" altLang="ko-KR" sz="1600" dirty="0"/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If you download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Vivado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 at local, you can also check the waveform from behavior simulation</a:t>
            </a:r>
            <a:br>
              <a:rPr lang="en-US" altLang="ko-KR" sz="1600" dirty="0"/>
            </a:br>
            <a:endParaRPr lang="en-US" altLang="ko-KR" sz="1600" dirty="0"/>
          </a:p>
          <a:p>
            <a:pPr marL="205105" indent="-205105"/>
            <a:r>
              <a:rPr lang="en-US" altLang="ko-KR" sz="2000" dirty="0"/>
              <a:t>Sample waveform</a:t>
            </a:r>
            <a:br>
              <a:rPr lang="en-US" altLang="ko-KR" sz="1600" dirty="0"/>
            </a:br>
            <a:endParaRPr lang="en-US" altLang="ko-KR" sz="1600" dirty="0"/>
          </a:p>
          <a:p>
            <a:pPr marL="410845" lvl="1" indent="-205105"/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935765-3165-4C07-BCA9-F529C46E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1" y="3149744"/>
            <a:ext cx="8337878" cy="14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>
                <a:latin typeface="Arial"/>
                <a:ea typeface="Tahoma"/>
                <a:cs typeface="Arial"/>
              </a:rPr>
              <a:t>Verilog Simulation in Terminal</a:t>
            </a:r>
            <a:br>
              <a:rPr lang="en-US" altLang="ko-KR" sz="1600" dirty="0"/>
            </a:br>
            <a:endParaRPr lang="en-US" altLang="ko-KR" sz="1600"/>
          </a:p>
          <a:p>
            <a:pPr marL="410845" lvl="1" indent="-205105"/>
            <a:endParaRPr lang="ko-KR" altLang="en-US" sz="1600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96476BA-3219-46AF-9E46-C17638A1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29" y="1621082"/>
            <a:ext cx="3785698" cy="46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Background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 processor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Register file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/>
              <a:t>Educational Materials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Verilog 101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Example code: 4:2 encoder 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/>
              <a:t>Register File Design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Pseudo code example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/>
              <a:t>Result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Behavioral simulation</a:t>
            </a:r>
          </a:p>
        </p:txBody>
      </p:sp>
    </p:spTree>
    <p:extLst>
      <p:ext uri="{BB962C8B-B14F-4D97-AF65-F5344CB8AC3E}">
        <p14:creationId xmlns:p14="http://schemas.microsoft.com/office/powerpoint/2010/main" val="24106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517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#1 : RISC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RISC (</a:t>
            </a:r>
            <a:r>
              <a:rPr lang="en-US" sz="2000" b="1" dirty="0"/>
              <a:t>R</a:t>
            </a:r>
            <a:r>
              <a:rPr lang="en-US" sz="2000" dirty="0"/>
              <a:t>educed </a:t>
            </a:r>
            <a:r>
              <a:rPr lang="en-US" sz="2000" b="1" dirty="0"/>
              <a:t>I</a:t>
            </a:r>
            <a:r>
              <a:rPr lang="en-US" sz="2000" dirty="0"/>
              <a:t>nstruction </a:t>
            </a:r>
            <a:r>
              <a:rPr lang="en-US" sz="2000" b="1" dirty="0"/>
              <a:t>S</a:t>
            </a:r>
            <a:r>
              <a:rPr lang="en-US" sz="2000" dirty="0"/>
              <a:t>et </a:t>
            </a:r>
            <a:r>
              <a:rPr lang="en-US" sz="2000" b="1" dirty="0"/>
              <a:t>C</a:t>
            </a:r>
            <a:r>
              <a:rPr lang="en-US" sz="2000" dirty="0"/>
              <a:t>omputer)</a:t>
            </a:r>
          </a:p>
          <a:p>
            <a:pPr lvl="1"/>
            <a:r>
              <a:rPr lang="en-US" sz="1800" dirty="0"/>
              <a:t>Computer design that reduces the number of CPU instructions in order to simplify the internal structure</a:t>
            </a:r>
          </a:p>
          <a:p>
            <a:endParaRPr lang="en-US" sz="2000" dirty="0"/>
          </a:p>
          <a:p>
            <a:r>
              <a:rPr lang="en-US" sz="2000" dirty="0"/>
              <a:t>Execution of the instruction can be classified into 2 stages</a:t>
            </a:r>
            <a:endParaRPr lang="en-US" sz="1800" dirty="0"/>
          </a:p>
          <a:p>
            <a:pPr lvl="1"/>
            <a:r>
              <a:rPr lang="en-US" sz="1800" dirty="0"/>
              <a:t>Fetch stage: </a:t>
            </a:r>
            <a:r>
              <a:rPr lang="en-US" altLang="ko-KR" sz="1800" dirty="0"/>
              <a:t>R</a:t>
            </a:r>
            <a:r>
              <a:rPr lang="en-US" sz="1800" dirty="0"/>
              <a:t>eads the instruction from instruction memory</a:t>
            </a:r>
          </a:p>
          <a:p>
            <a:pPr lvl="1"/>
            <a:r>
              <a:rPr lang="en-US" sz="1800" dirty="0"/>
              <a:t>Execute stage: </a:t>
            </a:r>
            <a:r>
              <a:rPr lang="en-US" altLang="ko-KR" sz="1800" dirty="0"/>
              <a:t>E</a:t>
            </a:r>
            <a:r>
              <a:rPr lang="en-US" sz="1800" dirty="0"/>
              <a:t>xecutes the right work based on the read instruction in the fetch stage</a:t>
            </a:r>
          </a:p>
          <a:p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E3D5D-85EE-4000-8956-B6203873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17" y="3624108"/>
            <a:ext cx="4832365" cy="28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#1 : RISC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Fetch Stage </a:t>
            </a:r>
            <a:r>
              <a:rPr lang="en-US" altLang="ko-KR" sz="2000" dirty="0"/>
              <a:t>: </a:t>
            </a:r>
            <a:r>
              <a:rPr lang="en-US" altLang="ko-KR" sz="1800" dirty="0"/>
              <a:t>Reads the instruction from instruction memory</a:t>
            </a:r>
            <a:endParaRPr lang="en-US" sz="1800" dirty="0"/>
          </a:p>
          <a:p>
            <a:pPr lvl="1"/>
            <a:r>
              <a:rPr lang="en-US" sz="1800" dirty="0"/>
              <a:t>PC (Program counter)</a:t>
            </a:r>
          </a:p>
          <a:p>
            <a:pPr lvl="2"/>
            <a:r>
              <a:rPr lang="en-US" sz="1600" dirty="0"/>
              <a:t>Register that holds the address of the next instruction (which is stored in instruction memory)</a:t>
            </a:r>
          </a:p>
          <a:p>
            <a:pPr lvl="1"/>
            <a:r>
              <a:rPr lang="en-US" sz="1800" dirty="0"/>
              <a:t>Instruction Memory</a:t>
            </a:r>
          </a:p>
          <a:p>
            <a:pPr lvl="2"/>
            <a:r>
              <a:rPr lang="en-US" sz="1600" dirty="0"/>
              <a:t>A p</a:t>
            </a:r>
            <a:r>
              <a:rPr lang="en-US" altLang="ko-KR" sz="1600" dirty="0"/>
              <a:t>art</a:t>
            </a:r>
            <a:r>
              <a:rPr lang="en-US" sz="1600" dirty="0"/>
              <a:t> of memory that stores the instruction to be executed</a:t>
            </a:r>
          </a:p>
          <a:p>
            <a:pPr lvl="1"/>
            <a:r>
              <a:rPr lang="en-US" altLang="ko-KR" sz="1800" dirty="0"/>
              <a:t>Instruction Register</a:t>
            </a:r>
            <a:endParaRPr lang="en-US" sz="1800" dirty="0"/>
          </a:p>
          <a:p>
            <a:pPr lvl="2"/>
            <a:r>
              <a:rPr lang="en-US" altLang="ko-KR" sz="1600" dirty="0"/>
              <a:t>Register that stores the instruction which is fetched from instruction memory</a:t>
            </a:r>
            <a:endParaRPr lang="en-US" sz="1600" dirty="0"/>
          </a:p>
          <a:p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E3D5D-85EE-4000-8956-B6203873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47" y="3852708"/>
            <a:ext cx="4832365" cy="28528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2A0B9A-BAA8-4324-8951-BDCE58A70A1F}"/>
              </a:ext>
            </a:extLst>
          </p:cNvPr>
          <p:cNvSpPr/>
          <p:nvPr/>
        </p:nvSpPr>
        <p:spPr>
          <a:xfrm>
            <a:off x="2648250" y="3771749"/>
            <a:ext cx="1113750" cy="12776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BE2A0-E0AF-48A1-BC9A-76F6E3124A55}"/>
              </a:ext>
            </a:extLst>
          </p:cNvPr>
          <p:cNvSpPr txBox="1"/>
          <p:nvPr/>
        </p:nvSpPr>
        <p:spPr>
          <a:xfrm>
            <a:off x="3771397" y="3656333"/>
            <a:ext cx="33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1) Fetch instruction from instruction memory 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B185A-6966-4000-8738-3D906166A264}"/>
              </a:ext>
            </a:extLst>
          </p:cNvPr>
          <p:cNvSpPr/>
          <p:nvPr/>
        </p:nvSpPr>
        <p:spPr>
          <a:xfrm>
            <a:off x="3240741" y="5049709"/>
            <a:ext cx="770824" cy="1547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E44C2-F8C8-4945-8C6C-2FDFE13DD2AD}"/>
              </a:ext>
            </a:extLst>
          </p:cNvPr>
          <p:cNvSpPr txBox="1"/>
          <p:nvPr/>
        </p:nvSpPr>
        <p:spPr>
          <a:xfrm>
            <a:off x="867678" y="5707874"/>
            <a:ext cx="3011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2) Store fetched instruction in the instruction register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464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#1 : RISC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Execute stage: Executes the instruction fetched in fetch stage</a:t>
            </a:r>
            <a:endParaRPr lang="en-US" sz="2000" dirty="0"/>
          </a:p>
          <a:p>
            <a:pPr lvl="1"/>
            <a:r>
              <a:rPr lang="en-US" altLang="ko-KR" sz="1800" dirty="0"/>
              <a:t>Register file</a:t>
            </a:r>
          </a:p>
          <a:p>
            <a:pPr lvl="2"/>
            <a:r>
              <a:rPr lang="en-US" altLang="ko-KR" sz="1600" dirty="0"/>
              <a:t>A group of registers that temporarily hold the data required by the instruction</a:t>
            </a:r>
          </a:p>
          <a:p>
            <a:pPr lvl="1"/>
            <a:r>
              <a:rPr lang="en-US" altLang="ko-KR" sz="1800" dirty="0"/>
              <a:t>Decoder</a:t>
            </a:r>
            <a:endParaRPr lang="en-US" sz="1800" dirty="0"/>
          </a:p>
          <a:p>
            <a:pPr lvl="2"/>
            <a:r>
              <a:rPr lang="en-US" altLang="ko-KR" sz="1600" dirty="0"/>
              <a:t>A combinational logic that determines the action to be executed by decoding opcode</a:t>
            </a:r>
            <a:endParaRPr lang="en-US" sz="1600" dirty="0"/>
          </a:p>
          <a:p>
            <a:pPr lvl="1"/>
            <a:r>
              <a:rPr lang="en-US" altLang="ko-KR" sz="1800" dirty="0"/>
              <a:t>Data Memory</a:t>
            </a:r>
            <a:endParaRPr lang="en-US" sz="1800" dirty="0"/>
          </a:p>
          <a:p>
            <a:pPr lvl="2"/>
            <a:r>
              <a:rPr lang="en-US" sz="1600" dirty="0"/>
              <a:t>A p</a:t>
            </a:r>
            <a:r>
              <a:rPr lang="en-US" altLang="ko-KR" sz="1600" dirty="0"/>
              <a:t>art</a:t>
            </a:r>
            <a:r>
              <a:rPr lang="en-US" sz="1600" dirty="0"/>
              <a:t> of memory that stores the </a:t>
            </a:r>
            <a:r>
              <a:rPr lang="en-US" altLang="ko-KR" sz="1600" dirty="0"/>
              <a:t>data</a:t>
            </a:r>
            <a:endParaRPr lang="en-US" sz="1600" dirty="0"/>
          </a:p>
          <a:p>
            <a:pPr lvl="1"/>
            <a:r>
              <a:rPr lang="en-US" altLang="ko-KR" sz="1800" dirty="0"/>
              <a:t>ALU/Shifter</a:t>
            </a:r>
            <a:endParaRPr lang="en-US" sz="1800" dirty="0"/>
          </a:p>
          <a:p>
            <a:pPr lvl="2"/>
            <a:r>
              <a:rPr lang="en-US" altLang="ko-KR" sz="1600" dirty="0"/>
              <a:t>A combinational logic that executes ALU / shifter operations depending on the decoder’s result</a:t>
            </a:r>
            <a:endParaRPr lang="en-US" sz="1600" dirty="0"/>
          </a:p>
          <a:p>
            <a:endParaRPr 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96D24-1490-4E3F-9038-5A349CC2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94" y="4093881"/>
            <a:ext cx="4151250" cy="2598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0D8F9E-4B85-484D-8BEB-25C0939D9DCF}"/>
              </a:ext>
            </a:extLst>
          </p:cNvPr>
          <p:cNvSpPr/>
          <p:nvPr/>
        </p:nvSpPr>
        <p:spPr>
          <a:xfrm>
            <a:off x="3851656" y="5861850"/>
            <a:ext cx="630687" cy="6704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AD9694-6FD4-43F2-9177-8AE69C79F988}"/>
              </a:ext>
            </a:extLst>
          </p:cNvPr>
          <p:cNvSpPr/>
          <p:nvPr/>
        </p:nvSpPr>
        <p:spPr>
          <a:xfrm>
            <a:off x="4069282" y="4916850"/>
            <a:ext cx="851812" cy="81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6DDC-0D09-415D-A993-DDA35BBC3588}"/>
              </a:ext>
            </a:extLst>
          </p:cNvPr>
          <p:cNvSpPr/>
          <p:nvPr/>
        </p:nvSpPr>
        <p:spPr>
          <a:xfrm>
            <a:off x="5292344" y="4073100"/>
            <a:ext cx="1350000" cy="2632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7A3C7-58C3-416C-9A27-59143E18EA46}"/>
              </a:ext>
            </a:extLst>
          </p:cNvPr>
          <p:cNvSpPr txBox="1"/>
          <p:nvPr/>
        </p:nvSpPr>
        <p:spPr>
          <a:xfrm>
            <a:off x="1829144" y="4658863"/>
            <a:ext cx="33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AutoNum type="arabicParenR"/>
            </a:pPr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Store the data required by instruction in the register file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8CA50-220D-432F-AECC-222FBB30BF54}"/>
              </a:ext>
            </a:extLst>
          </p:cNvPr>
          <p:cNvSpPr txBox="1"/>
          <p:nvPr/>
        </p:nvSpPr>
        <p:spPr>
          <a:xfrm>
            <a:off x="1214828" y="5984837"/>
            <a:ext cx="33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2) Decode the opcode of the instruction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C2B10-0000-4695-A836-07BF8B298F31}"/>
              </a:ext>
            </a:extLst>
          </p:cNvPr>
          <p:cNvSpPr txBox="1"/>
          <p:nvPr/>
        </p:nvSpPr>
        <p:spPr>
          <a:xfrm>
            <a:off x="6615009" y="5089321"/>
            <a:ext cx="28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3) Execute the operation depending on the </a:t>
            </a:r>
          </a:p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decoder’s result</a:t>
            </a:r>
            <a:endParaRPr lang="ko-KR" altLang="en-US" sz="900" dirty="0">
              <a:solidFill>
                <a:srgbClr val="FF0000"/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324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#2 :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Register file temporarily stores data required by the instruction</a:t>
            </a:r>
          </a:p>
          <a:p>
            <a:pPr lvl="1"/>
            <a:r>
              <a:rPr lang="en-US" altLang="ko-KR" sz="1800" dirty="0"/>
              <a:t>It stores operands, memory addresses, etc.</a:t>
            </a:r>
          </a:p>
          <a:p>
            <a:pPr lvl="1"/>
            <a:r>
              <a:rPr lang="en-US" altLang="ko-KR" sz="1800" dirty="0"/>
              <a:t>It also passes data to the functional unit</a:t>
            </a:r>
            <a:endParaRPr lang="en-US" sz="1800" dirty="0"/>
          </a:p>
          <a:p>
            <a:endParaRPr lang="en-US" altLang="ko-KR" sz="2000" dirty="0"/>
          </a:p>
          <a:p>
            <a:r>
              <a:rPr lang="en-US" altLang="ko-KR" sz="2000" dirty="0"/>
              <a:t>Register file </a:t>
            </a:r>
            <a:r>
              <a:rPr lang="en-US" altLang="ko-KR" sz="2000" b="1" dirty="0"/>
              <a:t>reads / writes data to the input address</a:t>
            </a:r>
            <a:endParaRPr lang="en-US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Register file consists of multiple registers</a:t>
            </a:r>
          </a:p>
          <a:p>
            <a:pPr lvl="1"/>
            <a:r>
              <a:rPr lang="en-US" altLang="ko-KR" sz="1800" dirty="0"/>
              <a:t>Each register has </a:t>
            </a:r>
            <a:r>
              <a:rPr lang="en-US" altLang="ko-KR" sz="1800" b="1" dirty="0"/>
              <a:t>unique ID </a:t>
            </a:r>
            <a:endParaRPr lang="en-US" sz="1800" b="1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AEFB4A-0187-4AE7-9DCC-C85F943A4F83}"/>
              </a:ext>
            </a:extLst>
          </p:cNvPr>
          <p:cNvGrpSpPr/>
          <p:nvPr/>
        </p:nvGrpSpPr>
        <p:grpSpPr>
          <a:xfrm>
            <a:off x="5103007" y="4131493"/>
            <a:ext cx="2903314" cy="2453083"/>
            <a:chOff x="6319915" y="3294000"/>
            <a:chExt cx="3871085" cy="327077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0176E39-EF62-4AA8-8215-21837ED21377}"/>
                </a:ext>
              </a:extLst>
            </p:cNvPr>
            <p:cNvGrpSpPr/>
            <p:nvPr/>
          </p:nvGrpSpPr>
          <p:grpSpPr>
            <a:xfrm>
              <a:off x="6364915" y="3294000"/>
              <a:ext cx="3240000" cy="2835000"/>
              <a:chOff x="1596000" y="3339000"/>
              <a:chExt cx="3240000" cy="2835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7C1F4C-138E-4A17-AA1E-B36D8EB1DC0C}"/>
                  </a:ext>
                </a:extLst>
              </p:cNvPr>
              <p:cNvGrpSpPr/>
              <p:nvPr/>
            </p:nvGrpSpPr>
            <p:grpSpPr>
              <a:xfrm>
                <a:off x="2136000" y="3339000"/>
                <a:ext cx="2700000" cy="2835000"/>
                <a:chOff x="3756000" y="3879000"/>
                <a:chExt cx="3420000" cy="279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7E04FB0-E5CB-417C-AEC2-8276B1F64F38}"/>
                    </a:ext>
                  </a:extLst>
                </p:cNvPr>
                <p:cNvSpPr/>
                <p:nvPr/>
              </p:nvSpPr>
              <p:spPr>
                <a:xfrm>
                  <a:off x="3756000" y="3879000"/>
                  <a:ext cx="3420000" cy="27900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30E059D-B934-4F97-811E-D0155AB81ED2}"/>
                    </a:ext>
                  </a:extLst>
                </p:cNvPr>
                <p:cNvSpPr/>
                <p:nvPr/>
              </p:nvSpPr>
              <p:spPr>
                <a:xfrm>
                  <a:off x="3819854" y="503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2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A99A81B-6D37-4CFE-A4F2-193732531757}"/>
                    </a:ext>
                  </a:extLst>
                </p:cNvPr>
                <p:cNvSpPr/>
                <p:nvPr/>
              </p:nvSpPr>
              <p:spPr>
                <a:xfrm>
                  <a:off x="3827146" y="557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1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C304A273-97C0-4676-9929-0C8E67709359}"/>
                    </a:ext>
                  </a:extLst>
                </p:cNvPr>
                <p:cNvSpPr/>
                <p:nvPr/>
              </p:nvSpPr>
              <p:spPr>
                <a:xfrm>
                  <a:off x="3827146" y="611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0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B50F7B0A-34EF-4EA2-8C8A-123E07843551}"/>
                    </a:ext>
                  </a:extLst>
                </p:cNvPr>
                <p:cNvSpPr/>
                <p:nvPr/>
              </p:nvSpPr>
              <p:spPr>
                <a:xfrm>
                  <a:off x="3817719" y="4496816"/>
                  <a:ext cx="3285000" cy="462184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…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3DE105B4-B86E-4315-926B-CC4316A7BB98}"/>
                    </a:ext>
                  </a:extLst>
                </p:cNvPr>
                <p:cNvSpPr/>
                <p:nvPr/>
              </p:nvSpPr>
              <p:spPr>
                <a:xfrm>
                  <a:off x="3836092" y="3956816"/>
                  <a:ext cx="3266628" cy="4621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350" dirty="0">
                      <a:solidFill>
                        <a:schemeClr val="tx1"/>
                      </a:solidFill>
                    </a:rPr>
                    <a:t>Data 15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9DFCE-E1D9-4F54-AAA3-103360E95BC4}"/>
                  </a:ext>
                </a:extLst>
              </p:cNvPr>
              <p:cNvSpPr txBox="1"/>
              <p:nvPr/>
            </p:nvSpPr>
            <p:spPr>
              <a:xfrm>
                <a:off x="1641000" y="4564123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r2</a:t>
                </a:r>
                <a:endParaRPr lang="ko-KR" altLang="en-US" sz="135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33D67D-34C1-469A-B32A-71A80BCEBA09}"/>
                  </a:ext>
                </a:extLst>
              </p:cNvPr>
              <p:cNvSpPr txBox="1"/>
              <p:nvPr/>
            </p:nvSpPr>
            <p:spPr>
              <a:xfrm>
                <a:off x="1641000" y="5119940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r1</a:t>
                </a:r>
                <a:endParaRPr lang="ko-KR" altLang="en-US" sz="135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668689-ECBC-420F-B239-DE957523E4EA}"/>
                  </a:ext>
                </a:extLst>
              </p:cNvPr>
              <p:cNvSpPr txBox="1"/>
              <p:nvPr/>
            </p:nvSpPr>
            <p:spPr>
              <a:xfrm>
                <a:off x="1641000" y="5666425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r0</a:t>
                </a:r>
                <a:endParaRPr lang="ko-KR" altLang="en-US" sz="135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FAAC1-F0A3-4650-B9A7-63931DDC2D40}"/>
                  </a:ext>
                </a:extLst>
              </p:cNvPr>
              <p:cNvSpPr txBox="1"/>
              <p:nvPr/>
            </p:nvSpPr>
            <p:spPr>
              <a:xfrm>
                <a:off x="1596000" y="3470204"/>
                <a:ext cx="72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r15</a:t>
                </a:r>
                <a:endParaRPr lang="ko-KR" altLang="en-US" sz="135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5FE7564-F596-4A65-B25F-31D9190233E0}"/>
                  </a:ext>
                </a:extLst>
              </p:cNvPr>
              <p:cNvSpPr/>
              <p:nvPr/>
            </p:nvSpPr>
            <p:spPr>
              <a:xfrm>
                <a:off x="1686000" y="3949361"/>
                <a:ext cx="315000" cy="4696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…</a:t>
                </a:r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C405C-4E7F-4F16-BF55-2F858C6CBEAD}"/>
                </a:ext>
              </a:extLst>
            </p:cNvPr>
            <p:cNvSpPr txBox="1"/>
            <p:nvPr/>
          </p:nvSpPr>
          <p:spPr>
            <a:xfrm>
              <a:off x="6319915" y="6226223"/>
              <a:ext cx="387108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ea typeface="나눔고딕" panose="020D0604000000000000"/>
                </a:rPr>
                <a:t>Example of register file with 16 registers </a:t>
              </a:r>
              <a:endParaRPr lang="ko-KR" altLang="en-US" sz="1050" dirty="0">
                <a:ea typeface="나눔고딕" panose="020D060400000000000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883108-0BD3-49F7-A7C1-BE7DFF920CF7}"/>
              </a:ext>
            </a:extLst>
          </p:cNvPr>
          <p:cNvSpPr/>
          <p:nvPr/>
        </p:nvSpPr>
        <p:spPr>
          <a:xfrm>
            <a:off x="5151348" y="4198992"/>
            <a:ext cx="338314" cy="1990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886D34-DF8D-4BDD-9523-644A0AAA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49" y="4185666"/>
            <a:ext cx="2751213" cy="214499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AFD219-DE16-4742-897E-5622E482A635}"/>
              </a:ext>
            </a:extLst>
          </p:cNvPr>
          <p:cNvCxnSpPr/>
          <p:nvPr/>
        </p:nvCxnSpPr>
        <p:spPr>
          <a:xfrm>
            <a:off x="1652615" y="5020258"/>
            <a:ext cx="7080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7138CD-C51F-4ED2-A258-C62530EEFAB5}"/>
              </a:ext>
            </a:extLst>
          </p:cNvPr>
          <p:cNvCxnSpPr/>
          <p:nvPr/>
        </p:nvCxnSpPr>
        <p:spPr>
          <a:xfrm>
            <a:off x="1652615" y="5625227"/>
            <a:ext cx="7080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A04A49-DF9C-4A6C-B039-3D87E4DAA8EE}"/>
              </a:ext>
            </a:extLst>
          </p:cNvPr>
          <p:cNvCxnSpPr/>
          <p:nvPr/>
        </p:nvCxnSpPr>
        <p:spPr>
          <a:xfrm>
            <a:off x="2941990" y="4136498"/>
            <a:ext cx="0" cy="579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2F4503-1C1E-4AEF-9733-D641A4307DED}"/>
              </a:ext>
            </a:extLst>
          </p:cNvPr>
          <p:cNvCxnSpPr/>
          <p:nvPr/>
        </p:nvCxnSpPr>
        <p:spPr>
          <a:xfrm>
            <a:off x="3536423" y="5625227"/>
            <a:ext cx="5059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93BE64-7E74-47A7-8D38-668259D8E58E}"/>
              </a:ext>
            </a:extLst>
          </p:cNvPr>
          <p:cNvCxnSpPr/>
          <p:nvPr/>
        </p:nvCxnSpPr>
        <p:spPr>
          <a:xfrm>
            <a:off x="3536423" y="5015738"/>
            <a:ext cx="5059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56">
            <a:extLst>
              <a:ext uri="{FF2B5EF4-FFF2-40B4-BE49-F238E27FC236}">
                <a16:creationId xmlns:a16="http://schemas.microsoft.com/office/drawing/2014/main" id="{F152F43E-4708-4397-A14C-221015F126E4}"/>
              </a:ext>
            </a:extLst>
          </p:cNvPr>
          <p:cNvCxnSpPr/>
          <p:nvPr/>
        </p:nvCxnSpPr>
        <p:spPr>
          <a:xfrm flipV="1">
            <a:off x="2247048" y="5925452"/>
            <a:ext cx="501549" cy="199762"/>
          </a:xfrm>
          <a:prstGeom prst="bentConnector3">
            <a:avLst>
              <a:gd name="adj1" fmla="val 1006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670B6C-2640-426B-A43C-F32A99FA3F54}"/>
              </a:ext>
            </a:extLst>
          </p:cNvPr>
          <p:cNvGrpSpPr/>
          <p:nvPr/>
        </p:nvGrpSpPr>
        <p:grpSpPr>
          <a:xfrm>
            <a:off x="2360684" y="4136497"/>
            <a:ext cx="3181073" cy="2121245"/>
            <a:chOff x="2663485" y="3300674"/>
            <a:chExt cx="4241430" cy="282832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9836A99-02AC-441B-982A-5682F2A007F2}"/>
                </a:ext>
              </a:extLst>
            </p:cNvPr>
            <p:cNvSpPr/>
            <p:nvPr/>
          </p:nvSpPr>
          <p:spPr>
            <a:xfrm>
              <a:off x="2663485" y="4072694"/>
              <a:ext cx="1540345" cy="1613252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A2477-8C8C-43C4-A676-640504A62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137" y="3300674"/>
              <a:ext cx="2673778" cy="772020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0641AB1-2846-4693-B5B4-808996003107}"/>
                </a:ext>
              </a:extLst>
            </p:cNvPr>
            <p:cNvCxnSpPr/>
            <p:nvPr/>
          </p:nvCxnSpPr>
          <p:spPr>
            <a:xfrm>
              <a:off x="4203830" y="5685946"/>
              <a:ext cx="2701085" cy="443054"/>
            </a:xfrm>
            <a:prstGeom prst="line">
              <a:avLst/>
            </a:prstGeom>
            <a:ln w="15875">
              <a:solidFill>
                <a:srgbClr val="0070C0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4A03F5-7D9D-004E-A119-0BC2B8F5E322}"/>
              </a:ext>
            </a:extLst>
          </p:cNvPr>
          <p:cNvSpPr txBox="1"/>
          <p:nvPr/>
        </p:nvSpPr>
        <p:spPr>
          <a:xfrm>
            <a:off x="2377662" y="6073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0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#2 :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Input / Output of register file</a:t>
            </a:r>
            <a:endParaRPr lang="ko-KR" altLang="en-US"/>
          </a:p>
          <a:p>
            <a:pPr marL="410845" lvl="1" indent="-205105"/>
            <a:r>
              <a:rPr lang="en-US" altLang="ko-KR" sz="1800" dirty="0"/>
              <a:t>Input</a:t>
            </a:r>
          </a:p>
          <a:p>
            <a:pPr marL="616585" lvl="2" indent="-170815"/>
            <a:r>
              <a:rPr lang="en-US" altLang="ko-KR" sz="1600" b="1" dirty="0" err="1"/>
              <a:t>Addr_A</a:t>
            </a:r>
            <a:r>
              <a:rPr lang="en-US" altLang="ko-KR" sz="1600" b="1" dirty="0"/>
              <a:t> , </a:t>
            </a:r>
            <a:r>
              <a:rPr lang="en-US" altLang="ko-KR" sz="1600" b="1" dirty="0" err="1"/>
              <a:t>Addr_B</a:t>
            </a:r>
            <a:r>
              <a:rPr lang="en-US" altLang="ko-KR" sz="1600" dirty="0"/>
              <a:t> : Input address</a:t>
            </a:r>
          </a:p>
          <a:p>
            <a:pPr marL="616585" lvl="2" indent="-170815"/>
            <a:r>
              <a:rPr lang="en-US" altLang="ko-KR" sz="1600" b="1" dirty="0"/>
              <a:t>WR</a:t>
            </a:r>
            <a:r>
              <a:rPr lang="en-US" altLang="ko-KR" sz="1600" dirty="0"/>
              <a:t> : Signal to notify register file that data write is in progress. Generated by the decoder</a:t>
            </a:r>
          </a:p>
          <a:p>
            <a:pPr marL="616585" lvl="2" indent="-170815"/>
            <a:r>
              <a:rPr lang="en-US" altLang="ko-KR" sz="1600" b="1" dirty="0"/>
              <a:t>CLK</a:t>
            </a:r>
            <a:r>
              <a:rPr lang="en-US" altLang="ko-KR" sz="1600" dirty="0"/>
              <a:t> : Clock Signal</a:t>
            </a:r>
          </a:p>
          <a:p>
            <a:pPr marL="616585" lvl="2" indent="-170815"/>
            <a:r>
              <a:rPr lang="en-US" altLang="ko-KR" sz="1600" b="1" dirty="0" err="1"/>
              <a:t>RSTn</a:t>
            </a:r>
            <a:r>
              <a:rPr lang="en-US" altLang="ko-KR" sz="1600" dirty="0"/>
              <a:t> : Negative Reset Signal</a:t>
            </a:r>
          </a:p>
          <a:p>
            <a:pPr marL="616585" lvl="2" indent="-170815"/>
            <a:r>
              <a:rPr lang="en-US" altLang="ko-KR" sz="1600" b="1" dirty="0" err="1"/>
              <a:t>Data_in</a:t>
            </a:r>
            <a:r>
              <a:rPr lang="en-US" altLang="ko-KR" sz="1600" dirty="0"/>
              <a:t> : Input data</a:t>
            </a:r>
          </a:p>
          <a:p>
            <a:pPr marL="410845" lvl="1" indent="-205105"/>
            <a:r>
              <a:rPr lang="en-US" altLang="ko-KR" sz="1800" dirty="0"/>
              <a:t>Output</a:t>
            </a:r>
          </a:p>
          <a:p>
            <a:pPr marL="616585" lvl="2" indent="-170815"/>
            <a:r>
              <a:rPr lang="en-US" altLang="ko-KR" sz="1600" b="1" dirty="0" err="1">
                <a:latin typeface="Calibri"/>
                <a:ea typeface="Tahoma"/>
                <a:cs typeface="Calibri"/>
              </a:rPr>
              <a:t>Src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: Data stored in 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Addr_A</a:t>
            </a:r>
          </a:p>
          <a:p>
            <a:pPr marL="616585" lvl="2" indent="-170815"/>
            <a:r>
              <a:rPr lang="en-US" altLang="ko-KR" sz="1600" b="1" dirty="0">
                <a:latin typeface="Calibri"/>
                <a:ea typeface="Tahoma"/>
                <a:cs typeface="Calibri"/>
              </a:rPr>
              <a:t>Dest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: Data stored in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Addr_B</a:t>
            </a:r>
            <a:endParaRPr lang="en-US" altLang="ko-KR" sz="1600" dirty="0">
              <a:latin typeface="Calibri"/>
              <a:ea typeface="Tahoma"/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BFEE8A6-C424-47E4-AE67-ABD2558D1531}"/>
              </a:ext>
            </a:extLst>
          </p:cNvPr>
          <p:cNvGrpSpPr/>
          <p:nvPr/>
        </p:nvGrpSpPr>
        <p:grpSpPr>
          <a:xfrm>
            <a:off x="4260230" y="3733800"/>
            <a:ext cx="3223285" cy="2430000"/>
            <a:chOff x="5035983" y="3327750"/>
            <a:chExt cx="3223285" cy="24300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122EBC-C2B0-4FCE-AD1E-8A0D22F8B7F5}"/>
                </a:ext>
              </a:extLst>
            </p:cNvPr>
            <p:cNvGrpSpPr/>
            <p:nvPr/>
          </p:nvGrpSpPr>
          <p:grpSpPr>
            <a:xfrm>
              <a:off x="5035983" y="3327750"/>
              <a:ext cx="3147268" cy="2430000"/>
              <a:chOff x="6129643" y="3294000"/>
              <a:chExt cx="4196357" cy="3240000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E47FAE63-92C8-4AA7-8B9E-22047119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643" y="3366604"/>
                <a:ext cx="4196357" cy="3167396"/>
              </a:xfrm>
              <a:prstGeom prst="rect">
                <a:avLst/>
              </a:prstGeom>
            </p:spPr>
          </p:pic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0C62557-1543-4EBB-8A7B-9D60DC750AAD}"/>
                  </a:ext>
                </a:extLst>
              </p:cNvPr>
              <p:cNvCxnSpPr/>
              <p:nvPr/>
            </p:nvCxnSpPr>
            <p:spPr>
              <a:xfrm>
                <a:off x="6456000" y="4599000"/>
                <a:ext cx="10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150C38FA-01E9-4DEB-8D44-0565B33C151D}"/>
                  </a:ext>
                </a:extLst>
              </p:cNvPr>
              <p:cNvCxnSpPr/>
              <p:nvPr/>
            </p:nvCxnSpPr>
            <p:spPr>
              <a:xfrm>
                <a:off x="6456000" y="5492326"/>
                <a:ext cx="10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CEC39A63-03DE-4706-8418-79D0C759FA63}"/>
                  </a:ext>
                </a:extLst>
              </p:cNvPr>
              <p:cNvCxnSpPr/>
              <p:nvPr/>
            </p:nvCxnSpPr>
            <p:spPr>
              <a:xfrm>
                <a:off x="8422652" y="3294000"/>
                <a:ext cx="0" cy="855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40A4CFD3-2AD2-4342-9EFA-967C01057CDB}"/>
                  </a:ext>
                </a:extLst>
              </p:cNvPr>
              <p:cNvCxnSpPr/>
              <p:nvPr/>
            </p:nvCxnSpPr>
            <p:spPr>
              <a:xfrm>
                <a:off x="9329326" y="5492326"/>
                <a:ext cx="7716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55C9959A-F315-43CD-9148-D428EECAA422}"/>
                  </a:ext>
                </a:extLst>
              </p:cNvPr>
              <p:cNvCxnSpPr/>
              <p:nvPr/>
            </p:nvCxnSpPr>
            <p:spPr>
              <a:xfrm>
                <a:off x="9329326" y="4592326"/>
                <a:ext cx="7716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 16">
                <a:extLst>
                  <a:ext uri="{FF2B5EF4-FFF2-40B4-BE49-F238E27FC236}">
                    <a16:creationId xmlns:a16="http://schemas.microsoft.com/office/drawing/2014/main" id="{F2065CF3-744C-4BC3-82B3-D04DDB4BA247}"/>
                  </a:ext>
                </a:extLst>
              </p:cNvPr>
              <p:cNvCxnSpPr/>
              <p:nvPr/>
            </p:nvCxnSpPr>
            <p:spPr>
              <a:xfrm flipV="1">
                <a:off x="7362674" y="5935652"/>
                <a:ext cx="765000" cy="294978"/>
              </a:xfrm>
              <a:prstGeom prst="bentConnector3">
                <a:avLst>
                  <a:gd name="adj1" fmla="val 10060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DA5894A-8C10-45F9-A7B5-CDBAD31684C0}"/>
                </a:ext>
              </a:extLst>
            </p:cNvPr>
            <p:cNvSpPr/>
            <p:nvPr/>
          </p:nvSpPr>
          <p:spPr>
            <a:xfrm>
              <a:off x="5109052" y="4037818"/>
              <a:ext cx="711698" cy="3024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2A4077-F7D9-4776-82D9-26D579070C1F}"/>
                </a:ext>
              </a:extLst>
            </p:cNvPr>
            <p:cNvSpPr/>
            <p:nvPr/>
          </p:nvSpPr>
          <p:spPr>
            <a:xfrm>
              <a:off x="5112000" y="4711500"/>
              <a:ext cx="675000" cy="308105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449DDBA-1AD6-46F6-98F6-3949BEC61F0A}"/>
                </a:ext>
              </a:extLst>
            </p:cNvPr>
            <p:cNvSpPr/>
            <p:nvPr/>
          </p:nvSpPr>
          <p:spPr>
            <a:xfrm>
              <a:off x="7775302" y="4036500"/>
              <a:ext cx="407948" cy="3037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85C829-0B2B-4C6B-9E0E-CBE869DD462E}"/>
                </a:ext>
              </a:extLst>
            </p:cNvPr>
            <p:cNvSpPr/>
            <p:nvPr/>
          </p:nvSpPr>
          <p:spPr>
            <a:xfrm>
              <a:off x="7744500" y="4711500"/>
              <a:ext cx="514768" cy="308105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FB2C26-5357-584D-8463-AE906F8B4998}"/>
              </a:ext>
            </a:extLst>
          </p:cNvPr>
          <p:cNvSpPr txBox="1"/>
          <p:nvPr/>
        </p:nvSpPr>
        <p:spPr>
          <a:xfrm>
            <a:off x="5341780" y="58921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4826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C5357CA496E4A8EC808FF99C68DE7" ma:contentTypeVersion="2" ma:contentTypeDescription="Create a new document." ma:contentTypeScope="" ma:versionID="7dae0ecea7b1beb9d85ca7caf5bfc685">
  <xsd:schema xmlns:xsd="http://www.w3.org/2001/XMLSchema" xmlns:xs="http://www.w3.org/2001/XMLSchema" xmlns:p="http://schemas.microsoft.com/office/2006/metadata/properties" xmlns:ns2="5745bd64-e6c8-4ab4-9732-0700d66a3ff1" targetNamespace="http://schemas.microsoft.com/office/2006/metadata/properties" ma:root="true" ma:fieldsID="c61c177c76b41292b2fe1755baf8d09b" ns2:_="">
    <xsd:import namespace="5745bd64-e6c8-4ab4-9732-0700d66a3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5bd64-e6c8-4ab4-9732-0700d66a3f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89042-7D45-4A12-A2BE-DF1BE19A57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AB84DD-27EA-43DB-B18D-4E06E675FB04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5745bd64-e6c8-4ab4-9732-0700d66a3ff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9C94CB-E200-40D1-9AAE-E228C78564E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50680</TotalTime>
  <Words>1866</Words>
  <Application>Microsoft Macintosh PowerPoint</Application>
  <PresentationFormat>On-screen Show (4:3)</PresentationFormat>
  <Paragraphs>417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바탕</vt:lpstr>
      <vt:lpstr>Arial</vt:lpstr>
      <vt:lpstr>Calibri</vt:lpstr>
      <vt:lpstr>Consolas</vt:lpstr>
      <vt:lpstr>Menlo</vt:lpstr>
      <vt:lpstr>Tahoma</vt:lpstr>
      <vt:lpstr>Wingdings</vt:lpstr>
      <vt:lpstr>Wingdings 3</vt:lpstr>
      <vt:lpstr>hparch</vt:lpstr>
      <vt:lpstr>SNU-Samsung AI (NPEX) Lab 1: Verilog 101 - Register File Design  Junseo Lee (TA)  Seoul National University  </vt:lpstr>
      <vt:lpstr>Goal of Lab 1</vt:lpstr>
      <vt:lpstr>Outline</vt:lpstr>
      <vt:lpstr>PowerPoint Presentation</vt:lpstr>
      <vt:lpstr>Background #1 : RISC processor</vt:lpstr>
      <vt:lpstr>Background #1 : RISC processor</vt:lpstr>
      <vt:lpstr>Background #1 : RISC processor</vt:lpstr>
      <vt:lpstr>Background #2 : Register file</vt:lpstr>
      <vt:lpstr>Background #2 : Register file</vt:lpstr>
      <vt:lpstr>Register file operation example</vt:lpstr>
      <vt:lpstr>Register file operation example</vt:lpstr>
      <vt:lpstr>Register file operation example</vt:lpstr>
      <vt:lpstr>PowerPoint Presentation</vt:lpstr>
      <vt:lpstr>Verilog 101</vt:lpstr>
      <vt:lpstr>Verilog 101</vt:lpstr>
      <vt:lpstr>Verilog 101</vt:lpstr>
      <vt:lpstr>Verilog 101 : 4:2 Encoder</vt:lpstr>
      <vt:lpstr>Verilog 101 : 4:2 Encoder</vt:lpstr>
      <vt:lpstr>PowerPoint Presentation</vt:lpstr>
      <vt:lpstr>Specification of register file</vt:lpstr>
      <vt:lpstr>Pseudo-code example</vt:lpstr>
      <vt:lpstr>Pseudo-code example</vt:lpstr>
      <vt:lpstr>PowerPoint Presentation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심재웅</cp:lastModifiedBy>
  <cp:revision>1236</cp:revision>
  <cp:lastPrinted>2014-12-09T18:12:05Z</cp:lastPrinted>
  <dcterms:created xsi:type="dcterms:W3CDTF">2014-12-01T21:07:44Z</dcterms:created>
  <dcterms:modified xsi:type="dcterms:W3CDTF">2021-07-20T14:49:02Z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0x010100E91C5357CA496E4A8EC808FF99C68DE7</vt:lpwstr>
  </property>
</Properties>
</file>