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66"/>
  </p:notesMasterIdLst>
  <p:handoutMasterIdLst>
    <p:handoutMasterId r:id="rId67"/>
  </p:handoutMasterIdLst>
  <p:sldIdLst>
    <p:sldId id="256" r:id="rId5"/>
    <p:sldId id="383" r:id="rId6"/>
    <p:sldId id="412" r:id="rId7"/>
    <p:sldId id="384" r:id="rId8"/>
    <p:sldId id="385" r:id="rId9"/>
    <p:sldId id="413" r:id="rId10"/>
    <p:sldId id="414" r:id="rId11"/>
    <p:sldId id="416" r:id="rId12"/>
    <p:sldId id="415" r:id="rId13"/>
    <p:sldId id="417" r:id="rId14"/>
    <p:sldId id="418" r:id="rId15"/>
    <p:sldId id="386" r:id="rId16"/>
    <p:sldId id="443" r:id="rId17"/>
    <p:sldId id="388" r:id="rId18"/>
    <p:sldId id="387" r:id="rId19"/>
    <p:sldId id="419" r:id="rId20"/>
    <p:sldId id="435" r:id="rId21"/>
    <p:sldId id="442" r:id="rId22"/>
    <p:sldId id="430" r:id="rId23"/>
    <p:sldId id="438" r:id="rId24"/>
    <p:sldId id="446" r:id="rId25"/>
    <p:sldId id="447" r:id="rId26"/>
    <p:sldId id="448" r:id="rId27"/>
    <p:sldId id="449" r:id="rId28"/>
    <p:sldId id="451" r:id="rId29"/>
    <p:sldId id="452" r:id="rId30"/>
    <p:sldId id="453" r:id="rId31"/>
    <p:sldId id="454" r:id="rId32"/>
    <p:sldId id="455" r:id="rId33"/>
    <p:sldId id="456" r:id="rId34"/>
    <p:sldId id="436" r:id="rId35"/>
    <p:sldId id="437" r:id="rId36"/>
    <p:sldId id="457" r:id="rId37"/>
    <p:sldId id="458" r:id="rId38"/>
    <p:sldId id="393" r:id="rId39"/>
    <p:sldId id="394" r:id="rId40"/>
    <p:sldId id="395" r:id="rId41"/>
    <p:sldId id="396" r:id="rId42"/>
    <p:sldId id="397" r:id="rId43"/>
    <p:sldId id="464" r:id="rId44"/>
    <p:sldId id="462" r:id="rId45"/>
    <p:sldId id="445" r:id="rId46"/>
    <p:sldId id="356" r:id="rId47"/>
    <p:sldId id="381" r:id="rId48"/>
    <p:sldId id="382" r:id="rId49"/>
    <p:sldId id="398" r:id="rId50"/>
    <p:sldId id="465" r:id="rId51"/>
    <p:sldId id="467" r:id="rId52"/>
    <p:sldId id="460" r:id="rId53"/>
    <p:sldId id="426" r:id="rId54"/>
    <p:sldId id="468" r:id="rId55"/>
    <p:sldId id="461" r:id="rId56"/>
    <p:sldId id="423" r:id="rId57"/>
    <p:sldId id="424" r:id="rId58"/>
    <p:sldId id="470" r:id="rId59"/>
    <p:sldId id="471" r:id="rId60"/>
    <p:sldId id="439" r:id="rId61"/>
    <p:sldId id="434" r:id="rId62"/>
    <p:sldId id="431" r:id="rId63"/>
    <p:sldId id="432" r:id="rId64"/>
    <p:sldId id="433" r:id="rId65"/>
  </p:sldIdLst>
  <p:sldSz cx="9144000" cy="6858000" type="screen4x3"/>
  <p:notesSz cx="6881813" cy="9120188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A1"/>
    <a:srgbClr val="ECFC97"/>
    <a:srgbClr val="EBF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A425F-B062-4CD7-A23D-D616CDA29599}" v="246" dt="2021-07-20T07:31:13.192"/>
    <p1510:client id="{D90F4C83-37AB-1E40-A4BB-46A25534DE26}" v="229" dt="2020-09-02T13:16:24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1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1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 snapToGrid="0">
      <p:cViewPr varScale="1">
        <p:scale>
          <a:sx n="101" d="100"/>
          <a:sy n="101" d="100"/>
        </p:scale>
        <p:origin x="35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woong Sim" userId="794c201930605eba" providerId="LiveId" clId="{D90F4C83-37AB-1E40-A4BB-46A25534DE26}"/>
    <pc:docChg chg="undo redo custSel addSld delSld modSld modMainMaster">
      <pc:chgData name="Jaewoong Sim" userId="794c201930605eba" providerId="LiveId" clId="{D90F4C83-37AB-1E40-A4BB-46A25534DE26}" dt="2020-09-02T14:08:15.031" v="10664" actId="20577"/>
      <pc:docMkLst>
        <pc:docMk/>
      </pc:docMkLst>
      <pc:sldChg chg="modSp mod">
        <pc:chgData name="Jaewoong Sim" userId="794c201930605eba" providerId="LiveId" clId="{D90F4C83-37AB-1E40-A4BB-46A25534DE26}" dt="2020-08-30T13:44:23.479" v="2992" actId="20577"/>
        <pc:sldMkLst>
          <pc:docMk/>
          <pc:sldMk cId="1903278140" sldId="256"/>
        </pc:sldMkLst>
        <pc:spChg chg="mod">
          <ac:chgData name="Jaewoong Sim" userId="794c201930605eba" providerId="LiveId" clId="{D90F4C83-37AB-1E40-A4BB-46A25534DE26}" dt="2020-08-30T13:44:23.479" v="2992" actId="20577"/>
          <ac:spMkLst>
            <pc:docMk/>
            <pc:sldMk cId="1903278140" sldId="256"/>
            <ac:spMk id="2" creationId="{00000000-0000-0000-0000-000000000000}"/>
          </ac:spMkLst>
        </pc:spChg>
      </pc:sldChg>
      <pc:sldChg chg="modSp del mod">
        <pc:chgData name="Jaewoong Sim" userId="794c201930605eba" providerId="LiveId" clId="{D90F4C83-37AB-1E40-A4BB-46A25534DE26}" dt="2020-08-30T12:15:53.844" v="204" actId="2696"/>
        <pc:sldMkLst>
          <pc:docMk/>
          <pc:sldMk cId="3647624220" sldId="259"/>
        </pc:sldMkLst>
        <pc:spChg chg="mod">
          <ac:chgData name="Jaewoong Sim" userId="794c201930605eba" providerId="LiveId" clId="{D90F4C83-37AB-1E40-A4BB-46A25534DE26}" dt="2020-08-30T12:15:37.196" v="203" actId="20577"/>
          <ac:spMkLst>
            <pc:docMk/>
            <pc:sldMk cId="3647624220" sldId="259"/>
            <ac:spMk id="3" creationId="{F14D180E-F747-D54C-B7C2-E554E98F3185}"/>
          </ac:spMkLst>
        </pc:spChg>
      </pc:sldChg>
      <pc:sldChg chg="addSp delSp modSp del mod">
        <pc:chgData name="Jaewoong Sim" userId="794c201930605eba" providerId="LiveId" clId="{D90F4C83-37AB-1E40-A4BB-46A25534DE26}" dt="2020-08-30T13:08:28.651" v="1929" actId="2696"/>
        <pc:sldMkLst>
          <pc:docMk/>
          <pc:sldMk cId="645012662" sldId="280"/>
        </pc:sldMkLst>
        <pc:spChg chg="mod">
          <ac:chgData name="Jaewoong Sim" userId="794c201930605eba" providerId="LiveId" clId="{D90F4C83-37AB-1E40-A4BB-46A25534DE26}" dt="2020-08-30T12:16:01.792" v="211" actId="20577"/>
          <ac:spMkLst>
            <pc:docMk/>
            <pc:sldMk cId="645012662" sldId="280"/>
            <ac:spMk id="2" creationId="{A5CFE407-1BA3-1E48-8E31-1D58D3BB48D0}"/>
          </ac:spMkLst>
        </pc:spChg>
        <pc:graphicFrameChg chg="add del mod">
          <ac:chgData name="Jaewoong Sim" userId="794c201930605eba" providerId="LiveId" clId="{D90F4C83-37AB-1E40-A4BB-46A25534DE26}" dt="2020-08-30T12:46:27.457" v="1490"/>
          <ac:graphicFrameMkLst>
            <pc:docMk/>
            <pc:sldMk cId="645012662" sldId="280"/>
            <ac:graphicFrameMk id="4" creationId="{A7C6BB9D-1D19-F840-B246-D5B81A698359}"/>
          </ac:graphicFrameMkLst>
        </pc:graphicFrameChg>
        <pc:graphicFrameChg chg="add del mod">
          <ac:chgData name="Jaewoong Sim" userId="794c201930605eba" providerId="LiveId" clId="{D90F4C83-37AB-1E40-A4BB-46A25534DE26}" dt="2020-08-30T12:46:31.232" v="1492"/>
          <ac:graphicFrameMkLst>
            <pc:docMk/>
            <pc:sldMk cId="645012662" sldId="280"/>
            <ac:graphicFrameMk id="5" creationId="{6FC162C6-538A-F14C-919C-A9B8B0700C38}"/>
          </ac:graphicFrameMkLst>
        </pc:graphicFrameChg>
        <pc:graphicFrameChg chg="add mod modGraphic">
          <ac:chgData name="Jaewoong Sim" userId="794c201930605eba" providerId="LiveId" clId="{D90F4C83-37AB-1E40-A4BB-46A25534DE26}" dt="2020-08-30T13:08:12.030" v="1928" actId="14100"/>
          <ac:graphicFrameMkLst>
            <pc:docMk/>
            <pc:sldMk cId="645012662" sldId="280"/>
            <ac:graphicFrameMk id="6" creationId="{7006B0CA-7A4C-6347-BCD1-1044A19DE310}"/>
          </ac:graphicFrameMkLst>
        </pc:graphicFrameChg>
      </pc:sldChg>
      <pc:sldChg chg="addSp delSp modSp mod">
        <pc:chgData name="Jaewoong Sim" userId="794c201930605eba" providerId="LiveId" clId="{D90F4C83-37AB-1E40-A4BB-46A25534DE26}" dt="2020-09-02T10:43:32.398" v="10155" actId="20577"/>
        <pc:sldMkLst>
          <pc:docMk/>
          <pc:sldMk cId="1481437935" sldId="293"/>
        </pc:sldMkLst>
        <pc:spChg chg="mod">
          <ac:chgData name="Jaewoong Sim" userId="794c201930605eba" providerId="LiveId" clId="{D90F4C83-37AB-1E40-A4BB-46A25534DE26}" dt="2020-08-30T13:46:34.625" v="2997" actId="20577"/>
          <ac:spMkLst>
            <pc:docMk/>
            <pc:sldMk cId="1481437935" sldId="293"/>
            <ac:spMk id="2" creationId="{2EE47C68-5CCC-8B43-9F15-4A7521A5BB51}"/>
          </ac:spMkLst>
        </pc:spChg>
        <pc:spChg chg="mod">
          <ac:chgData name="Jaewoong Sim" userId="794c201930605eba" providerId="LiveId" clId="{D90F4C83-37AB-1E40-A4BB-46A25534DE26}" dt="2020-09-02T10:43:32.398" v="10155" actId="20577"/>
          <ac:spMkLst>
            <pc:docMk/>
            <pc:sldMk cId="1481437935" sldId="293"/>
            <ac:spMk id="3" creationId="{87078094-BCBE-E74B-8943-0EF7834D89F0}"/>
          </ac:spMkLst>
        </pc:spChg>
        <pc:spChg chg="add del mod">
          <ac:chgData name="Jaewoong Sim" userId="794c201930605eba" providerId="LiveId" clId="{D90F4C83-37AB-1E40-A4BB-46A25534DE26}" dt="2020-08-30T13:43:25.164" v="2947"/>
          <ac:spMkLst>
            <pc:docMk/>
            <pc:sldMk cId="1481437935" sldId="293"/>
            <ac:spMk id="4" creationId="{A439DBDE-65CE-F44D-83D2-C3DCF500CB75}"/>
          </ac:spMkLst>
        </pc:spChg>
      </pc:sldChg>
      <pc:sldChg chg="modSp mod">
        <pc:chgData name="Jaewoong Sim" userId="794c201930605eba" providerId="LiveId" clId="{D90F4C83-37AB-1E40-A4BB-46A25534DE26}" dt="2020-08-30T13:59:02.568" v="3144" actId="20577"/>
        <pc:sldMkLst>
          <pc:docMk/>
          <pc:sldMk cId="689153628" sldId="295"/>
        </pc:sldMkLst>
        <pc:spChg chg="mod">
          <ac:chgData name="Jaewoong Sim" userId="794c201930605eba" providerId="LiveId" clId="{D90F4C83-37AB-1E40-A4BB-46A25534DE26}" dt="2020-08-30T12:17:35.693" v="298" actId="20577"/>
          <ac:spMkLst>
            <pc:docMk/>
            <pc:sldMk cId="689153628" sldId="29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59:02.568" v="3144" actId="20577"/>
          <ac:spMkLst>
            <pc:docMk/>
            <pc:sldMk cId="689153628" sldId="295"/>
            <ac:spMk id="3" creationId="{3A033D0B-87DB-B843-B296-41DDA4871FF1}"/>
          </ac:spMkLst>
        </pc:spChg>
      </pc:sldChg>
      <pc:sldChg chg="modSp mod">
        <pc:chgData name="Jaewoong Sim" userId="794c201930605eba" providerId="LiveId" clId="{D90F4C83-37AB-1E40-A4BB-46A25534DE26}" dt="2020-08-30T13:59:44.127" v="3147" actId="1076"/>
        <pc:sldMkLst>
          <pc:docMk/>
          <pc:sldMk cId="3812469786" sldId="296"/>
        </pc:sldMkLst>
        <pc:spChg chg="mod">
          <ac:chgData name="Jaewoong Sim" userId="794c201930605eba" providerId="LiveId" clId="{D90F4C83-37AB-1E40-A4BB-46A25534DE26}" dt="2020-08-30T13:59:38.408" v="3146" actId="20577"/>
          <ac:spMkLst>
            <pc:docMk/>
            <pc:sldMk cId="3812469786" sldId="296"/>
            <ac:spMk id="3" creationId="{5E25BDDF-F8DD-6343-99DA-7A0A0E2D1737}"/>
          </ac:spMkLst>
        </pc:spChg>
        <pc:picChg chg="mod">
          <ac:chgData name="Jaewoong Sim" userId="794c201930605eba" providerId="LiveId" clId="{D90F4C83-37AB-1E40-A4BB-46A25534DE26}" dt="2020-08-30T13:59:44.127" v="3147" actId="1076"/>
          <ac:picMkLst>
            <pc:docMk/>
            <pc:sldMk cId="3812469786" sldId="296"/>
            <ac:picMk id="5" creationId="{B8B6E1B9-BEB7-C646-9568-39A3CFE2518B}"/>
          </ac:picMkLst>
        </pc:picChg>
      </pc:sldChg>
      <pc:sldChg chg="addSp delSp modSp mod delAnim modAnim">
        <pc:chgData name="Jaewoong Sim" userId="794c201930605eba" providerId="LiveId" clId="{D90F4C83-37AB-1E40-A4BB-46A25534DE26}" dt="2020-08-30T13:54:16.503" v="3102" actId="1076"/>
        <pc:sldMkLst>
          <pc:docMk/>
          <pc:sldMk cId="4192145236" sldId="297"/>
        </pc:sldMkLst>
        <pc:spChg chg="mod">
          <ac:chgData name="Jaewoong Sim" userId="794c201930605eba" providerId="LiveId" clId="{D90F4C83-37AB-1E40-A4BB-46A25534DE26}" dt="2020-08-30T13:52:38.580" v="3074" actId="20577"/>
          <ac:spMkLst>
            <pc:docMk/>
            <pc:sldMk cId="4192145236" sldId="297"/>
            <ac:spMk id="3" creationId="{3747CDE7-2E12-434D-B3EB-615A397A8615}"/>
          </ac:spMkLst>
        </pc:spChg>
        <pc:spChg chg="add mod">
          <ac:chgData name="Jaewoong Sim" userId="794c201930605eba" providerId="LiveId" clId="{D90F4C83-37AB-1E40-A4BB-46A25534DE26}" dt="2020-08-30T13:54:16.503" v="3102" actId="1076"/>
          <ac:spMkLst>
            <pc:docMk/>
            <pc:sldMk cId="4192145236" sldId="297"/>
            <ac:spMk id="6" creationId="{C8329CFC-4DCC-9849-A815-F2D3B774CB27}"/>
          </ac:spMkLst>
        </pc:spChg>
        <pc:picChg chg="del">
          <ac:chgData name="Jaewoong Sim" userId="794c201930605eba" providerId="LiveId" clId="{D90F4C83-37AB-1E40-A4BB-46A25534DE26}" dt="2020-08-30T12:04:49.787" v="0" actId="478"/>
          <ac:picMkLst>
            <pc:docMk/>
            <pc:sldMk cId="4192145236" sldId="297"/>
            <ac:picMk id="4" creationId="{4D4DB961-3FC4-D041-B8B0-020023BE3A4A}"/>
          </ac:picMkLst>
        </pc:picChg>
        <pc:picChg chg="add mod">
          <ac:chgData name="Jaewoong Sim" userId="794c201930605eba" providerId="LiveId" clId="{D90F4C83-37AB-1E40-A4BB-46A25534DE26}" dt="2020-08-30T13:53:24.088" v="3079" actId="1076"/>
          <ac:picMkLst>
            <pc:docMk/>
            <pc:sldMk cId="4192145236" sldId="297"/>
            <ac:picMk id="5" creationId="{51AD9750-920C-C14F-8FC4-842F1A26F9E5}"/>
          </ac:picMkLst>
        </pc:picChg>
      </pc:sldChg>
      <pc:sldChg chg="modSp mod">
        <pc:chgData name="Jaewoong Sim" userId="794c201930605eba" providerId="LiveId" clId="{D90F4C83-37AB-1E40-A4BB-46A25534DE26}" dt="2020-08-30T14:46:03.904" v="5405" actId="2711"/>
        <pc:sldMkLst>
          <pc:docMk/>
          <pc:sldMk cId="1408278323" sldId="298"/>
        </pc:sldMkLst>
        <pc:spChg chg="mod">
          <ac:chgData name="Jaewoong Sim" userId="794c201930605eba" providerId="LiveId" clId="{D90F4C83-37AB-1E40-A4BB-46A25534DE26}" dt="2020-08-30T14:46:03.904" v="5405" actId="2711"/>
          <ac:spMkLst>
            <pc:docMk/>
            <pc:sldMk cId="1408278323" sldId="298"/>
            <ac:spMk id="3" creationId="{ADCD2320-EB79-0145-9EC2-00B63C117A2C}"/>
          </ac:spMkLst>
        </pc:spChg>
      </pc:sldChg>
      <pc:sldChg chg="modSp add mod">
        <pc:chgData name="Jaewoong Sim" userId="794c201930605eba" providerId="LiveId" clId="{D90F4C83-37AB-1E40-A4BB-46A25534DE26}" dt="2020-09-02T14:08:15.031" v="10664" actId="20577"/>
        <pc:sldMkLst>
          <pc:docMk/>
          <pc:sldMk cId="568166747" sldId="300"/>
        </pc:sldMkLst>
        <pc:spChg chg="mod">
          <ac:chgData name="Jaewoong Sim" userId="794c201930605eba" providerId="LiveId" clId="{D90F4C83-37AB-1E40-A4BB-46A25534DE26}" dt="2020-08-30T12:51:07.506" v="1580" actId="20577"/>
          <ac:spMkLst>
            <pc:docMk/>
            <pc:sldMk cId="568166747" sldId="300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9-02T14:08:15.031" v="10664" actId="20577"/>
          <ac:spMkLst>
            <pc:docMk/>
            <pc:sldMk cId="568166747" sldId="300"/>
            <ac:spMk id="3" creationId="{A55FD3F7-C5A2-B548-A8C4-B085823ADE83}"/>
          </ac:spMkLst>
        </pc:spChg>
      </pc:sldChg>
      <pc:sldChg chg="del">
        <pc:chgData name="Jaewoong Sim" userId="794c201930605eba" providerId="LiveId" clId="{D90F4C83-37AB-1E40-A4BB-46A25534DE26}" dt="2020-08-30T12:16:11.806" v="212" actId="2696"/>
        <pc:sldMkLst>
          <pc:docMk/>
          <pc:sldMk cId="3066909558" sldId="300"/>
        </pc:sldMkLst>
      </pc:sldChg>
      <pc:sldChg chg="modSp add del mod">
        <pc:chgData name="Jaewoong Sim" userId="794c201930605eba" providerId="LiveId" clId="{D90F4C83-37AB-1E40-A4BB-46A25534DE26}" dt="2020-08-30T12:17:39.726" v="299" actId="2696"/>
        <pc:sldMkLst>
          <pc:docMk/>
          <pc:sldMk cId="2144267312" sldId="301"/>
        </pc:sldMkLst>
        <pc:spChg chg="mod">
          <ac:chgData name="Jaewoong Sim" userId="794c201930605eba" providerId="LiveId" clId="{D90F4C83-37AB-1E40-A4BB-46A25534DE26}" dt="2020-08-30T12:13:40.907" v="162" actId="20577"/>
          <ac:spMkLst>
            <pc:docMk/>
            <pc:sldMk cId="2144267312" sldId="301"/>
            <ac:spMk id="3" creationId="{F14D180E-F747-D54C-B7C2-E554E98F3185}"/>
          </ac:spMkLst>
        </pc:spChg>
      </pc:sldChg>
      <pc:sldChg chg="addSp delSp modSp add mod">
        <pc:chgData name="Jaewoong Sim" userId="794c201930605eba" providerId="LiveId" clId="{D90F4C83-37AB-1E40-A4BB-46A25534DE26}" dt="2020-09-02T13:46:43.365" v="10627" actId="20577"/>
        <pc:sldMkLst>
          <pc:docMk/>
          <pc:sldMk cId="1955788799" sldId="302"/>
        </pc:sldMkLst>
        <pc:spChg chg="mod">
          <ac:chgData name="Jaewoong Sim" userId="794c201930605eba" providerId="LiveId" clId="{D90F4C83-37AB-1E40-A4BB-46A25534DE26}" dt="2020-09-02T07:59:33.399" v="7332" actId="20577"/>
          <ac:spMkLst>
            <pc:docMk/>
            <pc:sldMk cId="1955788799" sldId="302"/>
            <ac:spMk id="2" creationId="{EFFBE689-FFED-D047-8BCD-F59B014B79A5}"/>
          </ac:spMkLst>
        </pc:spChg>
        <pc:spChg chg="mod">
          <ac:chgData name="Jaewoong Sim" userId="794c201930605eba" providerId="LiveId" clId="{D90F4C83-37AB-1E40-A4BB-46A25534DE26}" dt="2020-09-02T13:46:43.365" v="10627" actId="20577"/>
          <ac:spMkLst>
            <pc:docMk/>
            <pc:sldMk cId="1955788799" sldId="302"/>
            <ac:spMk id="3" creationId="{F14D180E-F747-D54C-B7C2-E554E98F3185}"/>
          </ac:spMkLst>
        </pc:spChg>
        <pc:picChg chg="add del mod">
          <ac:chgData name="Jaewoong Sim" userId="794c201930605eba" providerId="LiveId" clId="{D90F4C83-37AB-1E40-A4BB-46A25534DE26}" dt="2020-09-02T09:13:56.138" v="8055" actId="21"/>
          <ac:picMkLst>
            <pc:docMk/>
            <pc:sldMk cId="1955788799" sldId="302"/>
            <ac:picMk id="5" creationId="{7FE19BC2-A7E2-304C-9A5E-53738FE95FB3}"/>
          </ac:picMkLst>
        </pc:picChg>
        <pc:picChg chg="add mod">
          <ac:chgData name="Jaewoong Sim" userId="794c201930605eba" providerId="LiveId" clId="{D90F4C83-37AB-1E40-A4BB-46A25534DE26}" dt="2020-09-02T09:56:39.828" v="8850" actId="1076"/>
          <ac:picMkLst>
            <pc:docMk/>
            <pc:sldMk cId="1955788799" sldId="302"/>
            <ac:picMk id="7" creationId="{3A385293-7848-4547-88FC-B336ABA15260}"/>
          </ac:picMkLst>
        </pc:picChg>
      </pc:sldChg>
      <pc:sldChg chg="modSp add del mod">
        <pc:chgData name="Jaewoong Sim" userId="794c201930605eba" providerId="LiveId" clId="{D90F4C83-37AB-1E40-A4BB-46A25534DE26}" dt="2020-08-30T12:58:57.141" v="1839" actId="2696"/>
        <pc:sldMkLst>
          <pc:docMk/>
          <pc:sldMk cId="1994170830" sldId="303"/>
        </pc:sldMkLst>
        <pc:spChg chg="mod">
          <ac:chgData name="Jaewoong Sim" userId="794c201930605eba" providerId="LiveId" clId="{D90F4C83-37AB-1E40-A4BB-46A25534DE26}" dt="2020-08-30T12:58:43.037" v="1826" actId="20577"/>
          <ac:spMkLst>
            <pc:docMk/>
            <pc:sldMk cId="1994170830" sldId="303"/>
            <ac:spMk id="2" creationId="{98362A23-3BA2-E846-982A-C8CF5F630F60}"/>
          </ac:spMkLst>
        </pc:spChg>
        <pc:spChg chg="mod">
          <ac:chgData name="Jaewoong Sim" userId="794c201930605eba" providerId="LiveId" clId="{D90F4C83-37AB-1E40-A4BB-46A25534DE26}" dt="2020-08-30T12:58:56.204" v="1838" actId="20577"/>
          <ac:spMkLst>
            <pc:docMk/>
            <pc:sldMk cId="1994170830" sldId="303"/>
            <ac:spMk id="3" creationId="{CA61697D-5BB5-444A-BB76-F89C11A0E0F8}"/>
          </ac:spMkLst>
        </pc:spChg>
      </pc:sldChg>
      <pc:sldChg chg="addSp delSp modSp add mod">
        <pc:chgData name="Jaewoong Sim" userId="794c201930605eba" providerId="LiveId" clId="{D90F4C83-37AB-1E40-A4BB-46A25534DE26}" dt="2020-08-30T14:34:10.396" v="4869" actId="14734"/>
        <pc:sldMkLst>
          <pc:docMk/>
          <pc:sldMk cId="3569826347" sldId="303"/>
        </pc:sldMkLst>
        <pc:spChg chg="mod">
          <ac:chgData name="Jaewoong Sim" userId="794c201930605eba" providerId="LiveId" clId="{D90F4C83-37AB-1E40-A4BB-46A25534DE26}" dt="2020-08-30T13:06:37.082" v="1889" actId="20577"/>
          <ac:spMkLst>
            <pc:docMk/>
            <pc:sldMk cId="3569826347" sldId="303"/>
            <ac:spMk id="2" creationId="{31C94C50-4C1D-8248-8B40-00BA3E4192E0}"/>
          </ac:spMkLst>
        </pc:spChg>
        <pc:spChg chg="mod">
          <ac:chgData name="Jaewoong Sim" userId="794c201930605eba" providerId="LiveId" clId="{D90F4C83-37AB-1E40-A4BB-46A25534DE26}" dt="2020-08-30T13:55:38.638" v="3116" actId="255"/>
          <ac:spMkLst>
            <pc:docMk/>
            <pc:sldMk cId="3569826347" sldId="303"/>
            <ac:spMk id="3" creationId="{23B73BA8-F73A-EF48-81FD-4635E2C863CB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5" creationId="{179CEF07-B580-1440-A720-86A41F9C1C79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6" creationId="{8B2E08B3-E153-564F-8A89-68AC828DE6C8}"/>
          </ac:spMkLst>
        </pc:spChg>
        <pc:spChg chg="add mod">
          <ac:chgData name="Jaewoong Sim" userId="794c201930605eba" providerId="LiveId" clId="{D90F4C83-37AB-1E40-A4BB-46A25534DE26}" dt="2020-08-30T13:13:53.232" v="2008" actId="1076"/>
          <ac:spMkLst>
            <pc:docMk/>
            <pc:sldMk cId="3569826347" sldId="303"/>
            <ac:spMk id="7" creationId="{32E43BFE-3EE7-0242-A9AD-EC39C44EF95D}"/>
          </ac:spMkLst>
        </pc:spChg>
        <pc:spChg chg="add del mod">
          <ac:chgData name="Jaewoong Sim" userId="794c201930605eba" providerId="LiveId" clId="{D90F4C83-37AB-1E40-A4BB-46A25534DE26}" dt="2020-08-30T13:18:11.434" v="2301"/>
          <ac:spMkLst>
            <pc:docMk/>
            <pc:sldMk cId="3569826347" sldId="303"/>
            <ac:spMk id="8" creationId="{6FBBEF34-C677-774B-897C-F29787AA0BDE}"/>
          </ac:spMkLst>
        </pc:spChg>
        <pc:graphicFrameChg chg="add mod modGraphic">
          <ac:chgData name="Jaewoong Sim" userId="794c201930605eba" providerId="LiveId" clId="{D90F4C83-37AB-1E40-A4BB-46A25534DE26}" dt="2020-08-30T14:34:10.396" v="4869" actId="14734"/>
          <ac:graphicFrameMkLst>
            <pc:docMk/>
            <pc:sldMk cId="3569826347" sldId="303"/>
            <ac:graphicFrameMk id="4" creationId="{8687C324-314B-EB43-8178-7BA40D6FA659}"/>
          </ac:graphicFrameMkLst>
        </pc:graphicFrameChg>
      </pc:sldChg>
      <pc:sldChg chg="add del">
        <pc:chgData name="Jaewoong Sim" userId="794c201930605eba" providerId="LiveId" clId="{D90F4C83-37AB-1E40-A4BB-46A25534DE26}" dt="2020-08-30T13:33:28.254" v="2677" actId="2696"/>
        <pc:sldMkLst>
          <pc:docMk/>
          <pc:sldMk cId="592821462" sldId="304"/>
        </pc:sldMkLst>
      </pc:sldChg>
      <pc:sldChg chg="modSp add mod">
        <pc:chgData name="Jaewoong Sim" userId="794c201930605eba" providerId="LiveId" clId="{D90F4C83-37AB-1E40-A4BB-46A25534DE26}" dt="2020-08-30T13:29:00.078" v="2483" actId="14100"/>
        <pc:sldMkLst>
          <pc:docMk/>
          <pc:sldMk cId="1507072382" sldId="305"/>
        </pc:sldMkLst>
        <pc:spChg chg="mod">
          <ac:chgData name="Jaewoong Sim" userId="794c201930605eba" providerId="LiveId" clId="{D90F4C83-37AB-1E40-A4BB-46A25534DE26}" dt="2020-08-30T13:25:55.796" v="2401" actId="20577"/>
          <ac:spMkLst>
            <pc:docMk/>
            <pc:sldMk cId="1507072382" sldId="305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00.078" v="2483" actId="14100"/>
          <ac:spMkLst>
            <pc:docMk/>
            <pc:sldMk cId="1507072382" sldId="305"/>
            <ac:spMk id="3" creationId="{3A033D0B-87DB-B843-B296-41DDA4871FF1}"/>
          </ac:spMkLst>
        </pc:spChg>
      </pc:sldChg>
      <pc:sldChg chg="modSp add mod">
        <pc:chgData name="Jaewoong Sim" userId="794c201930605eba" providerId="LiveId" clId="{D90F4C83-37AB-1E40-A4BB-46A25534DE26}" dt="2020-09-02T13:16:47.313" v="10270" actId="20577"/>
        <pc:sldMkLst>
          <pc:docMk/>
          <pc:sldMk cId="2410604289" sldId="306"/>
        </pc:sldMkLst>
        <pc:spChg chg="mod">
          <ac:chgData name="Jaewoong Sim" userId="794c201930605eba" providerId="LiveId" clId="{D90F4C83-37AB-1E40-A4BB-46A25534DE26}" dt="2020-08-30T13:29:42.688" v="2494" actId="20577"/>
          <ac:spMkLst>
            <pc:docMk/>
            <pc:sldMk cId="2410604289" sldId="306"/>
            <ac:spMk id="2" creationId="{AFC3CD56-43A1-594A-B838-B30328B0B179}"/>
          </ac:spMkLst>
        </pc:spChg>
        <pc:spChg chg="mod">
          <ac:chgData name="Jaewoong Sim" userId="794c201930605eba" providerId="LiveId" clId="{D90F4C83-37AB-1E40-A4BB-46A25534DE26}" dt="2020-09-02T13:16:47.313" v="10270" actId="20577"/>
          <ac:spMkLst>
            <pc:docMk/>
            <pc:sldMk cId="2410604289" sldId="306"/>
            <ac:spMk id="3" creationId="{A55FD3F7-C5A2-B548-A8C4-B085823ADE83}"/>
          </ac:spMkLst>
        </pc:spChg>
      </pc:sldChg>
      <pc:sldChg chg="delSp modSp add del mod">
        <pc:chgData name="Jaewoong Sim" userId="794c201930605eba" providerId="LiveId" clId="{D90F4C83-37AB-1E40-A4BB-46A25534DE26}" dt="2020-08-30T13:29:36.289" v="2486" actId="2696"/>
        <pc:sldMkLst>
          <pc:docMk/>
          <pc:sldMk cId="3239150817" sldId="306"/>
        </pc:sldMkLst>
        <pc:spChg chg="del">
          <ac:chgData name="Jaewoong Sim" userId="794c201930605eba" providerId="LiveId" clId="{D90F4C83-37AB-1E40-A4BB-46A25534DE26}" dt="2020-08-30T13:27:38.910" v="2471" actId="478"/>
          <ac:spMkLst>
            <pc:docMk/>
            <pc:sldMk cId="3239150817" sldId="306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3:29:11.745" v="2485" actId="14100"/>
          <ac:spMkLst>
            <pc:docMk/>
            <pc:sldMk cId="3239150817" sldId="306"/>
            <ac:spMk id="3" creationId="{3A033D0B-87DB-B843-B296-41DDA4871FF1}"/>
          </ac:spMkLst>
        </pc:spChg>
      </pc:sldChg>
      <pc:sldChg chg="add del">
        <pc:chgData name="Jaewoong Sim" userId="794c201930605eba" providerId="LiveId" clId="{D90F4C83-37AB-1E40-A4BB-46A25534DE26}" dt="2020-08-30T13:27:27.690" v="2460"/>
        <pc:sldMkLst>
          <pc:docMk/>
          <pc:sldMk cId="4229928320" sldId="306"/>
        </pc:sldMkLst>
      </pc:sldChg>
      <pc:sldChg chg="delSp modSp add mod">
        <pc:chgData name="Jaewoong Sim" userId="794c201930605eba" providerId="LiveId" clId="{D90F4C83-37AB-1E40-A4BB-46A25534DE26}" dt="2020-08-30T15:21:39.867" v="6460" actId="20577"/>
        <pc:sldMkLst>
          <pc:docMk/>
          <pc:sldMk cId="716175589" sldId="307"/>
        </pc:sldMkLst>
        <pc:spChg chg="del">
          <ac:chgData name="Jaewoong Sim" userId="794c201930605eba" providerId="LiveId" clId="{D90F4C83-37AB-1E40-A4BB-46A25534DE26}" dt="2020-08-30T14:00:14.014" v="3148" actId="478"/>
          <ac:spMkLst>
            <pc:docMk/>
            <pc:sldMk cId="716175589" sldId="307"/>
            <ac:spMk id="2" creationId="{B5654CA1-1855-694E-86BE-0269352AC284}"/>
          </ac:spMkLst>
        </pc:spChg>
        <pc:spChg chg="mod">
          <ac:chgData name="Jaewoong Sim" userId="794c201930605eba" providerId="LiveId" clId="{D90F4C83-37AB-1E40-A4BB-46A25534DE26}" dt="2020-08-30T15:21:39.867" v="6460" actId="20577"/>
          <ac:spMkLst>
            <pc:docMk/>
            <pc:sldMk cId="716175589" sldId="307"/>
            <ac:spMk id="3" creationId="{3A033D0B-87DB-B843-B296-41DDA4871FF1}"/>
          </ac:spMkLst>
        </pc:spChg>
      </pc:sldChg>
      <pc:sldChg chg="addSp delSp modSp add del mod">
        <pc:chgData name="Jaewoong Sim" userId="794c201930605eba" providerId="LiveId" clId="{D90F4C83-37AB-1E40-A4BB-46A25534DE26}" dt="2020-08-30T15:16:30.924" v="6424" actId="2696"/>
        <pc:sldMkLst>
          <pc:docMk/>
          <pc:sldMk cId="3796703380" sldId="308"/>
        </pc:sldMkLst>
        <pc:spChg chg="mod">
          <ac:chgData name="Jaewoong Sim" userId="794c201930605eba" providerId="LiveId" clId="{D90F4C83-37AB-1E40-A4BB-46A25534DE26}" dt="2020-08-30T14:01:35.250" v="3173" actId="20577"/>
          <ac:spMkLst>
            <pc:docMk/>
            <pc:sldMk cId="3796703380" sldId="308"/>
            <ac:spMk id="2" creationId="{958B1E90-BF58-2344-A351-278D12225F14}"/>
          </ac:spMkLst>
        </pc:spChg>
        <pc:spChg chg="mod">
          <ac:chgData name="Jaewoong Sim" userId="794c201930605eba" providerId="LiveId" clId="{D90F4C83-37AB-1E40-A4BB-46A25534DE26}" dt="2020-08-30T15:12:49.319" v="6209" actId="20577"/>
          <ac:spMkLst>
            <pc:docMk/>
            <pc:sldMk cId="3796703380" sldId="308"/>
            <ac:spMk id="3" creationId="{5B285C67-B258-2442-8B1E-F1A5C6587DDD}"/>
          </ac:spMkLst>
        </pc:spChg>
        <pc:spChg chg="add del mod">
          <ac:chgData name="Jaewoong Sim" userId="794c201930605eba" providerId="LiveId" clId="{D90F4C83-37AB-1E40-A4BB-46A25534DE26}" dt="2020-08-30T14:59:20.242" v="5643" actId="478"/>
          <ac:spMkLst>
            <pc:docMk/>
            <pc:sldMk cId="3796703380" sldId="308"/>
            <ac:spMk id="4" creationId="{9C7F11BD-0AC7-A74B-A5E2-D690B5A957C9}"/>
          </ac:spMkLst>
        </pc:spChg>
        <pc:spChg chg="add del mod">
          <ac:chgData name="Jaewoong Sim" userId="794c201930605eba" providerId="LiveId" clId="{D90F4C83-37AB-1E40-A4BB-46A25534DE26}" dt="2020-08-30T15:02:05.579" v="5659" actId="478"/>
          <ac:spMkLst>
            <pc:docMk/>
            <pc:sldMk cId="3796703380" sldId="308"/>
            <ac:spMk id="4" creationId="{F3F98E55-A119-3D4C-9C9A-36B37646B9C1}"/>
          </ac:spMkLst>
        </pc:spChg>
        <pc:spChg chg="add mod">
          <ac:chgData name="Jaewoong Sim" userId="794c201930605eba" providerId="LiveId" clId="{D90F4C83-37AB-1E40-A4BB-46A25534DE26}" dt="2020-08-30T15:04:18.237" v="5878" actId="1076"/>
          <ac:spMkLst>
            <pc:docMk/>
            <pc:sldMk cId="3796703380" sldId="308"/>
            <ac:spMk id="5" creationId="{17A9DC01-3605-9349-BB4B-7C548E964D07}"/>
          </ac:spMkLst>
        </pc:spChg>
      </pc:sldChg>
      <pc:sldChg chg="add del">
        <pc:chgData name="Jaewoong Sim" userId="794c201930605eba" providerId="LiveId" clId="{D90F4C83-37AB-1E40-A4BB-46A25534DE26}" dt="2020-08-30T14:52:05.131" v="5605" actId="2696"/>
        <pc:sldMkLst>
          <pc:docMk/>
          <pc:sldMk cId="1325803742" sldId="309"/>
        </pc:sldMkLst>
      </pc:sldChg>
      <pc:sldChg chg="modSp add mod">
        <pc:chgData name="Jaewoong Sim" userId="794c201930605eba" providerId="LiveId" clId="{D90F4C83-37AB-1E40-A4BB-46A25534DE26}" dt="2020-09-02T13:30:04.714" v="10410" actId="20577"/>
        <pc:sldMkLst>
          <pc:docMk/>
          <pc:sldMk cId="68626014" sldId="310"/>
        </pc:sldMkLst>
        <pc:spChg chg="mod">
          <ac:chgData name="Jaewoong Sim" userId="794c201930605eba" providerId="LiveId" clId="{D90F4C83-37AB-1E40-A4BB-46A25534DE26}" dt="2020-08-30T14:16:52.011" v="3926" actId="20577"/>
          <ac:spMkLst>
            <pc:docMk/>
            <pc:sldMk cId="68626014" sldId="310"/>
            <ac:spMk id="2" creationId="{95714937-A17D-4C47-845A-3DC65138836A}"/>
          </ac:spMkLst>
        </pc:spChg>
        <pc:spChg chg="mod">
          <ac:chgData name="Jaewoong Sim" userId="794c201930605eba" providerId="LiveId" clId="{D90F4C83-37AB-1E40-A4BB-46A25534DE26}" dt="2020-09-02T13:30:04.714" v="10410" actId="20577"/>
          <ac:spMkLst>
            <pc:docMk/>
            <pc:sldMk cId="68626014" sldId="310"/>
            <ac:spMk id="3" creationId="{DA77B38A-1EE3-0D4A-B1C0-AE857CD36014}"/>
          </ac:spMkLst>
        </pc:spChg>
      </pc:sldChg>
      <pc:sldChg chg="add del">
        <pc:chgData name="Jaewoong Sim" userId="794c201930605eba" providerId="LiveId" clId="{D90F4C83-37AB-1E40-A4BB-46A25534DE26}" dt="2020-08-30T13:41:12.203" v="2892"/>
        <pc:sldMkLst>
          <pc:docMk/>
          <pc:sldMk cId="4066213645" sldId="310"/>
        </pc:sldMkLst>
      </pc:sldChg>
      <pc:sldChg chg="modSp add mod">
        <pc:chgData name="Jaewoong Sim" userId="794c201930605eba" providerId="LiveId" clId="{D90F4C83-37AB-1E40-A4BB-46A25534DE26}" dt="2020-08-30T14:21:42.624" v="4291" actId="20577"/>
        <pc:sldMkLst>
          <pc:docMk/>
          <pc:sldMk cId="2470329742" sldId="311"/>
        </pc:sldMkLst>
        <pc:spChg chg="mod">
          <ac:chgData name="Jaewoong Sim" userId="794c201930605eba" providerId="LiveId" clId="{D90F4C83-37AB-1E40-A4BB-46A25534DE26}" dt="2020-08-30T14:07:39.694" v="3398" actId="20577"/>
          <ac:spMkLst>
            <pc:docMk/>
            <pc:sldMk cId="2470329742" sldId="311"/>
            <ac:spMk id="2" creationId="{ADE301B5-9102-4E49-AF7A-04B4551A4C34}"/>
          </ac:spMkLst>
        </pc:spChg>
        <pc:spChg chg="mod">
          <ac:chgData name="Jaewoong Sim" userId="794c201930605eba" providerId="LiveId" clId="{D90F4C83-37AB-1E40-A4BB-46A25534DE26}" dt="2020-08-30T14:21:42.624" v="4291" actId="20577"/>
          <ac:spMkLst>
            <pc:docMk/>
            <pc:sldMk cId="2470329742" sldId="311"/>
            <ac:spMk id="3" creationId="{009FA2F4-D80F-3548-9D2A-6CA68CCFDE36}"/>
          </ac:spMkLst>
        </pc:spChg>
      </pc:sldChg>
      <pc:sldChg chg="modSp add mod">
        <pc:chgData name="Jaewoong Sim" userId="794c201930605eba" providerId="LiveId" clId="{D90F4C83-37AB-1E40-A4BB-46A25534DE26}" dt="2020-08-30T14:51:42.349" v="5604" actId="20577"/>
        <pc:sldMkLst>
          <pc:docMk/>
          <pc:sldMk cId="2964757626" sldId="312"/>
        </pc:sldMkLst>
        <pc:spChg chg="mod">
          <ac:chgData name="Jaewoong Sim" userId="794c201930605eba" providerId="LiveId" clId="{D90F4C83-37AB-1E40-A4BB-46A25534DE26}" dt="2020-08-30T14:40:06.493" v="5036" actId="20577"/>
          <ac:spMkLst>
            <pc:docMk/>
            <pc:sldMk cId="2964757626" sldId="312"/>
            <ac:spMk id="2" creationId="{42E77F60-485F-714C-B915-316A45E8DEBB}"/>
          </ac:spMkLst>
        </pc:spChg>
        <pc:spChg chg="mod">
          <ac:chgData name="Jaewoong Sim" userId="794c201930605eba" providerId="LiveId" clId="{D90F4C83-37AB-1E40-A4BB-46A25534DE26}" dt="2020-08-30T14:51:42.349" v="5604" actId="20577"/>
          <ac:spMkLst>
            <pc:docMk/>
            <pc:sldMk cId="2964757626" sldId="312"/>
            <ac:spMk id="3" creationId="{0B068E64-5D37-5F48-9381-0FEAD66A61C6}"/>
          </ac:spMkLst>
        </pc:spChg>
      </pc:sldChg>
      <pc:sldChg chg="addSp delSp modSp add mod">
        <pc:chgData name="Jaewoong Sim" userId="794c201930605eba" providerId="LiveId" clId="{D90F4C83-37AB-1E40-A4BB-46A25534DE26}" dt="2020-08-30T15:17:28.041" v="6430" actId="207"/>
        <pc:sldMkLst>
          <pc:docMk/>
          <pc:sldMk cId="497510145" sldId="313"/>
        </pc:sldMkLst>
        <pc:spChg chg="mod">
          <ac:chgData name="Jaewoong Sim" userId="794c201930605eba" providerId="LiveId" clId="{D90F4C83-37AB-1E40-A4BB-46A25534DE26}" dt="2020-08-30T15:05:48.458" v="5961" actId="20577"/>
          <ac:spMkLst>
            <pc:docMk/>
            <pc:sldMk cId="497510145" sldId="313"/>
            <ac:spMk id="3" creationId="{5B285C67-B258-2442-8B1E-F1A5C6587DDD}"/>
          </ac:spMkLst>
        </pc:spChg>
        <pc:spChg chg="add mod">
          <ac:chgData name="Jaewoong Sim" userId="794c201930605eba" providerId="LiveId" clId="{D90F4C83-37AB-1E40-A4BB-46A25534DE26}" dt="2020-08-30T15:17:10.596" v="6428" actId="207"/>
          <ac:spMkLst>
            <pc:docMk/>
            <pc:sldMk cId="497510145" sldId="313"/>
            <ac:spMk id="4" creationId="{C451AF87-1C67-2346-8EE8-A46E769275DA}"/>
          </ac:spMkLst>
        </pc:spChg>
        <pc:spChg chg="del">
          <ac:chgData name="Jaewoong Sim" userId="794c201930605eba" providerId="LiveId" clId="{D90F4C83-37AB-1E40-A4BB-46A25534DE26}" dt="2020-08-30T15:05:29.384" v="5898" actId="478"/>
          <ac:spMkLst>
            <pc:docMk/>
            <pc:sldMk cId="497510145" sldId="313"/>
            <ac:spMk id="5" creationId="{17A9DC01-3605-9349-BB4B-7C548E964D07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1" creationId="{DD20A5A2-D741-BA43-8BB5-F2E5B9927AD8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2" creationId="{24563B38-58C3-7B49-AB1A-0B78FBFA974B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3" creationId="{4D9B4E4D-4FF4-8043-8F73-4FE077B2D7FF}"/>
          </ac:spMkLst>
        </pc:spChg>
        <pc:spChg chg="add mod">
          <ac:chgData name="Jaewoong Sim" userId="794c201930605eba" providerId="LiveId" clId="{D90F4C83-37AB-1E40-A4BB-46A25534DE26}" dt="2020-08-30T15:17:19.586" v="6429" actId="207"/>
          <ac:spMkLst>
            <pc:docMk/>
            <pc:sldMk cId="497510145" sldId="313"/>
            <ac:spMk id="14" creationId="{BAFBD341-6B1E-0648-8555-48D3F0BF5EF4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7" creationId="{F29A2952-316D-DD44-9CE3-D24130502B71}"/>
          </ac:spMkLst>
        </pc:spChg>
        <pc:spChg chg="add mod">
          <ac:chgData name="Jaewoong Sim" userId="794c201930605eba" providerId="LiveId" clId="{D90F4C83-37AB-1E40-A4BB-46A25534DE26}" dt="2020-08-30T15:17:28.041" v="6430" actId="207"/>
          <ac:spMkLst>
            <pc:docMk/>
            <pc:sldMk cId="497510145" sldId="313"/>
            <ac:spMk id="18" creationId="{F1A19809-8D2F-9A48-AACA-38B4489A4321}"/>
          </ac:spMkLst>
        </pc:spChg>
        <pc:graphicFrameChg chg="add mod modGraphic">
          <ac:chgData name="Jaewoong Sim" userId="794c201930605eba" providerId="LiveId" clId="{D90F4C83-37AB-1E40-A4BB-46A25534DE26}" dt="2020-08-30T15:17:00.222" v="6427" actId="207"/>
          <ac:graphicFrameMkLst>
            <pc:docMk/>
            <pc:sldMk cId="497510145" sldId="313"/>
            <ac:graphicFrameMk id="19" creationId="{85396BA3-159D-AE4E-8AE1-78156F0E007D}"/>
          </ac:graphicFrameMkLst>
        </pc:graphicFrame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7" creationId="{81DDF81B-9037-914C-AA5B-1337948BE7BE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8" creationId="{FD910A5A-E733-A041-B396-B99E543588FA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9" creationId="{E633A70F-373D-7F4E-B892-215E8104DB7D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0" creationId="{CF5048E4-404B-9C4F-9C18-A3111C62EDA7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5" creationId="{EAB10120-4595-C24E-99DF-1B99B04F1A2C}"/>
          </ac:cxnSpMkLst>
        </pc:cxnChg>
        <pc:cxnChg chg="add mod">
          <ac:chgData name="Jaewoong Sim" userId="794c201930605eba" providerId="LiveId" clId="{D90F4C83-37AB-1E40-A4BB-46A25534DE26}" dt="2020-08-30T15:17:10.596" v="6428" actId="207"/>
          <ac:cxnSpMkLst>
            <pc:docMk/>
            <pc:sldMk cId="497510145" sldId="313"/>
            <ac:cxnSpMk id="16" creationId="{1EDEC1DC-1852-3D47-8EF7-82F5001509E1}"/>
          </ac:cxnSpMkLst>
        </pc:cxnChg>
      </pc:sldChg>
      <pc:sldChg chg="addSp delSp modSp add del mod">
        <pc:chgData name="Jaewoong Sim" userId="794c201930605eba" providerId="LiveId" clId="{D90F4C83-37AB-1E40-A4BB-46A25534DE26}" dt="2020-08-30T15:03:36.147" v="5876" actId="2696"/>
        <pc:sldMkLst>
          <pc:docMk/>
          <pc:sldMk cId="4237703071" sldId="313"/>
        </pc:sldMkLst>
        <pc:spChg chg="del">
          <ac:chgData name="Jaewoong Sim" userId="794c201930605eba" providerId="LiveId" clId="{D90F4C83-37AB-1E40-A4BB-46A25534DE26}" dt="2020-08-30T14:59:43.360" v="5645"/>
          <ac:spMkLst>
            <pc:docMk/>
            <pc:sldMk cId="4237703071" sldId="313"/>
            <ac:spMk id="3" creationId="{3D842C0E-945C-9044-8644-882930E68B6F}"/>
          </ac:spMkLst>
        </pc:spChg>
        <pc:picChg chg="add mod">
          <ac:chgData name="Jaewoong Sim" userId="794c201930605eba" providerId="LiveId" clId="{D90F4C83-37AB-1E40-A4BB-46A25534DE26}" dt="2020-08-30T14:59:47.829" v="5648" actId="1076"/>
          <ac:picMkLst>
            <pc:docMk/>
            <pc:sldMk cId="4237703071" sldId="313"/>
            <ac:picMk id="5" creationId="{DE1F3AC0-71E1-4D4C-97B3-22039C827ADF}"/>
          </ac:picMkLst>
        </pc:picChg>
      </pc:sldChg>
      <pc:sldChg chg="addSp modSp add mod">
        <pc:chgData name="Jaewoong Sim" userId="794c201930605eba" providerId="LiveId" clId="{D90F4C83-37AB-1E40-A4BB-46A25534DE26}" dt="2020-08-30T15:21:10.915" v="6459" actId="255"/>
        <pc:sldMkLst>
          <pc:docMk/>
          <pc:sldMk cId="2530187995" sldId="314"/>
        </pc:sldMkLst>
        <pc:spChg chg="mod">
          <ac:chgData name="Jaewoong Sim" userId="794c201930605eba" providerId="LiveId" clId="{D90F4C83-37AB-1E40-A4BB-46A25534DE26}" dt="2020-08-30T15:13:05.523" v="6221" actId="20577"/>
          <ac:spMkLst>
            <pc:docMk/>
            <pc:sldMk cId="2530187995" sldId="314"/>
            <ac:spMk id="2" creationId="{C6D8F310-191A-FF47-A3CB-C4540D82A3E0}"/>
          </ac:spMkLst>
        </pc:spChg>
        <pc:spChg chg="mod">
          <ac:chgData name="Jaewoong Sim" userId="794c201930605eba" providerId="LiveId" clId="{D90F4C83-37AB-1E40-A4BB-46A25534DE26}" dt="2020-08-30T15:20:14.218" v="6450"/>
          <ac:spMkLst>
            <pc:docMk/>
            <pc:sldMk cId="2530187995" sldId="314"/>
            <ac:spMk id="3" creationId="{4D34AF1D-12D3-5B4F-8B6C-0C91546DC140}"/>
          </ac:spMkLst>
        </pc:spChg>
        <pc:spChg chg="add mod">
          <ac:chgData name="Jaewoong Sim" userId="794c201930605eba" providerId="LiveId" clId="{D90F4C83-37AB-1E40-A4BB-46A25534DE26}" dt="2020-08-30T15:21:10.915" v="6459" actId="255"/>
          <ac:spMkLst>
            <pc:docMk/>
            <pc:sldMk cId="2530187995" sldId="314"/>
            <ac:spMk id="4" creationId="{C93559BE-BB38-B943-BEF0-C1C4B6DFDE0B}"/>
          </ac:spMkLst>
        </pc:spChg>
      </pc:sldChg>
      <pc:sldChg chg="addSp delSp modSp add mod">
        <pc:chgData name="Jaewoong Sim" userId="794c201930605eba" providerId="LiveId" clId="{D90F4C83-37AB-1E40-A4BB-46A25534DE26}" dt="2020-09-02T09:03:29.487" v="7828" actId="20577"/>
        <pc:sldMkLst>
          <pc:docMk/>
          <pc:sldMk cId="231709556" sldId="315"/>
        </pc:sldMkLst>
        <pc:spChg chg="mod">
          <ac:chgData name="Jaewoong Sim" userId="794c201930605eba" providerId="LiveId" clId="{D90F4C83-37AB-1E40-A4BB-46A25534DE26}" dt="2020-09-02T09:03:29.487" v="7828" actId="20577"/>
          <ac:spMkLst>
            <pc:docMk/>
            <pc:sldMk cId="231709556" sldId="315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24:11.019" v="6559" actId="313"/>
          <ac:spMkLst>
            <pc:docMk/>
            <pc:sldMk cId="231709556" sldId="315"/>
            <ac:spMk id="3" creationId="{B3B453E2-F2EE-304C-8F22-657B641C7ECE}"/>
          </ac:spMkLst>
        </pc:spChg>
        <pc:spChg chg="add del mod">
          <ac:chgData name="Jaewoong Sim" userId="794c201930605eba" providerId="LiveId" clId="{D90F4C83-37AB-1E40-A4BB-46A25534DE26}" dt="2020-08-30T15:26:32.002" v="6577" actId="478"/>
          <ac:spMkLst>
            <pc:docMk/>
            <pc:sldMk cId="231709556" sldId="315"/>
            <ac:spMk id="6" creationId="{D6EBD7F4-6BC3-EE43-8DB4-998C7802D042}"/>
          </ac:spMkLst>
        </pc:spChg>
        <pc:picChg chg="add mod">
          <ac:chgData name="Jaewoong Sim" userId="794c201930605eba" providerId="LiveId" clId="{D90F4C83-37AB-1E40-A4BB-46A25534DE26}" dt="2020-08-30T15:27:30.059" v="6587" actId="208"/>
          <ac:picMkLst>
            <pc:docMk/>
            <pc:sldMk cId="231709556" sldId="315"/>
            <ac:picMk id="5" creationId="{968A2C9A-2D4E-394B-9F12-8883BA80E973}"/>
          </ac:picMkLst>
        </pc:picChg>
        <pc:picChg chg="add del mod">
          <ac:chgData name="Jaewoong Sim" userId="794c201930605eba" providerId="LiveId" clId="{D90F4C83-37AB-1E40-A4BB-46A25534DE26}" dt="2020-08-30T15:27:13.529" v="6582" actId="478"/>
          <ac:picMkLst>
            <pc:docMk/>
            <pc:sldMk cId="231709556" sldId="315"/>
            <ac:picMk id="8" creationId="{24592D39-7625-5943-A37C-F682FD94E1D1}"/>
          </ac:picMkLst>
        </pc:picChg>
        <pc:picChg chg="add del mod">
          <ac:chgData name="Jaewoong Sim" userId="794c201930605eba" providerId="LiveId" clId="{D90F4C83-37AB-1E40-A4BB-46A25534DE26}" dt="2020-08-30T15:28:49.621" v="6593" actId="478"/>
          <ac:picMkLst>
            <pc:docMk/>
            <pc:sldMk cId="231709556" sldId="315"/>
            <ac:picMk id="10" creationId="{FF06C7A0-EB1F-4B43-BFB6-8E642AAFD808}"/>
          </ac:picMkLst>
        </pc:picChg>
        <pc:picChg chg="add mod">
          <ac:chgData name="Jaewoong Sim" userId="794c201930605eba" providerId="LiveId" clId="{D90F4C83-37AB-1E40-A4BB-46A25534DE26}" dt="2020-08-30T15:28:54.457" v="6595" actId="1076"/>
          <ac:picMkLst>
            <pc:docMk/>
            <pc:sldMk cId="231709556" sldId="315"/>
            <ac:picMk id="12" creationId="{E10BD572-F1A3-1249-AB3A-1E574BD9EC87}"/>
          </ac:picMkLst>
        </pc:picChg>
        <pc:picChg chg="add del mod">
          <ac:chgData name="Jaewoong Sim" userId="794c201930605eba" providerId="LiveId" clId="{D90F4C83-37AB-1E40-A4BB-46A25534DE26}" dt="2020-08-30T15:29:40.993" v="6604" actId="478"/>
          <ac:picMkLst>
            <pc:docMk/>
            <pc:sldMk cId="231709556" sldId="315"/>
            <ac:picMk id="14" creationId="{A4132FA7-CBE1-8D48-A3B9-6E0BA59AD24B}"/>
          </ac:picMkLst>
        </pc:picChg>
      </pc:sldChg>
      <pc:sldChg chg="delSp modSp add mod">
        <pc:chgData name="Jaewoong Sim" userId="794c201930605eba" providerId="LiveId" clId="{D90F4C83-37AB-1E40-A4BB-46A25534DE26}" dt="2020-09-02T09:03:42.240" v="7864" actId="20577"/>
        <pc:sldMkLst>
          <pc:docMk/>
          <pc:sldMk cId="108102331" sldId="316"/>
        </pc:sldMkLst>
        <pc:spChg chg="mod">
          <ac:chgData name="Jaewoong Sim" userId="794c201930605eba" providerId="LiveId" clId="{D90F4C83-37AB-1E40-A4BB-46A25534DE26}" dt="2020-09-02T09:03:42.240" v="7864" actId="20577"/>
          <ac:spMkLst>
            <pc:docMk/>
            <pc:sldMk cId="108102331" sldId="316"/>
            <ac:spMk id="2" creationId="{1AB552DC-3CC4-F64F-ADC2-EC888B59DDF6}"/>
          </ac:spMkLst>
        </pc:spChg>
        <pc:spChg chg="mod">
          <ac:chgData name="Jaewoong Sim" userId="794c201930605eba" providerId="LiveId" clId="{D90F4C83-37AB-1E40-A4BB-46A25534DE26}" dt="2020-08-30T15:30:20.170" v="6678" actId="313"/>
          <ac:spMkLst>
            <pc:docMk/>
            <pc:sldMk cId="108102331" sldId="316"/>
            <ac:spMk id="3" creationId="{B3B453E2-F2EE-304C-8F22-657B641C7ECE}"/>
          </ac:spMkLst>
        </pc:spChg>
        <pc:picChg chg="del">
          <ac:chgData name="Jaewoong Sim" userId="794c201930605eba" providerId="LiveId" clId="{D90F4C83-37AB-1E40-A4BB-46A25534DE26}" dt="2020-08-30T15:30:23.609" v="6679" actId="478"/>
          <ac:picMkLst>
            <pc:docMk/>
            <pc:sldMk cId="108102331" sldId="316"/>
            <ac:picMk id="5" creationId="{968A2C9A-2D4E-394B-9F12-8883BA80E973}"/>
          </ac:picMkLst>
        </pc:picChg>
        <pc:picChg chg="del">
          <ac:chgData name="Jaewoong Sim" userId="794c201930605eba" providerId="LiveId" clId="{D90F4C83-37AB-1E40-A4BB-46A25534DE26}" dt="2020-08-30T15:30:27.344" v="6681" actId="478"/>
          <ac:picMkLst>
            <pc:docMk/>
            <pc:sldMk cId="108102331" sldId="316"/>
            <ac:picMk id="12" creationId="{E10BD572-F1A3-1249-AB3A-1E574BD9EC87}"/>
          </ac:picMkLst>
        </pc:picChg>
        <pc:picChg chg="mod">
          <ac:chgData name="Jaewoong Sim" userId="794c201930605eba" providerId="LiveId" clId="{D90F4C83-37AB-1E40-A4BB-46A25534DE26}" dt="2020-08-30T15:30:32.213" v="6683" actId="1076"/>
          <ac:picMkLst>
            <pc:docMk/>
            <pc:sldMk cId="108102331" sldId="316"/>
            <ac:picMk id="14" creationId="{A4132FA7-CBE1-8D48-A3B9-6E0BA59AD24B}"/>
          </ac:picMkLst>
        </pc:picChg>
      </pc:sldChg>
      <pc:sldChg chg="addSp delSp modSp add mod">
        <pc:chgData name="Jaewoong Sim" userId="794c201930605eba" providerId="LiveId" clId="{D90F4C83-37AB-1E40-A4BB-46A25534DE26}" dt="2020-09-02T09:03:56.718" v="7890" actId="20577"/>
        <pc:sldMkLst>
          <pc:docMk/>
          <pc:sldMk cId="3237492384" sldId="317"/>
        </pc:sldMkLst>
        <pc:spChg chg="mod">
          <ac:chgData name="Jaewoong Sim" userId="794c201930605eba" providerId="LiveId" clId="{D90F4C83-37AB-1E40-A4BB-46A25534DE26}" dt="2020-09-02T09:03:56.718" v="7890" actId="20577"/>
          <ac:spMkLst>
            <pc:docMk/>
            <pc:sldMk cId="3237492384" sldId="317"/>
            <ac:spMk id="2" creationId="{4C875710-2478-FA41-A2A3-27F55C7D5F45}"/>
          </ac:spMkLst>
        </pc:spChg>
        <pc:spChg chg="del">
          <ac:chgData name="Jaewoong Sim" userId="794c201930605eba" providerId="LiveId" clId="{D90F4C83-37AB-1E40-A4BB-46A25534DE26}" dt="2020-08-30T15:32:55.305" v="6704"/>
          <ac:spMkLst>
            <pc:docMk/>
            <pc:sldMk cId="3237492384" sldId="317"/>
            <ac:spMk id="3" creationId="{29138646-9F9B-F948-88AD-F12C786861FD}"/>
          </ac:spMkLst>
        </pc:spChg>
        <pc:spChg chg="add mod">
          <ac:chgData name="Jaewoong Sim" userId="794c201930605eba" providerId="LiveId" clId="{D90F4C83-37AB-1E40-A4BB-46A25534DE26}" dt="2020-08-30T15:34:24.650" v="6713" actId="14100"/>
          <ac:spMkLst>
            <pc:docMk/>
            <pc:sldMk cId="3237492384" sldId="317"/>
            <ac:spMk id="6" creationId="{DA025347-F54D-CA48-95EE-CE33E2681CA0}"/>
          </ac:spMkLst>
        </pc:spChg>
        <pc:spChg chg="add mod">
          <ac:chgData name="Jaewoong Sim" userId="794c201930605eba" providerId="LiveId" clId="{D90F4C83-37AB-1E40-A4BB-46A25534DE26}" dt="2020-08-30T15:34:31.336" v="6716" actId="14100"/>
          <ac:spMkLst>
            <pc:docMk/>
            <pc:sldMk cId="3237492384" sldId="317"/>
            <ac:spMk id="7" creationId="{708BA698-BEAB-9D42-83F3-AC180CF06102}"/>
          </ac:spMkLst>
        </pc:spChg>
        <pc:picChg chg="add mod">
          <ac:chgData name="Jaewoong Sim" userId="794c201930605eba" providerId="LiveId" clId="{D90F4C83-37AB-1E40-A4BB-46A25534DE26}" dt="2020-08-30T15:34:13.172" v="6710" actId="1076"/>
          <ac:picMkLst>
            <pc:docMk/>
            <pc:sldMk cId="3237492384" sldId="317"/>
            <ac:picMk id="5" creationId="{7EFB7FB2-A7F4-4548-871F-69A30BE0ED73}"/>
          </ac:picMkLst>
        </pc:picChg>
      </pc:sldChg>
      <pc:sldChg chg="addSp modSp add mod">
        <pc:chgData name="Jaewoong Sim" userId="794c201930605eba" providerId="LiveId" clId="{D90F4C83-37AB-1E40-A4BB-46A25534DE26}" dt="2020-09-02T10:07:59.891" v="9210" actId="20577"/>
        <pc:sldMkLst>
          <pc:docMk/>
          <pc:sldMk cId="3039008657" sldId="318"/>
        </pc:sldMkLst>
        <pc:spChg chg="mod">
          <ac:chgData name="Jaewoong Sim" userId="794c201930605eba" providerId="LiveId" clId="{D90F4C83-37AB-1E40-A4BB-46A25534DE26}" dt="2020-09-02T10:07:59.891" v="9210" actId="20577"/>
          <ac:spMkLst>
            <pc:docMk/>
            <pc:sldMk cId="3039008657" sldId="318"/>
            <ac:spMk id="2" creationId="{D30484C9-525F-B147-B413-D87528A9DA14}"/>
          </ac:spMkLst>
        </pc:spChg>
        <pc:spChg chg="mod">
          <ac:chgData name="Jaewoong Sim" userId="794c201930605eba" providerId="LiveId" clId="{D90F4C83-37AB-1E40-A4BB-46A25534DE26}" dt="2020-08-30T15:40:37.599" v="6776" actId="255"/>
          <ac:spMkLst>
            <pc:docMk/>
            <pc:sldMk cId="3039008657" sldId="318"/>
            <ac:spMk id="3" creationId="{BB1649E6-598F-A845-A972-50F79AB3B642}"/>
          </ac:spMkLst>
        </pc:spChg>
        <pc:picChg chg="add mod">
          <ac:chgData name="Jaewoong Sim" userId="794c201930605eba" providerId="LiveId" clId="{D90F4C83-37AB-1E40-A4BB-46A25534DE26}" dt="2020-08-30T15:40:02.187" v="6722" actId="1076"/>
          <ac:picMkLst>
            <pc:docMk/>
            <pc:sldMk cId="3039008657" sldId="318"/>
            <ac:picMk id="4" creationId="{EFC05A8D-DC8C-CD46-AB63-CEC89A380B25}"/>
          </ac:picMkLst>
        </pc:picChg>
      </pc:sldChg>
      <pc:sldChg chg="addSp delSp modSp add mod">
        <pc:chgData name="Jaewoong Sim" userId="794c201930605eba" providerId="LiveId" clId="{D90F4C83-37AB-1E40-A4BB-46A25534DE26}" dt="2020-09-02T10:08:07.654" v="9237" actId="20577"/>
        <pc:sldMkLst>
          <pc:docMk/>
          <pc:sldMk cId="2709198429" sldId="319"/>
        </pc:sldMkLst>
        <pc:spChg chg="mod">
          <ac:chgData name="Jaewoong Sim" userId="794c201930605eba" providerId="LiveId" clId="{D90F4C83-37AB-1E40-A4BB-46A25534DE26}" dt="2020-09-02T10:08:07.654" v="9237" actId="20577"/>
          <ac:spMkLst>
            <pc:docMk/>
            <pc:sldMk cId="2709198429" sldId="319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4:50.727" v="6875" actId="20577"/>
          <ac:spMkLst>
            <pc:docMk/>
            <pc:sldMk cId="2709198429" sldId="319"/>
            <ac:spMk id="3" creationId="{B3D1FDE5-740E-C44D-B301-BAE647140C8E}"/>
          </ac:spMkLst>
        </pc:spChg>
        <pc:picChg chg="add del mod">
          <ac:chgData name="Jaewoong Sim" userId="794c201930605eba" providerId="LiveId" clId="{D90F4C83-37AB-1E40-A4BB-46A25534DE26}" dt="2020-08-30T15:44:31.788" v="6867" actId="478"/>
          <ac:picMkLst>
            <pc:docMk/>
            <pc:sldMk cId="2709198429" sldId="319"/>
            <ac:picMk id="5" creationId="{840C3EAE-4ECB-F54D-9465-867227F893D9}"/>
          </ac:picMkLst>
        </pc:picChg>
        <pc:picChg chg="add mod">
          <ac:chgData name="Jaewoong Sim" userId="794c201930605eba" providerId="LiveId" clId="{D90F4C83-37AB-1E40-A4BB-46A25534DE26}" dt="2020-08-30T15:57:48.497" v="7197" actId="1076"/>
          <ac:picMkLst>
            <pc:docMk/>
            <pc:sldMk cId="2709198429" sldId="319"/>
            <ac:picMk id="7" creationId="{29BEADBC-CFC2-E442-B496-30A75380B5C4}"/>
          </ac:picMkLst>
        </pc:picChg>
        <pc:picChg chg="add del mod">
          <ac:chgData name="Jaewoong Sim" userId="794c201930605eba" providerId="LiveId" clId="{D90F4C83-37AB-1E40-A4BB-46A25534DE26}" dt="2020-08-30T15:46:48.981" v="6881" actId="21"/>
          <ac:picMkLst>
            <pc:docMk/>
            <pc:sldMk cId="2709198429" sldId="319"/>
            <ac:picMk id="9" creationId="{83B42AAE-F5C9-134C-8D3A-118EAFCE776E}"/>
          </ac:picMkLst>
        </pc:picChg>
      </pc:sldChg>
      <pc:sldChg chg="addSp delSp modSp add del mod">
        <pc:chgData name="Jaewoong Sim" userId="794c201930605eba" providerId="LiveId" clId="{D90F4C83-37AB-1E40-A4BB-46A25534DE26}" dt="2020-08-30T15:49:04.803" v="6945" actId="2696"/>
        <pc:sldMkLst>
          <pc:docMk/>
          <pc:sldMk cId="3309001424" sldId="320"/>
        </pc:sldMkLst>
        <pc:spChg chg="del">
          <ac:chgData name="Jaewoong Sim" userId="794c201930605eba" providerId="LiveId" clId="{D90F4C83-37AB-1E40-A4BB-46A25534DE26}" dt="2020-08-30T15:47:18.228" v="6886"/>
          <ac:spMkLst>
            <pc:docMk/>
            <pc:sldMk cId="3309001424" sldId="320"/>
            <ac:spMk id="3" creationId="{7DBCD429-E6FD-564F-BEF8-09438294FBF2}"/>
          </ac:spMkLst>
        </pc:spChg>
        <pc:picChg chg="add mod">
          <ac:chgData name="Jaewoong Sim" userId="794c201930605eba" providerId="LiveId" clId="{D90F4C83-37AB-1E40-A4BB-46A25534DE26}" dt="2020-08-30T15:46:57.569" v="6885" actId="1076"/>
          <ac:picMkLst>
            <pc:docMk/>
            <pc:sldMk cId="3309001424" sldId="320"/>
            <ac:picMk id="4" creationId="{264C0CC3-15D6-D040-B78E-F70B2CB9DEAE}"/>
          </ac:picMkLst>
        </pc:picChg>
        <pc:picChg chg="add mod">
          <ac:chgData name="Jaewoong Sim" userId="794c201930605eba" providerId="LiveId" clId="{D90F4C83-37AB-1E40-A4BB-46A25534DE26}" dt="2020-08-30T15:47:30.799" v="6892" actId="1076"/>
          <ac:picMkLst>
            <pc:docMk/>
            <pc:sldMk cId="3309001424" sldId="320"/>
            <ac:picMk id="6" creationId="{874ECE61-C7DE-0B4F-AD3D-7D23B65376CD}"/>
          </ac:picMkLst>
        </pc:picChg>
      </pc:sldChg>
      <pc:sldChg chg="addSp delSp modSp add mod">
        <pc:chgData name="Jaewoong Sim" userId="794c201930605eba" providerId="LiveId" clId="{D90F4C83-37AB-1E40-A4BB-46A25534DE26}" dt="2020-09-02T10:08:14.455" v="9250" actId="20577"/>
        <pc:sldMkLst>
          <pc:docMk/>
          <pc:sldMk cId="3047516019" sldId="321"/>
        </pc:sldMkLst>
        <pc:spChg chg="mod">
          <ac:chgData name="Jaewoong Sim" userId="794c201930605eba" providerId="LiveId" clId="{D90F4C83-37AB-1E40-A4BB-46A25534DE26}" dt="2020-09-02T10:08:14.455" v="9250" actId="20577"/>
          <ac:spMkLst>
            <pc:docMk/>
            <pc:sldMk cId="3047516019" sldId="321"/>
            <ac:spMk id="2" creationId="{8CE57999-512A-FB4C-9AE6-7DFC30A67274}"/>
          </ac:spMkLst>
        </pc:spChg>
        <pc:spChg chg="mod">
          <ac:chgData name="Jaewoong Sim" userId="794c201930605eba" providerId="LiveId" clId="{D90F4C83-37AB-1E40-A4BB-46A25534DE26}" dt="2020-08-30T15:48:30.526" v="6943" actId="20577"/>
          <ac:spMkLst>
            <pc:docMk/>
            <pc:sldMk cId="3047516019" sldId="321"/>
            <ac:spMk id="3" creationId="{B3D1FDE5-740E-C44D-B301-BAE647140C8E}"/>
          </ac:spMkLst>
        </pc:spChg>
        <pc:spChg chg="add mod">
          <ac:chgData name="Jaewoong Sim" userId="794c201930605eba" providerId="LiveId" clId="{D90F4C83-37AB-1E40-A4BB-46A25534DE26}" dt="2020-08-30T16:10:22.985" v="7318" actId="255"/>
          <ac:spMkLst>
            <pc:docMk/>
            <pc:sldMk cId="3047516019" sldId="321"/>
            <ac:spMk id="4" creationId="{0199C5D9-B032-DF4A-8510-1AD87B9E8270}"/>
          </ac:spMkLst>
        </pc:spChg>
        <pc:spChg chg="add mod">
          <ac:chgData name="Jaewoong Sim" userId="794c201930605eba" providerId="LiveId" clId="{D90F4C83-37AB-1E40-A4BB-46A25534DE26}" dt="2020-08-30T15:48:25.621" v="6938" actId="14100"/>
          <ac:spMkLst>
            <pc:docMk/>
            <pc:sldMk cId="3047516019" sldId="321"/>
            <ac:spMk id="8" creationId="{E3F70D3B-A5EF-E04F-9893-84A047BB47BF}"/>
          </ac:spMkLst>
        </pc:spChg>
        <pc:spChg chg="add mod">
          <ac:chgData name="Jaewoong Sim" userId="794c201930605eba" providerId="LiveId" clId="{D90F4C83-37AB-1E40-A4BB-46A25534DE26}" dt="2020-08-30T16:10:25.056" v="7322" actId="255"/>
          <ac:spMkLst>
            <pc:docMk/>
            <pc:sldMk cId="3047516019" sldId="321"/>
            <ac:spMk id="10" creationId="{2D36B88C-D3F8-EF42-B177-69008F87A88A}"/>
          </ac:spMkLst>
        </pc:spChg>
        <pc:picChg chg="add mod">
          <ac:chgData name="Jaewoong Sim" userId="794c201930605eba" providerId="LiveId" clId="{D90F4C83-37AB-1E40-A4BB-46A25534DE26}" dt="2020-08-30T15:48:05.207" v="6934" actId="1076"/>
          <ac:picMkLst>
            <pc:docMk/>
            <pc:sldMk cId="3047516019" sldId="321"/>
            <ac:picMk id="5" creationId="{5DCDDEC0-248B-EA46-B21B-A7C48DC3D724}"/>
          </ac:picMkLst>
        </pc:picChg>
        <pc:picChg chg="add mod">
          <ac:chgData name="Jaewoong Sim" userId="794c201930605eba" providerId="LiveId" clId="{D90F4C83-37AB-1E40-A4BB-46A25534DE26}" dt="2020-08-30T15:48:34.751" v="6944" actId="1076"/>
          <ac:picMkLst>
            <pc:docMk/>
            <pc:sldMk cId="3047516019" sldId="321"/>
            <ac:picMk id="6" creationId="{8E141303-5E12-4340-8310-D1E1867A79E4}"/>
          </ac:picMkLst>
        </pc:picChg>
        <pc:picChg chg="del">
          <ac:chgData name="Jaewoong Sim" userId="794c201930605eba" providerId="LiveId" clId="{D90F4C83-37AB-1E40-A4BB-46A25534DE26}" dt="2020-08-30T15:47:53.462" v="6931" actId="478"/>
          <ac:picMkLst>
            <pc:docMk/>
            <pc:sldMk cId="3047516019" sldId="321"/>
            <ac:picMk id="7" creationId="{29BEADBC-CFC2-E442-B496-30A75380B5C4}"/>
          </ac:picMkLst>
        </pc:picChg>
        <pc:picChg chg="add mod">
          <ac:chgData name="Jaewoong Sim" userId="794c201930605eba" providerId="LiveId" clId="{D90F4C83-37AB-1E40-A4BB-46A25534DE26}" dt="2020-08-30T16:04:31.600" v="7204" actId="1076"/>
          <ac:picMkLst>
            <pc:docMk/>
            <pc:sldMk cId="3047516019" sldId="321"/>
            <ac:picMk id="9" creationId="{18CD864E-5DE5-1647-84CB-B343ACCDDE1D}"/>
          </ac:picMkLst>
        </pc:picChg>
        <pc:picChg chg="add del mod">
          <ac:chgData name="Jaewoong Sim" userId="794c201930605eba" providerId="LiveId" clId="{D90F4C83-37AB-1E40-A4BB-46A25534DE26}" dt="2020-08-30T16:09:18.094" v="7273" actId="21"/>
          <ac:picMkLst>
            <pc:docMk/>
            <pc:sldMk cId="3047516019" sldId="321"/>
            <ac:picMk id="12" creationId="{62B9F6E3-F3B1-3642-9869-2863353586FE}"/>
          </ac:picMkLst>
        </pc:picChg>
        <pc:picChg chg="add del mod">
          <ac:chgData name="Jaewoong Sim" userId="794c201930605eba" providerId="LiveId" clId="{D90F4C83-37AB-1E40-A4BB-46A25534DE26}" dt="2020-08-30T16:12:10.550" v="7326" actId="478"/>
          <ac:picMkLst>
            <pc:docMk/>
            <pc:sldMk cId="3047516019" sldId="321"/>
            <ac:picMk id="14" creationId="{CDCD2149-DC0B-D649-A954-A3B7F7D8B4C4}"/>
          </ac:picMkLst>
        </pc:picChg>
      </pc:sldChg>
      <pc:sldChg chg="addSp modSp add mod">
        <pc:chgData name="Jaewoong Sim" userId="794c201930605eba" providerId="LiveId" clId="{D90F4C83-37AB-1E40-A4BB-46A25534DE26}" dt="2020-09-02T10:08:27.280" v="9270" actId="20577"/>
        <pc:sldMkLst>
          <pc:docMk/>
          <pc:sldMk cId="648260214" sldId="322"/>
        </pc:sldMkLst>
        <pc:spChg chg="mod">
          <ac:chgData name="Jaewoong Sim" userId="794c201930605eba" providerId="LiveId" clId="{D90F4C83-37AB-1E40-A4BB-46A25534DE26}" dt="2020-09-02T10:08:27.280" v="9270" actId="20577"/>
          <ac:spMkLst>
            <pc:docMk/>
            <pc:sldMk cId="648260214" sldId="322"/>
            <ac:spMk id="2" creationId="{32196FE8-C842-DD46-A5DA-16CF5A211451}"/>
          </ac:spMkLst>
        </pc:spChg>
        <pc:spChg chg="mod">
          <ac:chgData name="Jaewoong Sim" userId="794c201930605eba" providerId="LiveId" clId="{D90F4C83-37AB-1E40-A4BB-46A25534DE26}" dt="2020-08-30T16:09:30.877" v="7299" actId="20577"/>
          <ac:spMkLst>
            <pc:docMk/>
            <pc:sldMk cId="648260214" sldId="322"/>
            <ac:spMk id="3" creationId="{F9CC33FA-25B1-E044-8C7C-525C2347CA6E}"/>
          </ac:spMkLst>
        </pc:spChg>
        <pc:picChg chg="add mod">
          <ac:chgData name="Jaewoong Sim" userId="794c201930605eba" providerId="LiveId" clId="{D90F4C83-37AB-1E40-A4BB-46A25534DE26}" dt="2020-08-30T15:52:50.851" v="7019" actId="1076"/>
          <ac:picMkLst>
            <pc:docMk/>
            <pc:sldMk cId="648260214" sldId="322"/>
            <ac:picMk id="5" creationId="{23936D73-3BFE-C24B-AAC2-544B02958E93}"/>
          </ac:picMkLst>
        </pc:picChg>
        <pc:picChg chg="add mod">
          <ac:chgData name="Jaewoong Sim" userId="794c201930605eba" providerId="LiveId" clId="{D90F4C83-37AB-1E40-A4BB-46A25534DE26}" dt="2020-08-30T16:09:34.577" v="7300" actId="1076"/>
          <ac:picMkLst>
            <pc:docMk/>
            <pc:sldMk cId="648260214" sldId="322"/>
            <ac:picMk id="6" creationId="{CAF742A4-D558-5548-B3E0-F8010E97396E}"/>
          </ac:picMkLst>
        </pc:picChg>
      </pc:sldChg>
      <pc:sldChg chg="addSp delSp modSp add mod">
        <pc:chgData name="Jaewoong Sim" userId="794c201930605eba" providerId="LiveId" clId="{D90F4C83-37AB-1E40-A4BB-46A25534DE26}" dt="2020-08-30T15:57:26.535" v="7196" actId="20577"/>
        <pc:sldMkLst>
          <pc:docMk/>
          <pc:sldMk cId="1799688836" sldId="323"/>
        </pc:sldMkLst>
        <pc:spChg chg="mod">
          <ac:chgData name="Jaewoong Sim" userId="794c201930605eba" providerId="LiveId" clId="{D90F4C83-37AB-1E40-A4BB-46A25534DE26}" dt="2020-08-30T15:54:49.427" v="7060" actId="20577"/>
          <ac:spMkLst>
            <pc:docMk/>
            <pc:sldMk cId="1799688836" sldId="323"/>
            <ac:spMk id="2" creationId="{898E56AD-6877-6742-A2CF-F52D9C57B9FB}"/>
          </ac:spMkLst>
        </pc:spChg>
        <pc:spChg chg="mod">
          <ac:chgData name="Jaewoong Sim" userId="794c201930605eba" providerId="LiveId" clId="{D90F4C83-37AB-1E40-A4BB-46A25534DE26}" dt="2020-08-30T15:57:26.535" v="7196" actId="20577"/>
          <ac:spMkLst>
            <pc:docMk/>
            <pc:sldMk cId="1799688836" sldId="323"/>
            <ac:spMk id="3" creationId="{61172AAB-E463-3649-8720-6D4956EDA8BE}"/>
          </ac:spMkLst>
        </pc:spChg>
        <pc:picChg chg="add del mod">
          <ac:chgData name="Jaewoong Sim" userId="794c201930605eba" providerId="LiveId" clId="{D90F4C83-37AB-1E40-A4BB-46A25534DE26}" dt="2020-08-30T15:55:53.302" v="7109" actId="478"/>
          <ac:picMkLst>
            <pc:docMk/>
            <pc:sldMk cId="1799688836" sldId="323"/>
            <ac:picMk id="5" creationId="{8D2C91E9-79B1-0848-9FC1-81D657F07065}"/>
          </ac:picMkLst>
        </pc:picChg>
        <pc:picChg chg="add mod">
          <ac:chgData name="Jaewoong Sim" userId="794c201930605eba" providerId="LiveId" clId="{D90F4C83-37AB-1E40-A4BB-46A25534DE26}" dt="2020-08-30T15:57:07.606" v="7124" actId="1076"/>
          <ac:picMkLst>
            <pc:docMk/>
            <pc:sldMk cId="1799688836" sldId="323"/>
            <ac:picMk id="7" creationId="{F6BAFCF1-488E-ED40-98AC-2FC0E5AAC75D}"/>
          </ac:picMkLst>
        </pc:picChg>
        <pc:picChg chg="add mod">
          <ac:chgData name="Jaewoong Sim" userId="794c201930605eba" providerId="LiveId" clId="{D90F4C83-37AB-1E40-A4BB-46A25534DE26}" dt="2020-08-30T15:56:59.441" v="7122" actId="1076"/>
          <ac:picMkLst>
            <pc:docMk/>
            <pc:sldMk cId="1799688836" sldId="323"/>
            <ac:picMk id="9" creationId="{3756C9B4-723E-5741-8ACE-516F26EA2E3C}"/>
          </ac:picMkLst>
        </pc:picChg>
      </pc:sldChg>
      <pc:sldChg chg="addSp delSp modSp add mod">
        <pc:chgData name="Jaewoong Sim" userId="794c201930605eba" providerId="LiveId" clId="{D90F4C83-37AB-1E40-A4BB-46A25534DE26}" dt="2020-09-02T09:52:50.368" v="8774" actId="14100"/>
        <pc:sldMkLst>
          <pc:docMk/>
          <pc:sldMk cId="475313323" sldId="324"/>
        </pc:sldMkLst>
        <pc:spChg chg="mod">
          <ac:chgData name="Jaewoong Sim" userId="794c201930605eba" providerId="LiveId" clId="{D90F4C83-37AB-1E40-A4BB-46A25534DE26}" dt="2020-09-02T08:53:24.247" v="7672" actId="20577"/>
          <ac:spMkLst>
            <pc:docMk/>
            <pc:sldMk cId="475313323" sldId="324"/>
            <ac:spMk id="2" creationId="{D1AFF01E-E3D5-A142-9315-86CFC0CAC7CF}"/>
          </ac:spMkLst>
        </pc:spChg>
        <pc:spChg chg="add del mod">
          <ac:chgData name="Jaewoong Sim" userId="794c201930605eba" providerId="LiveId" clId="{D90F4C83-37AB-1E40-A4BB-46A25534DE26}" dt="2020-09-02T09:48:28.785" v="8604" actId="478"/>
          <ac:spMkLst>
            <pc:docMk/>
            <pc:sldMk cId="475313323" sldId="324"/>
            <ac:spMk id="3" creationId="{995526B1-69FD-BB46-9003-B1EEDB836D08}"/>
          </ac:spMkLst>
        </pc:spChg>
        <pc:spChg chg="del">
          <ac:chgData name="Jaewoong Sim" userId="794c201930605eba" providerId="LiveId" clId="{D90F4C83-37AB-1E40-A4BB-46A25534DE26}" dt="2020-08-30T16:04:17.388" v="7199"/>
          <ac:spMkLst>
            <pc:docMk/>
            <pc:sldMk cId="475313323" sldId="324"/>
            <ac:spMk id="3" creationId="{DF068455-F81E-C54A-B858-561B268113FE}"/>
          </ac:spMkLst>
        </pc:spChg>
        <pc:spChg chg="add del mod">
          <ac:chgData name="Jaewoong Sim" userId="794c201930605eba" providerId="LiveId" clId="{D90F4C83-37AB-1E40-A4BB-46A25534DE26}" dt="2020-09-02T09:48:31.464" v="8605" actId="478"/>
          <ac:spMkLst>
            <pc:docMk/>
            <pc:sldMk cId="475313323" sldId="324"/>
            <ac:spMk id="5" creationId="{3027A6DF-A20C-644A-96C5-89FA44B32F65}"/>
          </ac:spMkLst>
        </pc:spChg>
        <pc:spChg chg="add mod">
          <ac:chgData name="Jaewoong Sim" userId="794c201930605eba" providerId="LiveId" clId="{D90F4C83-37AB-1E40-A4BB-46A25534DE26}" dt="2020-09-02T09:52:42.072" v="8772" actId="20577"/>
          <ac:spMkLst>
            <pc:docMk/>
            <pc:sldMk cId="475313323" sldId="324"/>
            <ac:spMk id="7" creationId="{6E477A57-30DD-C34C-AC9D-4E04A027F87F}"/>
          </ac:spMkLst>
        </pc:spChg>
        <pc:picChg chg="add del mod">
          <ac:chgData name="Jaewoong Sim" userId="794c201930605eba" providerId="LiveId" clId="{D90F4C83-37AB-1E40-A4BB-46A25534DE26}" dt="2020-08-30T16:04:19.491" v="7200" actId="21"/>
          <ac:picMkLst>
            <pc:docMk/>
            <pc:sldMk cId="475313323" sldId="324"/>
            <ac:picMk id="5" creationId="{718EE366-922E-8E41-8606-8D790A8CD067}"/>
          </ac:picMkLst>
        </pc:picChg>
        <pc:cxnChg chg="add mod">
          <ac:chgData name="Jaewoong Sim" userId="794c201930605eba" providerId="LiveId" clId="{D90F4C83-37AB-1E40-A4BB-46A25534DE26}" dt="2020-09-02T09:50:33.130" v="8703" actId="208"/>
          <ac:cxnSpMkLst>
            <pc:docMk/>
            <pc:sldMk cId="475313323" sldId="324"/>
            <ac:cxnSpMk id="6" creationId="{6C48F867-DDD5-3840-852C-5EB2417417B2}"/>
          </ac:cxnSpMkLst>
        </pc:cxnChg>
        <pc:cxnChg chg="add del">
          <ac:chgData name="Jaewoong Sim" userId="794c201930605eba" providerId="LiveId" clId="{D90F4C83-37AB-1E40-A4BB-46A25534DE26}" dt="2020-09-02T09:49:12.386" v="8628" actId="478"/>
          <ac:cxnSpMkLst>
            <pc:docMk/>
            <pc:sldMk cId="475313323" sldId="324"/>
            <ac:cxnSpMk id="9" creationId="{509E6F5F-E48F-F647-B781-2FEF3AD0BC3A}"/>
          </ac:cxnSpMkLst>
        </pc:cxnChg>
        <pc:cxnChg chg="add mod">
          <ac:chgData name="Jaewoong Sim" userId="794c201930605eba" providerId="LiveId" clId="{D90F4C83-37AB-1E40-A4BB-46A25534DE26}" dt="2020-09-02T09:51:45.433" v="8735" actId="14100"/>
          <ac:cxnSpMkLst>
            <pc:docMk/>
            <pc:sldMk cId="475313323" sldId="324"/>
            <ac:cxnSpMk id="10" creationId="{1A1BDA3C-A6D6-C047-9CD9-8F00427A9857}"/>
          </ac:cxnSpMkLst>
        </pc:cxnChg>
        <pc:cxnChg chg="add mod">
          <ac:chgData name="Jaewoong Sim" userId="794c201930605eba" providerId="LiveId" clId="{D90F4C83-37AB-1E40-A4BB-46A25534DE26}" dt="2020-09-02T09:52:50.368" v="8774" actId="14100"/>
          <ac:cxnSpMkLst>
            <pc:docMk/>
            <pc:sldMk cId="475313323" sldId="324"/>
            <ac:cxnSpMk id="12" creationId="{6868CC8E-533B-9841-BF9F-7BA05D6BF2FA}"/>
          </ac:cxnSpMkLst>
        </pc:cxnChg>
      </pc:sldChg>
      <pc:sldChg chg="addSp delSp modSp add mod">
        <pc:chgData name="Jaewoong Sim" userId="794c201930605eba" providerId="LiveId" clId="{D90F4C83-37AB-1E40-A4BB-46A25534DE26}" dt="2020-09-02T09:15:12.131" v="8132" actId="20577"/>
        <pc:sldMkLst>
          <pc:docMk/>
          <pc:sldMk cId="4160810478" sldId="325"/>
        </pc:sldMkLst>
        <pc:spChg chg="mod">
          <ac:chgData name="Jaewoong Sim" userId="794c201930605eba" providerId="LiveId" clId="{D90F4C83-37AB-1E40-A4BB-46A25534DE26}" dt="2020-09-02T09:15:12.131" v="8132" actId="20577"/>
          <ac:spMkLst>
            <pc:docMk/>
            <pc:sldMk cId="4160810478" sldId="325"/>
            <ac:spMk id="2" creationId="{6A8D600C-0684-2544-9823-1F0AC20FDE26}"/>
          </ac:spMkLst>
        </pc:spChg>
        <pc:spChg chg="mod">
          <ac:chgData name="Jaewoong Sim" userId="794c201930605eba" providerId="LiveId" clId="{D90F4C83-37AB-1E40-A4BB-46A25534DE26}" dt="2020-09-02T09:08:57.046" v="7990" actId="20577"/>
          <ac:spMkLst>
            <pc:docMk/>
            <pc:sldMk cId="4160810478" sldId="325"/>
            <ac:spMk id="3" creationId="{F7C8E132-84D0-B84C-BC78-047C8F8B47E6}"/>
          </ac:spMkLst>
        </pc:spChg>
        <pc:picChg chg="add mod">
          <ac:chgData name="Jaewoong Sim" userId="794c201930605eba" providerId="LiveId" clId="{D90F4C83-37AB-1E40-A4BB-46A25534DE26}" dt="2020-09-02T09:09:42.438" v="7995" actId="1076"/>
          <ac:picMkLst>
            <pc:docMk/>
            <pc:sldMk cId="4160810478" sldId="325"/>
            <ac:picMk id="5" creationId="{23917D49-EBD7-9049-9CAB-39E0020B7F12}"/>
          </ac:picMkLst>
        </pc:picChg>
        <pc:picChg chg="add del mod">
          <ac:chgData name="Jaewoong Sim" userId="794c201930605eba" providerId="LiveId" clId="{D90F4C83-37AB-1E40-A4BB-46A25534DE26}" dt="2020-09-02T09:10:25.368" v="8003" actId="21"/>
          <ac:picMkLst>
            <pc:docMk/>
            <pc:sldMk cId="4160810478" sldId="325"/>
            <ac:picMk id="7" creationId="{40B81317-D34D-6544-AACA-673B5027F36D}"/>
          </ac:picMkLst>
        </pc:picChg>
      </pc:sldChg>
      <pc:sldChg chg="addSp delSp modSp add mod">
        <pc:chgData name="Jaewoong Sim" userId="794c201930605eba" providerId="LiveId" clId="{D90F4C83-37AB-1E40-A4BB-46A25534DE26}" dt="2020-09-02T10:27:23.860" v="10071" actId="20577"/>
        <pc:sldMkLst>
          <pc:docMk/>
          <pc:sldMk cId="476165456" sldId="326"/>
        </pc:sldMkLst>
        <pc:spChg chg="mod">
          <ac:chgData name="Jaewoong Sim" userId="794c201930605eba" providerId="LiveId" clId="{D90F4C83-37AB-1E40-A4BB-46A25534DE26}" dt="2020-09-02T09:03:48.469" v="7880" actId="20577"/>
          <ac:spMkLst>
            <pc:docMk/>
            <pc:sldMk cId="476165456" sldId="326"/>
            <ac:spMk id="2" creationId="{CCE7B96E-9451-2A4C-8856-7F0E818D3753}"/>
          </ac:spMkLst>
        </pc:spChg>
        <pc:spChg chg="mod">
          <ac:chgData name="Jaewoong Sim" userId="794c201930605eba" providerId="LiveId" clId="{D90F4C83-37AB-1E40-A4BB-46A25534DE26}" dt="2020-09-02T10:27:23.860" v="10071" actId="20577"/>
          <ac:spMkLst>
            <pc:docMk/>
            <pc:sldMk cId="476165456" sldId="326"/>
            <ac:spMk id="3" creationId="{8E397A54-AA8F-E940-BECB-47E376B03FD4}"/>
          </ac:spMkLst>
        </pc:spChg>
        <pc:spChg chg="add mod">
          <ac:chgData name="Jaewoong Sim" userId="794c201930605eba" providerId="LiveId" clId="{D90F4C83-37AB-1E40-A4BB-46A25534DE26}" dt="2020-09-02T10:05:16.826" v="9135" actId="14100"/>
          <ac:spMkLst>
            <pc:docMk/>
            <pc:sldMk cId="476165456" sldId="326"/>
            <ac:spMk id="8" creationId="{087D3EDD-30A4-7E41-BA7D-989ED5E11CD4}"/>
          </ac:spMkLst>
        </pc:spChg>
        <pc:spChg chg="add mod">
          <ac:chgData name="Jaewoong Sim" userId="794c201930605eba" providerId="LiveId" clId="{D90F4C83-37AB-1E40-A4BB-46A25534DE26}" dt="2020-09-02T10:05:20.318" v="9137" actId="1076"/>
          <ac:spMkLst>
            <pc:docMk/>
            <pc:sldMk cId="476165456" sldId="326"/>
            <ac:spMk id="9" creationId="{AAA1354F-3823-E04D-B057-91BF5E0A3959}"/>
          </ac:spMkLst>
        </pc:spChg>
        <pc:picChg chg="add del mod">
          <ac:chgData name="Jaewoong Sim" userId="794c201930605eba" providerId="LiveId" clId="{D90F4C83-37AB-1E40-A4BB-46A25534DE26}" dt="2020-09-02T10:03:54.313" v="9014" actId="478"/>
          <ac:picMkLst>
            <pc:docMk/>
            <pc:sldMk cId="476165456" sldId="326"/>
            <ac:picMk id="5" creationId="{765E2BCE-6E96-A34B-ADF5-D0AC3F8D7F4A}"/>
          </ac:picMkLst>
        </pc:picChg>
        <pc:picChg chg="add mod">
          <ac:chgData name="Jaewoong Sim" userId="794c201930605eba" providerId="LiveId" clId="{D90F4C83-37AB-1E40-A4BB-46A25534DE26}" dt="2020-09-02T10:04:02.188" v="9017" actId="14100"/>
          <ac:picMkLst>
            <pc:docMk/>
            <pc:sldMk cId="476165456" sldId="326"/>
            <ac:picMk id="7" creationId="{433A95D6-0EE7-FE45-9682-7FF75136D737}"/>
          </ac:picMkLst>
        </pc:picChg>
      </pc:sldChg>
      <pc:sldChg chg="addSp modSp add mod">
        <pc:chgData name="Jaewoong Sim" userId="794c201930605eba" providerId="LiveId" clId="{D90F4C83-37AB-1E40-A4BB-46A25534DE26}" dt="2020-09-02T09:11:56.668" v="8047" actId="1076"/>
        <pc:sldMkLst>
          <pc:docMk/>
          <pc:sldMk cId="2993990792" sldId="327"/>
        </pc:sldMkLst>
        <pc:spChg chg="mod">
          <ac:chgData name="Jaewoong Sim" userId="794c201930605eba" providerId="LiveId" clId="{D90F4C83-37AB-1E40-A4BB-46A25534DE26}" dt="2020-09-02T09:10:50.450" v="8035" actId="20577"/>
          <ac:spMkLst>
            <pc:docMk/>
            <pc:sldMk cId="2993990792" sldId="327"/>
            <ac:spMk id="2" creationId="{FBFD54E5-C20A-554E-8B9F-48657EDF486E}"/>
          </ac:spMkLst>
        </pc:spChg>
        <pc:spChg chg="mod">
          <ac:chgData name="Jaewoong Sim" userId="794c201930605eba" providerId="LiveId" clId="{D90F4C83-37AB-1E40-A4BB-46A25534DE26}" dt="2020-09-02T09:10:39.635" v="8030" actId="20577"/>
          <ac:spMkLst>
            <pc:docMk/>
            <pc:sldMk cId="2993990792" sldId="327"/>
            <ac:spMk id="3" creationId="{8D412705-C591-EF46-BCBB-EB65F447C399}"/>
          </ac:spMkLst>
        </pc:spChg>
        <pc:spChg chg="add mod">
          <ac:chgData name="Jaewoong Sim" userId="794c201930605eba" providerId="LiveId" clId="{D90F4C83-37AB-1E40-A4BB-46A25534DE26}" dt="2020-09-02T09:11:50.007" v="8045" actId="14100"/>
          <ac:spMkLst>
            <pc:docMk/>
            <pc:sldMk cId="2993990792" sldId="327"/>
            <ac:spMk id="7" creationId="{5482E36E-8510-2F45-99C5-53C1EC83D050}"/>
          </ac:spMkLst>
        </pc:spChg>
        <pc:picChg chg="add mod">
          <ac:chgData name="Jaewoong Sim" userId="794c201930605eba" providerId="LiveId" clId="{D90F4C83-37AB-1E40-A4BB-46A25534DE26}" dt="2020-09-02T09:10:30.191" v="8006" actId="1076"/>
          <ac:picMkLst>
            <pc:docMk/>
            <pc:sldMk cId="2993990792" sldId="327"/>
            <ac:picMk id="4" creationId="{96E76F74-4739-C742-BF43-FB3C48A06C3B}"/>
          </ac:picMkLst>
        </pc:picChg>
        <pc:picChg chg="add mod">
          <ac:chgData name="Jaewoong Sim" userId="794c201930605eba" providerId="LiveId" clId="{D90F4C83-37AB-1E40-A4BB-46A25534DE26}" dt="2020-09-02T09:11:56.668" v="8047" actId="1076"/>
          <ac:picMkLst>
            <pc:docMk/>
            <pc:sldMk cId="2993990792" sldId="327"/>
            <ac:picMk id="6" creationId="{3CE3A73F-2099-D549-963C-936A908176C2}"/>
          </ac:picMkLst>
        </pc:picChg>
      </pc:sldChg>
      <pc:sldChg chg="addSp delSp modSp add mod">
        <pc:chgData name="Jaewoong Sim" userId="794c201930605eba" providerId="LiveId" clId="{D90F4C83-37AB-1E40-A4BB-46A25534DE26}" dt="2020-09-02T09:34:28.664" v="8210" actId="1076"/>
        <pc:sldMkLst>
          <pc:docMk/>
          <pc:sldMk cId="176475796" sldId="328"/>
        </pc:sldMkLst>
        <pc:spChg chg="mod">
          <ac:chgData name="Jaewoong Sim" userId="794c201930605eba" providerId="LiveId" clId="{D90F4C83-37AB-1E40-A4BB-46A25534DE26}" dt="2020-09-02T09:15:17.537" v="8133"/>
          <ac:spMkLst>
            <pc:docMk/>
            <pc:sldMk cId="176475796" sldId="328"/>
            <ac:spMk id="2" creationId="{05E9AB2D-C620-5C4A-9B7D-280E0846769B}"/>
          </ac:spMkLst>
        </pc:spChg>
        <pc:spChg chg="mod">
          <ac:chgData name="Jaewoong Sim" userId="794c201930605eba" providerId="LiveId" clId="{D90F4C83-37AB-1E40-A4BB-46A25534DE26}" dt="2020-09-02T09:34:19.931" v="8209" actId="113"/>
          <ac:spMkLst>
            <pc:docMk/>
            <pc:sldMk cId="176475796" sldId="328"/>
            <ac:spMk id="3" creationId="{EA4D0A23-D6AA-934D-A4F0-09B389E07765}"/>
          </ac:spMkLst>
        </pc:spChg>
        <pc:spChg chg="add mod">
          <ac:chgData name="Jaewoong Sim" userId="794c201930605eba" providerId="LiveId" clId="{D90F4C83-37AB-1E40-A4BB-46A25534DE26}" dt="2020-09-02T09:34:28.664" v="8210" actId="1076"/>
          <ac:spMkLst>
            <pc:docMk/>
            <pc:sldMk cId="176475796" sldId="328"/>
            <ac:spMk id="8" creationId="{780E47BD-66BD-8441-9201-0F1F090A46AC}"/>
          </ac:spMkLst>
        </pc:spChg>
        <pc:picChg chg="add mod">
          <ac:chgData name="Jaewoong Sim" userId="794c201930605eba" providerId="LiveId" clId="{D90F4C83-37AB-1E40-A4BB-46A25534DE26}" dt="2020-09-02T09:34:07.136" v="8203" actId="1076"/>
          <ac:picMkLst>
            <pc:docMk/>
            <pc:sldMk cId="176475796" sldId="328"/>
            <ac:picMk id="4" creationId="{AF9B2DEA-5BF3-2E4D-BE5E-BCC88CF77D67}"/>
          </ac:picMkLst>
        </pc:picChg>
        <pc:picChg chg="add mod">
          <ac:chgData name="Jaewoong Sim" userId="794c201930605eba" providerId="LiveId" clId="{D90F4C83-37AB-1E40-A4BB-46A25534DE26}" dt="2020-09-02T09:34:10.748" v="8205" actId="1076"/>
          <ac:picMkLst>
            <pc:docMk/>
            <pc:sldMk cId="176475796" sldId="328"/>
            <ac:picMk id="6" creationId="{9738C9CD-3A19-9446-9580-A599CFF28F00}"/>
          </ac:picMkLst>
        </pc:picChg>
        <pc:picChg chg="add del mod">
          <ac:chgData name="Jaewoong Sim" userId="794c201930605eba" providerId="LiveId" clId="{D90F4C83-37AB-1E40-A4BB-46A25534DE26}" dt="2020-09-02T09:32:57.393" v="8136"/>
          <ac:picMkLst>
            <pc:docMk/>
            <pc:sldMk cId="176475796" sldId="328"/>
            <ac:picMk id="7" creationId="{2A693E91-E3D2-794A-8145-FF03E77503B2}"/>
          </ac:picMkLst>
        </pc:picChg>
      </pc:sldChg>
      <pc:sldChg chg="addSp delSp modSp add mod">
        <pc:chgData name="Jaewoong Sim" userId="794c201930605eba" providerId="LiveId" clId="{D90F4C83-37AB-1E40-A4BB-46A25534DE26}" dt="2020-09-02T09:44:22.878" v="8537" actId="20577"/>
        <pc:sldMkLst>
          <pc:docMk/>
          <pc:sldMk cId="4180978895" sldId="329"/>
        </pc:sldMkLst>
        <pc:spChg chg="mod">
          <ac:chgData name="Jaewoong Sim" userId="794c201930605eba" providerId="LiveId" clId="{D90F4C83-37AB-1E40-A4BB-46A25534DE26}" dt="2020-09-02T09:44:22.878" v="8537" actId="20577"/>
          <ac:spMkLst>
            <pc:docMk/>
            <pc:sldMk cId="4180978895" sldId="329"/>
            <ac:spMk id="2" creationId="{09B4DCDE-C368-E04D-AA09-8C8AC3B32315}"/>
          </ac:spMkLst>
        </pc:spChg>
        <pc:spChg chg="mod">
          <ac:chgData name="Jaewoong Sim" userId="794c201930605eba" providerId="LiveId" clId="{D90F4C83-37AB-1E40-A4BB-46A25534DE26}" dt="2020-09-02T09:44:14.011" v="8523" actId="20577"/>
          <ac:spMkLst>
            <pc:docMk/>
            <pc:sldMk cId="4180978895" sldId="329"/>
            <ac:spMk id="3" creationId="{8D87B650-8835-F64F-B4A3-0F28407C86C4}"/>
          </ac:spMkLst>
        </pc:spChg>
        <pc:spChg chg="add mod">
          <ac:chgData name="Jaewoong Sim" userId="794c201930605eba" providerId="LiveId" clId="{D90F4C83-37AB-1E40-A4BB-46A25534DE26}" dt="2020-09-02T09:39:53.566" v="8252" actId="1076"/>
          <ac:spMkLst>
            <pc:docMk/>
            <pc:sldMk cId="4180978895" sldId="329"/>
            <ac:spMk id="8" creationId="{B586E73A-4B47-4C46-80F4-FECAE6B7750F}"/>
          </ac:spMkLst>
        </pc:spChg>
        <pc:picChg chg="add mod">
          <ac:chgData name="Jaewoong Sim" userId="794c201930605eba" providerId="LiveId" clId="{D90F4C83-37AB-1E40-A4BB-46A25534DE26}" dt="2020-09-02T09:40:38.458" v="8259" actId="14100"/>
          <ac:picMkLst>
            <pc:docMk/>
            <pc:sldMk cId="4180978895" sldId="329"/>
            <ac:picMk id="5" creationId="{19C26701-636A-874B-ACF3-81B75393B29C}"/>
          </ac:picMkLst>
        </pc:picChg>
        <pc:picChg chg="add del mod">
          <ac:chgData name="Jaewoong Sim" userId="794c201930605eba" providerId="LiveId" clId="{D90F4C83-37AB-1E40-A4BB-46A25534DE26}" dt="2020-09-02T09:39:55.838" v="8253" actId="478"/>
          <ac:picMkLst>
            <pc:docMk/>
            <pc:sldMk cId="4180978895" sldId="329"/>
            <ac:picMk id="7" creationId="{C125EEEA-3F43-2F47-AD27-44B82CC36F85}"/>
          </ac:picMkLst>
        </pc:picChg>
        <pc:picChg chg="add del mod">
          <ac:chgData name="Jaewoong Sim" userId="794c201930605eba" providerId="LiveId" clId="{D90F4C83-37AB-1E40-A4BB-46A25534DE26}" dt="2020-09-02T09:42:06.391" v="8402" actId="478"/>
          <ac:picMkLst>
            <pc:docMk/>
            <pc:sldMk cId="4180978895" sldId="329"/>
            <ac:picMk id="10" creationId="{A48D277F-070C-2F4D-AEC1-0F6459271624}"/>
          </ac:picMkLst>
        </pc:picChg>
        <pc:picChg chg="add mod">
          <ac:chgData name="Jaewoong Sim" userId="794c201930605eba" providerId="LiveId" clId="{D90F4C83-37AB-1E40-A4BB-46A25534DE26}" dt="2020-09-02T09:43:22.677" v="8510" actId="14100"/>
          <ac:picMkLst>
            <pc:docMk/>
            <pc:sldMk cId="4180978895" sldId="329"/>
            <ac:picMk id="12" creationId="{7239CBC4-0D04-8246-8748-1A9E156CA0C5}"/>
          </ac:picMkLst>
        </pc:picChg>
      </pc:sldChg>
      <pc:sldChg chg="add del">
        <pc:chgData name="Jaewoong Sim" userId="794c201930605eba" providerId="LiveId" clId="{D90F4C83-37AB-1E40-A4BB-46A25534DE26}" dt="2020-09-02T09:43:24.836" v="8511" actId="2696"/>
        <pc:sldMkLst>
          <pc:docMk/>
          <pc:sldMk cId="751947181" sldId="330"/>
        </pc:sldMkLst>
      </pc:sldChg>
      <pc:sldChg chg="add del">
        <pc:chgData name="Jaewoong Sim" userId="794c201930605eba" providerId="LiveId" clId="{D90F4C83-37AB-1E40-A4BB-46A25534DE26}" dt="2020-09-02T09:47:08.012" v="8541" actId="2696"/>
        <pc:sldMkLst>
          <pc:docMk/>
          <pc:sldMk cId="3533784288" sldId="330"/>
        </pc:sldMkLst>
      </pc:sldChg>
      <pc:sldMasterChg chg="modSldLayout">
        <pc:chgData name="Jaewoong Sim" userId="794c201930605eba" providerId="LiveId" clId="{D90F4C83-37AB-1E40-A4BB-46A25534DE26}" dt="2020-08-30T14:54:58.301" v="5618" actId="20577"/>
        <pc:sldMasterMkLst>
          <pc:docMk/>
          <pc:sldMasterMk cId="896398211" sldId="2147483681"/>
        </pc:sldMasterMkLst>
        <pc:sldLayoutChg chg="addSp modSp mod">
          <pc:chgData name="Jaewoong Sim" userId="794c201930605eba" providerId="LiveId" clId="{D90F4C83-37AB-1E40-A4BB-46A25534DE26}" dt="2020-08-30T14:53:39.233" v="5612" actId="207"/>
          <pc:sldLayoutMkLst>
            <pc:docMk/>
            <pc:sldMasterMk cId="896398211" sldId="2147483681"/>
            <pc:sldLayoutMk cId="1260711047" sldId="2147483682"/>
          </pc:sldLayoutMkLst>
          <pc:spChg chg="add mod">
            <ac:chgData name="Jaewoong Sim" userId="794c201930605eba" providerId="LiveId" clId="{D90F4C83-37AB-1E40-A4BB-46A25534DE26}" dt="2020-08-30T14:53:39.233" v="5612" actId="207"/>
            <ac:spMkLst>
              <pc:docMk/>
              <pc:sldMasterMk cId="896398211" sldId="2147483681"/>
              <pc:sldLayoutMk cId="1260711047" sldId="2147483682"/>
              <ac:spMk id="6" creationId="{FE367117-81BE-5B43-9A7C-C3DB00AFD223}"/>
            </ac:spMkLst>
          </pc:spChg>
        </pc:sldLayoutChg>
        <pc:sldLayoutChg chg="addSp modSp mod">
          <pc:chgData name="Jaewoong Sim" userId="794c201930605eba" providerId="LiveId" clId="{D90F4C83-37AB-1E40-A4BB-46A25534DE26}" dt="2020-08-30T14:54:58.301" v="5618" actId="20577"/>
          <pc:sldLayoutMkLst>
            <pc:docMk/>
            <pc:sldMasterMk cId="896398211" sldId="2147483681"/>
            <pc:sldLayoutMk cId="2917105420" sldId="2147483683"/>
          </pc:sldLayoutMkLst>
          <pc:spChg chg="add mod">
            <ac:chgData name="Jaewoong Sim" userId="794c201930605eba" providerId="LiveId" clId="{D90F4C83-37AB-1E40-A4BB-46A25534DE26}" dt="2020-08-30T14:54:58.301" v="5618" actId="20577"/>
            <ac:spMkLst>
              <pc:docMk/>
              <pc:sldMasterMk cId="896398211" sldId="2147483681"/>
              <pc:sldLayoutMk cId="2917105420" sldId="2147483683"/>
              <ac:spMk id="4" creationId="{18D32FDC-DB1B-0840-BE54-ECE2F5EC3314}"/>
            </ac:spMkLst>
          </pc:spChg>
          <pc:spChg chg="mod">
            <ac:chgData name="Jaewoong Sim" userId="794c201930605eba" providerId="LiveId" clId="{D90F4C83-37AB-1E40-A4BB-46A25534DE26}" dt="2020-08-30T13:46:01.678" v="2995" actId="1076"/>
            <ac:spMkLst>
              <pc:docMk/>
              <pc:sldMasterMk cId="896398211" sldId="2147483681"/>
              <pc:sldLayoutMk cId="2917105420" sldId="2147483683"/>
              <ac:spMk id="10" creationId="{00000000-0000-0000-0000-000000000000}"/>
            </ac:spMkLst>
          </pc:spChg>
        </pc:sldLayoutChg>
      </pc:sldMasterChg>
    </pc:docChg>
  </pc:docChgLst>
  <pc:docChgLst>
    <pc:chgData name="황보준호" userId="S::joonho0320@seoul.ac.kr::7db17e45-d058-478e-953b-46782bd768d2" providerId="AD" clId="Web-{43FA425F-B062-4CD7-A23D-D616CDA29599}"/>
    <pc:docChg chg="modSld">
      <pc:chgData name="황보준호" userId="S::joonho0320@seoul.ac.kr::7db17e45-d058-478e-953b-46782bd768d2" providerId="AD" clId="Web-{43FA425F-B062-4CD7-A23D-D616CDA29599}" dt="2021-07-20T07:31:13.192" v="116" actId="20577"/>
      <pc:docMkLst>
        <pc:docMk/>
      </pc:docMkLst>
      <pc:sldChg chg="modSp">
        <pc:chgData name="황보준호" userId="S::joonho0320@seoul.ac.kr::7db17e45-d058-478e-953b-46782bd768d2" providerId="AD" clId="Web-{43FA425F-B062-4CD7-A23D-D616CDA29599}" dt="2021-07-20T07:15:24.545" v="1" actId="1076"/>
        <pc:sldMkLst>
          <pc:docMk/>
          <pc:sldMk cId="1903278140" sldId="256"/>
        </pc:sldMkLst>
        <pc:spChg chg="mod">
          <ac:chgData name="황보준호" userId="S::joonho0320@seoul.ac.kr::7db17e45-d058-478e-953b-46782bd768d2" providerId="AD" clId="Web-{43FA425F-B062-4CD7-A23D-D616CDA29599}" dt="2021-07-20T07:15:24.545" v="1" actId="1076"/>
          <ac:spMkLst>
            <pc:docMk/>
            <pc:sldMk cId="1903278140" sldId="256"/>
            <ac:spMk id="2" creationId="{00000000-0000-0000-0000-000000000000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16:38.719" v="11" actId="20577"/>
        <pc:sldMkLst>
          <pc:docMk/>
          <pc:sldMk cId="3113618491" sldId="380"/>
        </pc:sldMkLst>
        <pc:spChg chg="mod">
          <ac:chgData name="황보준호" userId="S::joonho0320@seoul.ac.kr::7db17e45-d058-478e-953b-46782bd768d2" providerId="AD" clId="Web-{43FA425F-B062-4CD7-A23D-D616CDA29599}" dt="2021-07-20T07:16:38.719" v="11" actId="20577"/>
          <ac:spMkLst>
            <pc:docMk/>
            <pc:sldMk cId="3113618491" sldId="380"/>
            <ac:spMk id="3" creationId="{A55FD3F7-C5A2-B548-A8C4-B085823ADE83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17:39.079" v="24" actId="20577"/>
        <pc:sldMkLst>
          <pc:docMk/>
          <pc:sldMk cId="1868644226" sldId="381"/>
        </pc:sldMkLst>
        <pc:spChg chg="mod">
          <ac:chgData name="황보준호" userId="S::joonho0320@seoul.ac.kr::7db17e45-d058-478e-953b-46782bd768d2" providerId="AD" clId="Web-{43FA425F-B062-4CD7-A23D-D616CDA29599}" dt="2021-07-20T07:17:39.079" v="24" actId="20577"/>
          <ac:spMkLst>
            <pc:docMk/>
            <pc:sldMk cId="1868644226" sldId="381"/>
            <ac:spMk id="3" creationId="{A55FD3F7-C5A2-B548-A8C4-B085823ADE83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19:09.066" v="47" actId="20577"/>
        <pc:sldMkLst>
          <pc:docMk/>
          <pc:sldMk cId="3936769984" sldId="382"/>
        </pc:sldMkLst>
        <pc:spChg chg="mod">
          <ac:chgData name="황보준호" userId="S::joonho0320@seoul.ac.kr::7db17e45-d058-478e-953b-46782bd768d2" providerId="AD" clId="Web-{43FA425F-B062-4CD7-A23D-D616CDA29599}" dt="2021-07-20T07:19:09.066" v="47" actId="20577"/>
          <ac:spMkLst>
            <pc:docMk/>
            <pc:sldMk cId="3936769984" sldId="382"/>
            <ac:spMk id="3" creationId="{A55FD3F7-C5A2-B548-A8C4-B085823ADE83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20:59.584" v="67" actId="20577"/>
        <pc:sldMkLst>
          <pc:docMk/>
          <pc:sldMk cId="6225957" sldId="420"/>
        </pc:sldMkLst>
        <pc:spChg chg="mod">
          <ac:chgData name="황보준호" userId="S::joonho0320@seoul.ac.kr::7db17e45-d058-478e-953b-46782bd768d2" providerId="AD" clId="Web-{43FA425F-B062-4CD7-A23D-D616CDA29599}" dt="2021-07-20T07:20:59.584" v="67" actId="20577"/>
          <ac:spMkLst>
            <pc:docMk/>
            <pc:sldMk cId="6225957" sldId="420"/>
            <ac:spMk id="12" creationId="{CEADEB41-3C71-49DA-B52D-B2A964A3EABF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21:33.569" v="78" actId="20577"/>
        <pc:sldMkLst>
          <pc:docMk/>
          <pc:sldMk cId="89307137" sldId="421"/>
        </pc:sldMkLst>
        <pc:spChg chg="mod">
          <ac:chgData name="황보준호" userId="S::joonho0320@seoul.ac.kr::7db17e45-d058-478e-953b-46782bd768d2" providerId="AD" clId="Web-{43FA425F-B062-4CD7-A23D-D616CDA29599}" dt="2021-07-20T07:21:33.569" v="78" actId="20577"/>
          <ac:spMkLst>
            <pc:docMk/>
            <pc:sldMk cId="89307137" sldId="421"/>
            <ac:spMk id="12" creationId="{CEADEB41-3C71-49DA-B52D-B2A964A3EABF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22:35.961" v="84" actId="20577"/>
        <pc:sldMkLst>
          <pc:docMk/>
          <pc:sldMk cId="922996309" sldId="422"/>
        </pc:sldMkLst>
        <pc:spChg chg="mod">
          <ac:chgData name="황보준호" userId="S::joonho0320@seoul.ac.kr::7db17e45-d058-478e-953b-46782bd768d2" providerId="AD" clId="Web-{43FA425F-B062-4CD7-A23D-D616CDA29599}" dt="2021-07-20T07:22:35.961" v="84" actId="20577"/>
          <ac:spMkLst>
            <pc:docMk/>
            <pc:sldMk cId="922996309" sldId="422"/>
            <ac:spMk id="12" creationId="{CEADEB41-3C71-49DA-B52D-B2A964A3EABF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22:49.774" v="86" actId="20577"/>
        <pc:sldMkLst>
          <pc:docMk/>
          <pc:sldMk cId="1347717542" sldId="423"/>
        </pc:sldMkLst>
        <pc:spChg chg="mod">
          <ac:chgData name="황보준호" userId="S::joonho0320@seoul.ac.kr::7db17e45-d058-478e-953b-46782bd768d2" providerId="AD" clId="Web-{43FA425F-B062-4CD7-A23D-D616CDA29599}" dt="2021-07-20T07:22:49.774" v="86" actId="20577"/>
          <ac:spMkLst>
            <pc:docMk/>
            <pc:sldMk cId="1347717542" sldId="423"/>
            <ac:spMk id="12" creationId="{CEADEB41-3C71-49DA-B52D-B2A964A3EABF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25:24.028" v="97" actId="20577"/>
        <pc:sldMkLst>
          <pc:docMk/>
          <pc:sldMk cId="423076900" sldId="429"/>
        </pc:sldMkLst>
        <pc:spChg chg="mod">
          <ac:chgData name="황보준호" userId="S::joonho0320@seoul.ac.kr::7db17e45-d058-478e-953b-46782bd768d2" providerId="AD" clId="Web-{43FA425F-B062-4CD7-A23D-D616CDA29599}" dt="2021-07-20T07:25:24.028" v="97" actId="20577"/>
          <ac:spMkLst>
            <pc:docMk/>
            <pc:sldMk cId="423076900" sldId="429"/>
            <ac:spMk id="12" creationId="{CEADEB41-3C71-49DA-B52D-B2A964A3EABF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29:21.799" v="109"/>
        <pc:sldMkLst>
          <pc:docMk/>
          <pc:sldMk cId="2913808889" sldId="433"/>
        </pc:sldMkLst>
        <pc:graphicFrameChg chg="mod modGraphic">
          <ac:chgData name="황보준호" userId="S::joonho0320@seoul.ac.kr::7db17e45-d058-478e-953b-46782bd768d2" providerId="AD" clId="Web-{43FA425F-B062-4CD7-A23D-D616CDA29599}" dt="2021-07-20T07:29:21.799" v="109"/>
          <ac:graphicFrameMkLst>
            <pc:docMk/>
            <pc:sldMk cId="2913808889" sldId="433"/>
            <ac:graphicFrameMk id="5" creationId="{3CDCC999-1DBD-4685-8A23-835D458AA241}"/>
          </ac:graphicFrameMkLst>
        </pc:graphicFrameChg>
      </pc:sldChg>
      <pc:sldChg chg="modSp">
        <pc:chgData name="황보준호" userId="S::joonho0320@seoul.ac.kr::7db17e45-d058-478e-953b-46782bd768d2" providerId="AD" clId="Web-{43FA425F-B062-4CD7-A23D-D616CDA29599}" dt="2021-07-20T07:30:35.332" v="111" actId="20577"/>
        <pc:sldMkLst>
          <pc:docMk/>
          <pc:sldMk cId="2505764821" sldId="436"/>
        </pc:sldMkLst>
        <pc:spChg chg="mod">
          <ac:chgData name="황보준호" userId="S::joonho0320@seoul.ac.kr::7db17e45-d058-478e-953b-46782bd768d2" providerId="AD" clId="Web-{43FA425F-B062-4CD7-A23D-D616CDA29599}" dt="2021-07-20T07:30:35.332" v="111" actId="20577"/>
          <ac:spMkLst>
            <pc:docMk/>
            <pc:sldMk cId="2505764821" sldId="436"/>
            <ac:spMk id="12" creationId="{CEADEB41-3C71-49DA-B52D-B2A964A3EABF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31:13.192" v="116" actId="20577"/>
        <pc:sldMkLst>
          <pc:docMk/>
          <pc:sldMk cId="4056202264" sldId="437"/>
        </pc:sldMkLst>
        <pc:spChg chg="mod">
          <ac:chgData name="황보준호" userId="S::joonho0320@seoul.ac.kr::7db17e45-d058-478e-953b-46782bd768d2" providerId="AD" clId="Web-{43FA425F-B062-4CD7-A23D-D616CDA29599}" dt="2021-07-20T07:31:13.192" v="116" actId="20577"/>
          <ac:spMkLst>
            <pc:docMk/>
            <pc:sldMk cId="4056202264" sldId="437"/>
            <ac:spMk id="12" creationId="{CEADEB41-3C71-49DA-B52D-B2A964A3EABF}"/>
          </ac:spMkLst>
        </pc:spChg>
      </pc:sldChg>
      <pc:sldChg chg="modSp">
        <pc:chgData name="황보준호" userId="S::joonho0320@seoul.ac.kr::7db17e45-d058-478e-953b-46782bd768d2" providerId="AD" clId="Web-{43FA425F-B062-4CD7-A23D-D616CDA29599}" dt="2021-07-20T07:19:26.957" v="51" actId="20577"/>
        <pc:sldMkLst>
          <pc:docMk/>
          <pc:sldMk cId="1349055240" sldId="458"/>
        </pc:sldMkLst>
        <pc:spChg chg="mod">
          <ac:chgData name="황보준호" userId="S::joonho0320@seoul.ac.kr::7db17e45-d058-478e-953b-46782bd768d2" providerId="AD" clId="Web-{43FA425F-B062-4CD7-A23D-D616CDA29599}" dt="2021-07-20T07:19:26.957" v="51" actId="20577"/>
          <ac:spMkLst>
            <pc:docMk/>
            <pc:sldMk cId="1349055240" sldId="458"/>
            <ac:spMk id="18" creationId="{D10DB158-37D8-4B24-9024-802A230DE4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C45-66ED-47E2-893A-D3BABCDC3A5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4A6EE-3614-47CD-9362-DDC8AEA1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575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0A6E-7066-444F-9154-C920A97B19B6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139825"/>
            <a:ext cx="4103687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389090"/>
            <a:ext cx="5505450" cy="359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662596"/>
            <a:ext cx="2982119" cy="4575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3DCC-7281-48A2-81AB-205AFF0B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9063" y="1139825"/>
            <a:ext cx="4103687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4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7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8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9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2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1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0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1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0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2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9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73DCC-7281-48A2-81AB-205AFF0B9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t" anchorCtr="0"/>
          <a:lstStyle>
            <a:lvl1pPr algn="ctr">
              <a:defRPr sz="24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1500">
                <a:solidFill>
                  <a:schemeClr val="tx2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 marL="342875" indent="0" algn="ctr">
              <a:buNone/>
            </a:lvl2pPr>
            <a:lvl3pPr marL="685749" indent="0" algn="ctr">
              <a:buNone/>
            </a:lvl3pPr>
            <a:lvl4pPr marL="1028624" indent="0" algn="ctr">
              <a:buNone/>
            </a:lvl4pPr>
            <a:lvl5pPr marL="1371498" indent="0" algn="ctr">
              <a:buNone/>
            </a:lvl5pPr>
            <a:lvl6pPr marL="1714373" indent="0" algn="ctr">
              <a:buNone/>
            </a:lvl6pPr>
            <a:lvl7pPr marL="2057246" indent="0" algn="ctr">
              <a:buNone/>
            </a:lvl7pPr>
            <a:lvl8pPr marL="2400120" indent="0" algn="ctr">
              <a:buNone/>
            </a:lvl8pPr>
            <a:lvl9pPr marL="2742995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634" y="5496950"/>
            <a:ext cx="2895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5114036" y="5994576"/>
            <a:ext cx="634041" cy="178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7117-81BE-5B43-9A7C-C3DB00AFD223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12607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15100" y="6349313"/>
            <a:ext cx="21717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0" name="Slide Number Placeholder 22"/>
          <p:cNvSpPr txBox="1">
            <a:spLocks/>
          </p:cNvSpPr>
          <p:nvPr/>
        </p:nvSpPr>
        <p:spPr>
          <a:xfrm>
            <a:off x="8610600" y="6517750"/>
            <a:ext cx="6096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b="0" kern="120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9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 marL="205725" indent="-205725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defRPr sz="1350"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defRPr sz="1050"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2FDC-DB1B-0840-BE54-ECE2F5EC3314}"/>
              </a:ext>
            </a:extLst>
          </p:cNvPr>
          <p:cNvSpPr txBox="1"/>
          <p:nvPr userDrawn="1"/>
        </p:nvSpPr>
        <p:spPr>
          <a:xfrm>
            <a:off x="228600" y="6491080"/>
            <a:ext cx="460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Architecture Group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sz="10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SNU</a:t>
            </a:r>
            <a:r>
              <a:rPr lang="en-US" sz="1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ECE</a:t>
            </a:r>
          </a:p>
        </p:txBody>
      </p:sp>
    </p:spTree>
    <p:extLst>
      <p:ext uri="{BB962C8B-B14F-4D97-AF65-F5344CB8AC3E}">
        <p14:creationId xmlns:p14="http://schemas.microsoft.com/office/powerpoint/2010/main" val="29171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762000"/>
            <a:ext cx="609600" cy="228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fld id="{E7122E10-4F2E-4725-A33A-6AB1F67B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rtl="0" eaLnBrk="1" latinLnBrk="0" hangingPunct="1">
        <a:spcBef>
          <a:spcPct val="0"/>
        </a:spcBef>
        <a:buNone/>
        <a:defRPr kumimoji="0" sz="2400" b="1" kern="1200" cap="none" spc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solidFill>
            <a:schemeClr val="tx2"/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05725" indent="-205725" algn="l" rtl="0" eaLnBrk="1" latinLnBrk="0" hangingPunct="1">
        <a:spcBef>
          <a:spcPts val="450"/>
        </a:spcBef>
        <a:buClr>
          <a:schemeClr val="accent2"/>
        </a:buClr>
        <a:buSzPct val="100000"/>
        <a:buFont typeface="Tahoma" pitchFamily="34" charset="0"/>
        <a:buChar char="|"/>
        <a:defRPr kumimoji="0" sz="21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11450" indent="-205725" algn="l" rtl="0" eaLnBrk="1" latinLnBrk="0" hangingPunct="1">
        <a:spcBef>
          <a:spcPts val="375"/>
        </a:spcBef>
        <a:buClr>
          <a:schemeClr val="accent4"/>
        </a:buClr>
        <a:buSzPct val="76000"/>
        <a:buFont typeface="Wingdings 3" pitchFamily="18" charset="2"/>
        <a:buChar char=""/>
        <a:defRPr kumimoji="0" sz="18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17174" indent="-171438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822899" indent="-171438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028624" indent="-171438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35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234349" indent="-13715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498" indent="-13715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48" indent="-13715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797" indent="-13715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ly.kr/cb6DwW" TargetMode="External"/><Relationship Id="rId5" Type="http://schemas.openxmlformats.org/officeDocument/2006/relationships/hyperlink" Target="http://aikorea.org/cs231n/convolutional-networks/" TargetMode="External"/><Relationship Id="rId4" Type="http://schemas.openxmlformats.org/officeDocument/2006/relationships/hyperlink" Target="http://aikorea.org/cs231n/neural-networks-1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needjarvis.tistory.com/182" TargetMode="External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45" y="2562886"/>
            <a:ext cx="9144000" cy="18677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SNU-Samsung AI (NPEX)</a:t>
            </a:r>
            <a:br>
              <a:rPr lang="en-US" sz="32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2 : Implementing FC by Verilog</a:t>
            </a:r>
            <a:br>
              <a:rPr lang="en-US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9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Jaewoong</a:t>
            </a: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</a:t>
            </a:r>
            <a:br>
              <a:rPr lang="en-US" sz="2000" dirty="0">
                <a:ln w="9000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n w="9000" cmpd="sng">
                  <a:noFill/>
                  <a:prstDash val="solid"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Seoul National University</a:t>
            </a:r>
            <a:br>
              <a:rPr lang="en-US" sz="20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900" dirty="0">
                <a:ln w="9000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ln w="9000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52"/>
    </mc:Choice>
    <mc:Fallback xmlns="">
      <p:transition advTm="29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FC: Example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/>
              <a:t>8x4 FC layer</a:t>
            </a:r>
          </a:p>
          <a:p>
            <a:pPr marL="445736" lvl="2" indent="0">
              <a:buNone/>
            </a:pPr>
            <a:endParaRPr lang="en-US" altLang="ko-KR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282D80A-E98F-4C01-B0C1-4107A9C7D9CF}"/>
              </a:ext>
            </a:extLst>
          </p:cNvPr>
          <p:cNvSpPr/>
          <p:nvPr/>
        </p:nvSpPr>
        <p:spPr>
          <a:xfrm>
            <a:off x="3424818" y="1509183"/>
            <a:ext cx="2281395" cy="5078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700" dirty="0">
                <a:solidFill>
                  <a:srgbClr val="0070C0"/>
                </a:solidFill>
              </a:rPr>
              <a:t>I </a:t>
            </a:r>
            <a:r>
              <a:rPr lang="en-US" altLang="ko-KR" sz="2700" dirty="0"/>
              <a:t>∙</a:t>
            </a:r>
            <a:r>
              <a:rPr lang="en-US" altLang="ko-KR" sz="2700" dirty="0">
                <a:solidFill>
                  <a:srgbClr val="0070C0"/>
                </a:solidFill>
              </a:rPr>
              <a:t> </a:t>
            </a:r>
            <a:r>
              <a:rPr lang="en-US" altLang="ko-KR" sz="2700" dirty="0">
                <a:solidFill>
                  <a:srgbClr val="7030A0"/>
                </a:solidFill>
              </a:rPr>
              <a:t>W </a:t>
            </a:r>
            <a:r>
              <a:rPr lang="en-US" altLang="ko-KR" sz="2700" dirty="0"/>
              <a:t>+</a:t>
            </a:r>
            <a:r>
              <a:rPr lang="en-US" altLang="ko-KR" sz="2700" dirty="0">
                <a:solidFill>
                  <a:srgbClr val="7030A0"/>
                </a:solidFill>
              </a:rPr>
              <a:t> </a:t>
            </a:r>
            <a:r>
              <a:rPr lang="en-US" altLang="ko-KR" sz="2700" dirty="0">
                <a:solidFill>
                  <a:srgbClr val="00B050"/>
                </a:solidFill>
              </a:rPr>
              <a:t>B </a:t>
            </a:r>
            <a:r>
              <a:rPr lang="en-US" altLang="ko-KR" sz="2700" dirty="0"/>
              <a:t>=</a:t>
            </a:r>
            <a:r>
              <a:rPr lang="en-US" altLang="ko-KR" sz="2700" dirty="0">
                <a:solidFill>
                  <a:srgbClr val="00B050"/>
                </a:solidFill>
              </a:rPr>
              <a:t> </a:t>
            </a:r>
            <a:r>
              <a:rPr lang="en-US" altLang="ko-KR" sz="2700" dirty="0">
                <a:solidFill>
                  <a:srgbClr val="0070C0"/>
                </a:solidFill>
              </a:rPr>
              <a:t> </a:t>
            </a:r>
            <a:r>
              <a:rPr lang="en-US" altLang="ko-KR" sz="2700" dirty="0">
                <a:solidFill>
                  <a:srgbClr val="FF0000"/>
                </a:solidFill>
              </a:rPr>
              <a:t>O</a:t>
            </a:r>
            <a:endParaRPr lang="en-US" altLang="ko-KR" sz="27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C9FAFB1-A283-4E78-A94F-DADF7187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7" y="3803896"/>
            <a:ext cx="2816422" cy="38515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CEFC8DF-9D2C-4586-A5D3-29DEEA1D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09" y="2590340"/>
            <a:ext cx="1463317" cy="281226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899EBA8-3F31-4F7F-B686-DFB63CE2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711" y="3803895"/>
            <a:ext cx="1432702" cy="38515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3313F65-0A24-41BC-87A8-D8E54516C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81" y="3803894"/>
            <a:ext cx="1432702" cy="385158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A5574CA-B2DD-43BF-93DD-62F777D13E21}"/>
              </a:ext>
            </a:extLst>
          </p:cNvPr>
          <p:cNvSpPr/>
          <p:nvPr/>
        </p:nvSpPr>
        <p:spPr>
          <a:xfrm>
            <a:off x="2972008" y="3715341"/>
            <a:ext cx="772532" cy="7503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700" dirty="0"/>
              <a:t>X</a:t>
            </a:r>
          </a:p>
          <a:p>
            <a:pPr algn="ctr"/>
            <a:r>
              <a:rPr lang="en-US" altLang="ko-KR" sz="788" dirty="0"/>
              <a:t>Inner product</a:t>
            </a:r>
            <a:endParaRPr lang="ko-KR" altLang="en-US" sz="788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549005-BA7E-4F49-B03F-ADDF5F97F4C2}"/>
              </a:ext>
            </a:extLst>
          </p:cNvPr>
          <p:cNvSpPr/>
          <p:nvPr/>
        </p:nvSpPr>
        <p:spPr>
          <a:xfrm>
            <a:off x="5272823" y="3715341"/>
            <a:ext cx="386644" cy="5078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700" dirty="0"/>
              <a:t>+</a:t>
            </a:r>
            <a:endParaRPr lang="ko-KR" altLang="en-US" sz="2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1C8957-1419-4D4C-BD21-4F0495EDB425}"/>
              </a:ext>
            </a:extLst>
          </p:cNvPr>
          <p:cNvSpPr/>
          <p:nvPr/>
        </p:nvSpPr>
        <p:spPr>
          <a:xfrm>
            <a:off x="7164311" y="3742558"/>
            <a:ext cx="386644" cy="5078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700" dirty="0"/>
              <a:t>=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4372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altLang="ko-KR" sz="3000" b="1" dirty="0"/>
              <a:t>LAB Overview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03828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en-US" altLang="ko-KR"/>
              <a:t>: Overall Structure of FC layer</a:t>
            </a:r>
            <a:endParaRPr 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5366BDB-21DF-4DF1-A6E3-C4F77252B8A7}"/>
              </a:ext>
            </a:extLst>
          </p:cNvPr>
          <p:cNvGrpSpPr/>
          <p:nvPr/>
        </p:nvGrpSpPr>
        <p:grpSpPr>
          <a:xfrm>
            <a:off x="1298250" y="2248702"/>
            <a:ext cx="6716250" cy="3340298"/>
            <a:chOff x="1731000" y="1855269"/>
            <a:chExt cx="8955000" cy="4453731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F230D1A9-8D86-42B8-8FDC-DF17AF6DB84D}"/>
                </a:ext>
              </a:extLst>
            </p:cNvPr>
            <p:cNvSpPr/>
            <p:nvPr/>
          </p:nvSpPr>
          <p:spPr>
            <a:xfrm>
              <a:off x="2365429" y="2619719"/>
              <a:ext cx="5985000" cy="201360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tx1"/>
                  </a:solidFill>
                </a:rPr>
                <a:t>FC_Controller</a:t>
              </a:r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5">
              <a:extLst>
                <a:ext uri="{FF2B5EF4-FFF2-40B4-BE49-F238E27FC236}">
                  <a16:creationId xmlns:a16="http://schemas.microsoft.com/office/drawing/2014/main" id="{EE7A04EF-92AC-44A2-804B-F2035FFE202E}"/>
                </a:ext>
              </a:extLst>
            </p:cNvPr>
            <p:cNvSpPr/>
            <p:nvPr/>
          </p:nvSpPr>
          <p:spPr>
            <a:xfrm>
              <a:off x="1731000" y="2033999"/>
              <a:ext cx="8955000" cy="427500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7">
              <a:extLst>
                <a:ext uri="{FF2B5EF4-FFF2-40B4-BE49-F238E27FC236}">
                  <a16:creationId xmlns:a16="http://schemas.microsoft.com/office/drawing/2014/main" id="{D7E6FE8A-A719-43C5-A6E7-5CECBF6FB730}"/>
                </a:ext>
              </a:extLst>
            </p:cNvPr>
            <p:cNvSpPr/>
            <p:nvPr/>
          </p:nvSpPr>
          <p:spPr>
            <a:xfrm>
              <a:off x="2545429" y="5009160"/>
              <a:ext cx="5485571" cy="96555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BRAM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(Xilinx IP)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0B876C7-59FC-4748-A024-1164495B6055}"/>
                </a:ext>
              </a:extLst>
            </p:cNvPr>
            <p:cNvGrpSpPr/>
            <p:nvPr/>
          </p:nvGrpSpPr>
          <p:grpSpPr>
            <a:xfrm>
              <a:off x="9089781" y="2845410"/>
              <a:ext cx="1305000" cy="2443760"/>
              <a:chOff x="9089781" y="2845410"/>
              <a:chExt cx="1305000" cy="2443760"/>
            </a:xfrm>
          </p:grpSpPr>
          <p:sp>
            <p:nvSpPr>
              <p:cNvPr id="34" name="Rounded Rectangle 6">
                <a:extLst>
                  <a:ext uri="{FF2B5EF4-FFF2-40B4-BE49-F238E27FC236}">
                    <a16:creationId xmlns:a16="http://schemas.microsoft.com/office/drawing/2014/main" id="{1CE07AD3-4150-41D1-8794-B929DC340884}"/>
                  </a:ext>
                </a:extLst>
              </p:cNvPr>
              <p:cNvSpPr/>
              <p:nvPr/>
            </p:nvSpPr>
            <p:spPr>
              <a:xfrm>
                <a:off x="9089781" y="4749170"/>
                <a:ext cx="1305000" cy="5400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sp>
            <p:nvSpPr>
              <p:cNvPr id="35" name="Rounded Rectangle 8">
                <a:extLst>
                  <a:ext uri="{FF2B5EF4-FFF2-40B4-BE49-F238E27FC236}">
                    <a16:creationId xmlns:a16="http://schemas.microsoft.com/office/drawing/2014/main" id="{FB6751AC-AFA2-49C1-8C31-EE3BDCB5C211}"/>
                  </a:ext>
                </a:extLst>
              </p:cNvPr>
              <p:cNvSpPr/>
              <p:nvPr/>
            </p:nvSpPr>
            <p:spPr>
              <a:xfrm>
                <a:off x="9089781" y="3575392"/>
                <a:ext cx="1305000" cy="5400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sp>
            <p:nvSpPr>
              <p:cNvPr id="36" name="Rounded Rectangle 9">
                <a:extLst>
                  <a:ext uri="{FF2B5EF4-FFF2-40B4-BE49-F238E27FC236}">
                    <a16:creationId xmlns:a16="http://schemas.microsoft.com/office/drawing/2014/main" id="{5D0DBC74-EF7E-438F-B621-1000BF37BDC6}"/>
                  </a:ext>
                </a:extLst>
              </p:cNvPr>
              <p:cNvSpPr/>
              <p:nvPr/>
            </p:nvSpPr>
            <p:spPr>
              <a:xfrm>
                <a:off x="9089781" y="2845410"/>
                <a:ext cx="1305000" cy="5400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grpSp>
            <p:nvGrpSpPr>
              <p:cNvPr id="37" name="Group 13">
                <a:extLst>
                  <a:ext uri="{FF2B5EF4-FFF2-40B4-BE49-F238E27FC236}">
                    <a16:creationId xmlns:a16="http://schemas.microsoft.com/office/drawing/2014/main" id="{148F1557-8BA6-4849-8FFB-D6E7DA554E11}"/>
                  </a:ext>
                </a:extLst>
              </p:cNvPr>
              <p:cNvGrpSpPr/>
              <p:nvPr/>
            </p:nvGrpSpPr>
            <p:grpSpPr>
              <a:xfrm>
                <a:off x="9723406" y="4227609"/>
                <a:ext cx="45719" cy="405719"/>
                <a:chOff x="8169625" y="3428281"/>
                <a:chExt cx="45719" cy="405719"/>
              </a:xfrm>
            </p:grpSpPr>
            <p:sp>
              <p:nvSpPr>
                <p:cNvPr id="38" name="Oval 10">
                  <a:extLst>
                    <a:ext uri="{FF2B5EF4-FFF2-40B4-BE49-F238E27FC236}">
                      <a16:creationId xmlns:a16="http://schemas.microsoft.com/office/drawing/2014/main" id="{F74CEEEC-EB23-41B0-99D5-96ACB99392DD}"/>
                    </a:ext>
                  </a:extLst>
                </p:cNvPr>
                <p:cNvSpPr/>
                <p:nvPr/>
              </p:nvSpPr>
              <p:spPr>
                <a:xfrm>
                  <a:off x="8169625" y="342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" name="Oval 11">
                  <a:extLst>
                    <a:ext uri="{FF2B5EF4-FFF2-40B4-BE49-F238E27FC236}">
                      <a16:creationId xmlns:a16="http://schemas.microsoft.com/office/drawing/2014/main" id="{5B140AF2-510B-4623-860D-760F07383482}"/>
                    </a:ext>
                  </a:extLst>
                </p:cNvPr>
                <p:cNvSpPr/>
                <p:nvPr/>
              </p:nvSpPr>
              <p:spPr>
                <a:xfrm>
                  <a:off x="8169625" y="360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0" name="Oval 12">
                  <a:extLst>
                    <a:ext uri="{FF2B5EF4-FFF2-40B4-BE49-F238E27FC236}">
                      <a16:creationId xmlns:a16="http://schemas.microsoft.com/office/drawing/2014/main" id="{E1E02AA6-6F65-491F-8764-0DCFDE41FCAA}"/>
                    </a:ext>
                  </a:extLst>
                </p:cNvPr>
                <p:cNvSpPr/>
                <p:nvPr/>
              </p:nvSpPr>
              <p:spPr>
                <a:xfrm>
                  <a:off x="8169625" y="378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D2B04A-4584-4764-B1EA-AE33A8AF027A}"/>
                </a:ext>
              </a:extLst>
            </p:cNvPr>
            <p:cNvSpPr txBox="1"/>
            <p:nvPr/>
          </p:nvSpPr>
          <p:spPr>
            <a:xfrm>
              <a:off x="5436000" y="1855269"/>
              <a:ext cx="1335544" cy="4001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/>
                <a:t>FC_TOP</a:t>
              </a:r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4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en-US" altLang="ko-KR"/>
              <a:t>: Overall Structure of FC layer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A34769-8AFB-4A67-9E9B-DF48C98E0D53}"/>
              </a:ext>
            </a:extLst>
          </p:cNvPr>
          <p:cNvGrpSpPr/>
          <p:nvPr/>
        </p:nvGrpSpPr>
        <p:grpSpPr>
          <a:xfrm>
            <a:off x="1298250" y="2248702"/>
            <a:ext cx="6716250" cy="3340298"/>
            <a:chOff x="1731000" y="1855269"/>
            <a:chExt cx="8955000" cy="4453731"/>
          </a:xfrm>
        </p:grpSpPr>
        <p:sp>
          <p:nvSpPr>
            <p:cNvPr id="17" name="Rounded Rectangle 7">
              <a:extLst>
                <a:ext uri="{FF2B5EF4-FFF2-40B4-BE49-F238E27FC236}">
                  <a16:creationId xmlns:a16="http://schemas.microsoft.com/office/drawing/2014/main" id="{631E143B-482D-4EBE-87A8-8E55CF610C81}"/>
                </a:ext>
              </a:extLst>
            </p:cNvPr>
            <p:cNvSpPr/>
            <p:nvPr/>
          </p:nvSpPr>
          <p:spPr>
            <a:xfrm>
              <a:off x="2365429" y="2619719"/>
              <a:ext cx="5985000" cy="2013609"/>
            </a:xfrm>
            <a:prstGeom prst="roundRect">
              <a:avLst/>
            </a:prstGeom>
            <a:noFill/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bg2">
                      <a:lumMod val="90000"/>
                    </a:schemeClr>
                  </a:solidFill>
                </a:rPr>
                <a:t>FC_Controller</a:t>
              </a:r>
              <a:endParaRPr lang="en-US" sz="135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D5300DDE-D8E7-4144-9278-CF0F90C1C394}"/>
                </a:ext>
              </a:extLst>
            </p:cNvPr>
            <p:cNvSpPr/>
            <p:nvPr/>
          </p:nvSpPr>
          <p:spPr>
            <a:xfrm>
              <a:off x="1731000" y="2033999"/>
              <a:ext cx="8955000" cy="4275001"/>
            </a:xfrm>
            <a:prstGeom prst="roundRect">
              <a:avLst/>
            </a:prstGeom>
            <a:noFill/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330CBF39-924E-4BEB-96D3-7587E3BA18BC}"/>
                </a:ext>
              </a:extLst>
            </p:cNvPr>
            <p:cNvSpPr/>
            <p:nvPr/>
          </p:nvSpPr>
          <p:spPr>
            <a:xfrm>
              <a:off x="2545429" y="5009160"/>
              <a:ext cx="5485571" cy="965554"/>
            </a:xfrm>
            <a:prstGeom prst="roundRect">
              <a:avLst/>
            </a:prstGeom>
            <a:solidFill>
              <a:srgbClr val="F8E6D4"/>
            </a:solidFill>
            <a:ln w="25400">
              <a:solidFill>
                <a:srgbClr val="DA82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BRAM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(Xilinx IP)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2688CAA-90FC-4358-8996-29909FC2EE9F}"/>
                </a:ext>
              </a:extLst>
            </p:cNvPr>
            <p:cNvGrpSpPr/>
            <p:nvPr/>
          </p:nvGrpSpPr>
          <p:grpSpPr>
            <a:xfrm>
              <a:off x="9089781" y="2845410"/>
              <a:ext cx="1305000" cy="2443760"/>
              <a:chOff x="9089781" y="2845410"/>
              <a:chExt cx="1305000" cy="2443760"/>
            </a:xfrm>
          </p:grpSpPr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id="{3D890933-7B80-4F95-96B3-9895B0A01099}"/>
                  </a:ext>
                </a:extLst>
              </p:cNvPr>
              <p:cNvSpPr/>
              <p:nvPr/>
            </p:nvSpPr>
            <p:spPr>
              <a:xfrm>
                <a:off x="9089781" y="4749170"/>
                <a:ext cx="1305000" cy="540000"/>
              </a:xfrm>
              <a:prstGeom prst="roundRect">
                <a:avLst/>
              </a:prstGeom>
              <a:noFill/>
              <a:ln w="25400">
                <a:solidFill>
                  <a:srgbClr val="FFEA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rgbClr val="FFEA9D"/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rgbClr val="FFEA9D"/>
                    </a:solidFill>
                  </a:rPr>
                  <a:t>module</a:t>
                </a:r>
              </a:p>
            </p:txBody>
          </p:sp>
          <p:sp>
            <p:nvSpPr>
              <p:cNvPr id="23" name="Rounded Rectangle 8">
                <a:extLst>
                  <a:ext uri="{FF2B5EF4-FFF2-40B4-BE49-F238E27FC236}">
                    <a16:creationId xmlns:a16="http://schemas.microsoft.com/office/drawing/2014/main" id="{1A3A87D0-C7B7-4E28-AE12-F7C120740B76}"/>
                  </a:ext>
                </a:extLst>
              </p:cNvPr>
              <p:cNvSpPr/>
              <p:nvPr/>
            </p:nvSpPr>
            <p:spPr>
              <a:xfrm>
                <a:off x="9089781" y="3575392"/>
                <a:ext cx="1305000" cy="540000"/>
              </a:xfrm>
              <a:prstGeom prst="round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module</a:t>
                </a:r>
              </a:p>
            </p:txBody>
          </p:sp>
          <p:sp>
            <p:nvSpPr>
              <p:cNvPr id="24" name="Rounded Rectangle 9">
                <a:extLst>
                  <a:ext uri="{FF2B5EF4-FFF2-40B4-BE49-F238E27FC236}">
                    <a16:creationId xmlns:a16="http://schemas.microsoft.com/office/drawing/2014/main" id="{4FC44C2D-7B4F-4C0F-8C4E-E1483A9391FF}"/>
                  </a:ext>
                </a:extLst>
              </p:cNvPr>
              <p:cNvSpPr/>
              <p:nvPr/>
            </p:nvSpPr>
            <p:spPr>
              <a:xfrm>
                <a:off x="9089781" y="2845410"/>
                <a:ext cx="1305000" cy="540000"/>
              </a:xfrm>
              <a:prstGeom prst="round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module</a:t>
                </a:r>
              </a:p>
            </p:txBody>
          </p:sp>
          <p:grpSp>
            <p:nvGrpSpPr>
              <p:cNvPr id="25" name="Group 13">
                <a:extLst>
                  <a:ext uri="{FF2B5EF4-FFF2-40B4-BE49-F238E27FC236}">
                    <a16:creationId xmlns:a16="http://schemas.microsoft.com/office/drawing/2014/main" id="{3223FAC6-5AFB-4E25-8AE7-86B1FDE76861}"/>
                  </a:ext>
                </a:extLst>
              </p:cNvPr>
              <p:cNvGrpSpPr/>
              <p:nvPr/>
            </p:nvGrpSpPr>
            <p:grpSpPr>
              <a:xfrm>
                <a:off x="9723406" y="4227609"/>
                <a:ext cx="45719" cy="405719"/>
                <a:chOff x="8169625" y="3428281"/>
                <a:chExt cx="45719" cy="405719"/>
              </a:xfrm>
            </p:grpSpPr>
            <p:sp>
              <p:nvSpPr>
                <p:cNvPr id="26" name="Oval 10">
                  <a:extLst>
                    <a:ext uri="{FF2B5EF4-FFF2-40B4-BE49-F238E27FC236}">
                      <a16:creationId xmlns:a16="http://schemas.microsoft.com/office/drawing/2014/main" id="{F467B9A6-3E55-4DDD-9C95-ADC4ECE00F91}"/>
                    </a:ext>
                  </a:extLst>
                </p:cNvPr>
                <p:cNvSpPr/>
                <p:nvPr/>
              </p:nvSpPr>
              <p:spPr>
                <a:xfrm>
                  <a:off x="8169625" y="342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7" name="Oval 11">
                  <a:extLst>
                    <a:ext uri="{FF2B5EF4-FFF2-40B4-BE49-F238E27FC236}">
                      <a16:creationId xmlns:a16="http://schemas.microsoft.com/office/drawing/2014/main" id="{B7C81308-5FCD-4F90-8D1A-41D389A9B53A}"/>
                    </a:ext>
                  </a:extLst>
                </p:cNvPr>
                <p:cNvSpPr/>
                <p:nvPr/>
              </p:nvSpPr>
              <p:spPr>
                <a:xfrm>
                  <a:off x="8169625" y="360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41" name="Oval 12">
                  <a:extLst>
                    <a:ext uri="{FF2B5EF4-FFF2-40B4-BE49-F238E27FC236}">
                      <a16:creationId xmlns:a16="http://schemas.microsoft.com/office/drawing/2014/main" id="{D7643F9F-2A1E-45B4-8775-712049C5DEDF}"/>
                    </a:ext>
                  </a:extLst>
                </p:cNvPr>
                <p:cNvSpPr/>
                <p:nvPr/>
              </p:nvSpPr>
              <p:spPr>
                <a:xfrm>
                  <a:off x="8169625" y="378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81448-5CF9-43DA-A254-75BF8F6EE9B7}"/>
                </a:ext>
              </a:extLst>
            </p:cNvPr>
            <p:cNvSpPr txBox="1"/>
            <p:nvPr/>
          </p:nvSpPr>
          <p:spPr>
            <a:xfrm>
              <a:off x="5556000" y="1855269"/>
              <a:ext cx="1215544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2">
                      <a:lumMod val="90000"/>
                    </a:schemeClr>
                  </a:solidFill>
                </a:rPr>
                <a:t>FC_TOP</a:t>
              </a:r>
              <a:endParaRPr lang="ko-KR" altLang="en-US" sz="135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42" name="Rectangle 16">
            <a:extLst>
              <a:ext uri="{FF2B5EF4-FFF2-40B4-BE49-F238E27FC236}">
                <a16:creationId xmlns:a16="http://schemas.microsoft.com/office/drawing/2014/main" id="{3A2E2001-988E-4489-889E-4CE86606B6B4}"/>
              </a:ext>
            </a:extLst>
          </p:cNvPr>
          <p:cNvSpPr/>
          <p:nvPr/>
        </p:nvSpPr>
        <p:spPr>
          <a:xfrm>
            <a:off x="1940200" y="3183744"/>
            <a:ext cx="4051922" cy="12802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sz="1350" b="1" dirty="0">
                <a:solidFill>
                  <a:schemeClr val="tx1"/>
                </a:solidFill>
                <a:ea typeface="나눔고딕" panose="020D0604000000000000"/>
              </a:rPr>
              <a:t>BRAM(Block RAM)</a:t>
            </a:r>
          </a:p>
          <a:p>
            <a:pPr latinLnBrk="0"/>
            <a:endParaRPr lang="en-US" sz="1350" dirty="0">
              <a:solidFill>
                <a:schemeClr val="tx1"/>
              </a:solidFill>
              <a:ea typeface="나눔고딕" panose="020D0604000000000000"/>
            </a:endParaRPr>
          </a:p>
          <a:p>
            <a:pPr latinLnBrk="0"/>
            <a:r>
              <a:rPr lang="en-US" sz="1200">
                <a:solidFill>
                  <a:schemeClr val="tx1"/>
                </a:solidFill>
                <a:ea typeface="나눔고딕" panose="020D0604000000000000"/>
              </a:rPr>
              <a:t>SRAM which FPGA can provide </a:t>
            </a:r>
            <a:r>
              <a:rPr lang="en-US" altLang="ko-KR" sz="1200">
                <a:solidFill>
                  <a:schemeClr val="tx1"/>
                </a:solidFill>
                <a:ea typeface="나눔고딕" panose="020D0604000000000000"/>
              </a:rPr>
              <a:t>(different from LUT,</a:t>
            </a:r>
            <a:r>
              <a:rPr lang="ko-KR" altLang="en-US" sz="1200">
                <a:solidFill>
                  <a:schemeClr val="tx1"/>
                </a:solidFill>
                <a:ea typeface="나눔고딕" panose="020D0604000000000000"/>
              </a:rPr>
              <a:t> </a:t>
            </a:r>
            <a:r>
              <a:rPr lang="en-US" altLang="ko-KR" sz="1200">
                <a:solidFill>
                  <a:schemeClr val="tx1"/>
                </a:solidFill>
                <a:ea typeface="나눔고딕" panose="020D0604000000000000"/>
              </a:rPr>
              <a:t>FF) </a:t>
            </a:r>
            <a:br>
              <a:rPr lang="en-US" altLang="ko-KR" sz="1200">
                <a:solidFill>
                  <a:schemeClr val="tx1"/>
                </a:solidFill>
                <a:ea typeface="나눔고딕" panose="020D0604000000000000"/>
              </a:rPr>
            </a:br>
            <a:r>
              <a:rPr lang="en-US" altLang="ko-KR" sz="1200">
                <a:solidFill>
                  <a:schemeClr val="tx1"/>
                </a:solidFill>
                <a:ea typeface="나눔고딕" panose="020D0604000000000000"/>
              </a:rPr>
              <a:t>Usually used when we need to store lots of data</a:t>
            </a:r>
            <a:endParaRPr lang="en-US" altLang="ko-KR" sz="1200" dirty="0">
              <a:solidFill>
                <a:schemeClr val="tx1"/>
              </a:solidFill>
              <a:ea typeface="나눔고딕" panose="020D0604000000000000"/>
            </a:endParaRPr>
          </a:p>
          <a:p>
            <a:pPr latinLnBrk="0"/>
            <a:r>
              <a:rPr lang="en-US" sz="1200">
                <a:solidFill>
                  <a:schemeClr val="tx1"/>
                </a:solidFill>
                <a:ea typeface="나눔고딕" panose="020D0604000000000000"/>
              </a:rPr>
              <a:t>Can use BRAM by exploiting IP(Intellectual property)</a:t>
            </a:r>
            <a:endParaRPr lang="en-US" sz="1200" dirty="0">
              <a:solidFill>
                <a:schemeClr val="tx1"/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4895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en-US" altLang="ko-KR"/>
              <a:t>: Overall Structure of FC layer</a:t>
            </a:r>
            <a:endParaRPr 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45373D8-A28C-453C-934E-BC5A060C0314}"/>
              </a:ext>
            </a:extLst>
          </p:cNvPr>
          <p:cNvGrpSpPr/>
          <p:nvPr/>
        </p:nvGrpSpPr>
        <p:grpSpPr>
          <a:xfrm>
            <a:off x="1298250" y="2248702"/>
            <a:ext cx="6716250" cy="3340298"/>
            <a:chOff x="1731000" y="1855269"/>
            <a:chExt cx="8955000" cy="4453731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954217A2-D0BD-460F-A67F-410BB6FB684F}"/>
                </a:ext>
              </a:extLst>
            </p:cNvPr>
            <p:cNvSpPr/>
            <p:nvPr/>
          </p:nvSpPr>
          <p:spPr>
            <a:xfrm>
              <a:off x="2365429" y="2619719"/>
              <a:ext cx="5985000" cy="2013609"/>
            </a:xfrm>
            <a:prstGeom prst="roundRect">
              <a:avLst/>
            </a:prstGeom>
            <a:noFill/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>
                  <a:solidFill>
                    <a:schemeClr val="bg2">
                      <a:lumMod val="90000"/>
                    </a:schemeClr>
                  </a:solidFill>
                </a:rPr>
                <a:t>FC_Controller</a:t>
              </a:r>
              <a:endParaRPr lang="en-US" sz="135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0" name="Rounded Rectangle 5">
              <a:extLst>
                <a:ext uri="{FF2B5EF4-FFF2-40B4-BE49-F238E27FC236}">
                  <a16:creationId xmlns:a16="http://schemas.microsoft.com/office/drawing/2014/main" id="{36E5ED40-8386-451A-A124-82F09703781C}"/>
                </a:ext>
              </a:extLst>
            </p:cNvPr>
            <p:cNvSpPr/>
            <p:nvPr/>
          </p:nvSpPr>
          <p:spPr>
            <a:xfrm>
              <a:off x="1731000" y="2033999"/>
              <a:ext cx="8955000" cy="4275001"/>
            </a:xfrm>
            <a:prstGeom prst="roundRect">
              <a:avLst/>
            </a:prstGeom>
            <a:noFill/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Rounded Rectangle 7">
              <a:extLst>
                <a:ext uri="{FF2B5EF4-FFF2-40B4-BE49-F238E27FC236}">
                  <a16:creationId xmlns:a16="http://schemas.microsoft.com/office/drawing/2014/main" id="{965597A9-BE30-4BE9-84D6-8C7B9FF1ADE6}"/>
                </a:ext>
              </a:extLst>
            </p:cNvPr>
            <p:cNvSpPr/>
            <p:nvPr/>
          </p:nvSpPr>
          <p:spPr>
            <a:xfrm>
              <a:off x="2545429" y="5009160"/>
              <a:ext cx="5485571" cy="965554"/>
            </a:xfrm>
            <a:prstGeom prst="roundRect">
              <a:avLst/>
            </a:prstGeom>
            <a:noFill/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2">
                      <a:lumMod val="90000"/>
                    </a:schemeClr>
                  </a:solidFill>
                </a:rPr>
                <a:t>BRAM</a:t>
              </a:r>
            </a:p>
            <a:p>
              <a:pPr algn="ctr"/>
              <a:r>
                <a:rPr lang="en-US" sz="1350" dirty="0">
                  <a:solidFill>
                    <a:schemeClr val="bg2">
                      <a:lumMod val="90000"/>
                    </a:schemeClr>
                  </a:solidFill>
                </a:rPr>
                <a:t>(Xilinx IP)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CBFF11-A3BC-4048-A727-9216787AD7CA}"/>
                </a:ext>
              </a:extLst>
            </p:cNvPr>
            <p:cNvGrpSpPr/>
            <p:nvPr/>
          </p:nvGrpSpPr>
          <p:grpSpPr>
            <a:xfrm>
              <a:off x="9089781" y="2845410"/>
              <a:ext cx="1305000" cy="2443760"/>
              <a:chOff x="9089781" y="2845410"/>
              <a:chExt cx="1305000" cy="2443760"/>
            </a:xfrm>
          </p:grpSpPr>
          <p:sp>
            <p:nvSpPr>
              <p:cNvPr id="34" name="Rounded Rectangle 6">
                <a:extLst>
                  <a:ext uri="{FF2B5EF4-FFF2-40B4-BE49-F238E27FC236}">
                    <a16:creationId xmlns:a16="http://schemas.microsoft.com/office/drawing/2014/main" id="{07E09E07-0171-42D1-AA7C-B475EB18109C}"/>
                  </a:ext>
                </a:extLst>
              </p:cNvPr>
              <p:cNvSpPr/>
              <p:nvPr/>
            </p:nvSpPr>
            <p:spPr>
              <a:xfrm>
                <a:off x="9089781" y="4749170"/>
                <a:ext cx="1305000" cy="540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sp>
            <p:nvSpPr>
              <p:cNvPr id="35" name="Rounded Rectangle 8">
                <a:extLst>
                  <a:ext uri="{FF2B5EF4-FFF2-40B4-BE49-F238E27FC236}">
                    <a16:creationId xmlns:a16="http://schemas.microsoft.com/office/drawing/2014/main" id="{4E93FBA2-1E63-4963-BBEB-8485EFCC0CC5}"/>
                  </a:ext>
                </a:extLst>
              </p:cNvPr>
              <p:cNvSpPr/>
              <p:nvPr/>
            </p:nvSpPr>
            <p:spPr>
              <a:xfrm>
                <a:off x="9089781" y="3575392"/>
                <a:ext cx="1305000" cy="540000"/>
              </a:xfrm>
              <a:prstGeom prst="round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module</a:t>
                </a:r>
              </a:p>
            </p:txBody>
          </p:sp>
          <p:sp>
            <p:nvSpPr>
              <p:cNvPr id="36" name="Rounded Rectangle 9">
                <a:extLst>
                  <a:ext uri="{FF2B5EF4-FFF2-40B4-BE49-F238E27FC236}">
                    <a16:creationId xmlns:a16="http://schemas.microsoft.com/office/drawing/2014/main" id="{D3619E03-3084-49A7-90B0-F42270BDB49A}"/>
                  </a:ext>
                </a:extLst>
              </p:cNvPr>
              <p:cNvSpPr/>
              <p:nvPr/>
            </p:nvSpPr>
            <p:spPr>
              <a:xfrm>
                <a:off x="9089781" y="2845410"/>
                <a:ext cx="1305000" cy="540000"/>
              </a:xfrm>
              <a:prstGeom prst="round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MAC</a:t>
                </a:r>
              </a:p>
              <a:p>
                <a:pPr algn="ctr"/>
                <a:r>
                  <a:rPr lang="en-US" sz="1350" dirty="0">
                    <a:solidFill>
                      <a:schemeClr val="bg2">
                        <a:lumMod val="90000"/>
                      </a:schemeClr>
                    </a:solidFill>
                  </a:rPr>
                  <a:t>module</a:t>
                </a:r>
              </a:p>
            </p:txBody>
          </p:sp>
          <p:grpSp>
            <p:nvGrpSpPr>
              <p:cNvPr id="37" name="Group 13">
                <a:extLst>
                  <a:ext uri="{FF2B5EF4-FFF2-40B4-BE49-F238E27FC236}">
                    <a16:creationId xmlns:a16="http://schemas.microsoft.com/office/drawing/2014/main" id="{B2E9F838-4E4E-4BA2-B170-5C2434AED7EF}"/>
                  </a:ext>
                </a:extLst>
              </p:cNvPr>
              <p:cNvGrpSpPr/>
              <p:nvPr/>
            </p:nvGrpSpPr>
            <p:grpSpPr>
              <a:xfrm>
                <a:off x="9723406" y="4227609"/>
                <a:ext cx="45719" cy="405719"/>
                <a:chOff x="8169625" y="3428281"/>
                <a:chExt cx="45719" cy="405719"/>
              </a:xfrm>
            </p:grpSpPr>
            <p:sp>
              <p:nvSpPr>
                <p:cNvPr id="38" name="Oval 10">
                  <a:extLst>
                    <a:ext uri="{FF2B5EF4-FFF2-40B4-BE49-F238E27FC236}">
                      <a16:creationId xmlns:a16="http://schemas.microsoft.com/office/drawing/2014/main" id="{44BF7FD3-8B34-4009-B0B4-5D88482C6DEC}"/>
                    </a:ext>
                  </a:extLst>
                </p:cNvPr>
                <p:cNvSpPr/>
                <p:nvPr/>
              </p:nvSpPr>
              <p:spPr>
                <a:xfrm>
                  <a:off x="8169625" y="342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9" name="Oval 11">
                  <a:extLst>
                    <a:ext uri="{FF2B5EF4-FFF2-40B4-BE49-F238E27FC236}">
                      <a16:creationId xmlns:a16="http://schemas.microsoft.com/office/drawing/2014/main" id="{88ECE4F7-EABC-42D7-ACD2-CEE1AA9EB6CA}"/>
                    </a:ext>
                  </a:extLst>
                </p:cNvPr>
                <p:cNvSpPr/>
                <p:nvPr/>
              </p:nvSpPr>
              <p:spPr>
                <a:xfrm>
                  <a:off x="8169625" y="360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40" name="Oval 12">
                  <a:extLst>
                    <a:ext uri="{FF2B5EF4-FFF2-40B4-BE49-F238E27FC236}">
                      <a16:creationId xmlns:a16="http://schemas.microsoft.com/office/drawing/2014/main" id="{1E831E17-1B57-42C8-94DD-A0C68636410C}"/>
                    </a:ext>
                  </a:extLst>
                </p:cNvPr>
                <p:cNvSpPr/>
                <p:nvPr/>
              </p:nvSpPr>
              <p:spPr>
                <a:xfrm>
                  <a:off x="8169625" y="3788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9F7753-EEE2-4718-B6E0-9D60CA2963E1}"/>
                </a:ext>
              </a:extLst>
            </p:cNvPr>
            <p:cNvSpPr txBox="1"/>
            <p:nvPr/>
          </p:nvSpPr>
          <p:spPr>
            <a:xfrm>
              <a:off x="5556000" y="1855269"/>
              <a:ext cx="1215544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dirty="0">
                  <a:solidFill>
                    <a:schemeClr val="bg2">
                      <a:lumMod val="90000"/>
                    </a:schemeClr>
                  </a:solidFill>
                </a:rPr>
                <a:t>FC_TOP</a:t>
              </a:r>
              <a:endParaRPr lang="ko-KR" altLang="en-US" sz="135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43" name="Rectangle 16">
            <a:extLst>
              <a:ext uri="{FF2B5EF4-FFF2-40B4-BE49-F238E27FC236}">
                <a16:creationId xmlns:a16="http://schemas.microsoft.com/office/drawing/2014/main" id="{0FA9517D-57FA-4C98-8AF4-B6D329CD2E50}"/>
              </a:ext>
            </a:extLst>
          </p:cNvPr>
          <p:cNvSpPr/>
          <p:nvPr/>
        </p:nvSpPr>
        <p:spPr>
          <a:xfrm>
            <a:off x="2630414" y="4176772"/>
            <a:ext cx="4051922" cy="913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r>
              <a:rPr lang="en-US" altLang="ko-KR" sz="1350" b="1" dirty="0">
                <a:solidFill>
                  <a:schemeClr val="tx1"/>
                </a:solidFill>
                <a:ea typeface="나눔고딕" panose="020D0604000000000000"/>
              </a:rPr>
              <a:t>MAC(Multiplier Accumulator)</a:t>
            </a:r>
          </a:p>
          <a:p>
            <a:pPr latinLnBrk="0"/>
            <a:br>
              <a:rPr lang="en-US" altLang="ko-KR" sz="1350">
                <a:solidFill>
                  <a:schemeClr val="tx1"/>
                </a:solidFill>
                <a:ea typeface="나눔고딕" panose="020D0604000000000000"/>
              </a:rPr>
            </a:br>
            <a:r>
              <a:rPr lang="en-US" altLang="ko-KR" sz="1200">
                <a:solidFill>
                  <a:schemeClr val="tx1"/>
                </a:solidFill>
                <a:ea typeface="나눔고딕" panose="020D0604000000000000"/>
              </a:rPr>
              <a:t>Module which performs addition &amp; multiplication,</a:t>
            </a:r>
            <a:r>
              <a:rPr lang="ko-KR" altLang="en-US" sz="1200">
                <a:solidFill>
                  <a:schemeClr val="tx1"/>
                </a:solidFill>
                <a:ea typeface="나눔고딕" panose="020D0604000000000000"/>
              </a:rPr>
              <a:t> </a:t>
            </a:r>
            <a:endParaRPr lang="en-US" altLang="ko-KR" sz="1200">
              <a:solidFill>
                <a:schemeClr val="tx1"/>
              </a:solidFill>
              <a:ea typeface="나눔고딕" panose="020D0604000000000000"/>
            </a:endParaRPr>
          </a:p>
          <a:p>
            <a:pPr latinLnBrk="0"/>
            <a:r>
              <a:rPr lang="en-US" altLang="ko-KR" sz="1200">
                <a:solidFill>
                  <a:schemeClr val="tx1"/>
                </a:solidFill>
                <a:ea typeface="나눔고딕" panose="020D0604000000000000"/>
              </a:rPr>
              <a:t>Takes A,B,C as an input and outputs A*B+C </a:t>
            </a:r>
            <a:endParaRPr lang="en-US" altLang="ko-KR" sz="1350" dirty="0">
              <a:solidFill>
                <a:schemeClr val="tx1"/>
              </a:solidFill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46371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en-US" altLang="ko-KR"/>
              <a:t>: Structure of FC layer</a:t>
            </a:r>
            <a:endParaRPr 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C041D7-BD60-4EE4-BAFB-0E3160464E5D}"/>
              </a:ext>
            </a:extLst>
          </p:cNvPr>
          <p:cNvGrpSpPr/>
          <p:nvPr/>
        </p:nvGrpSpPr>
        <p:grpSpPr>
          <a:xfrm>
            <a:off x="779637" y="1539000"/>
            <a:ext cx="7584725" cy="3780000"/>
            <a:chOff x="396025" y="2112750"/>
            <a:chExt cx="7584725" cy="378000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CFA0DD6-365F-4454-B89A-DBBD42517B9A}"/>
                </a:ext>
              </a:extLst>
            </p:cNvPr>
            <p:cNvGrpSpPr/>
            <p:nvPr/>
          </p:nvGrpSpPr>
          <p:grpSpPr>
            <a:xfrm>
              <a:off x="3896419" y="2112750"/>
              <a:ext cx="4084331" cy="3780000"/>
              <a:chOff x="2161989" y="1902663"/>
              <a:chExt cx="8524011" cy="4406337"/>
            </a:xfrm>
          </p:grpSpPr>
          <p:sp>
            <p:nvSpPr>
              <p:cNvPr id="60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2161989" y="1902663"/>
                <a:ext cx="8524011" cy="440633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17">
                <a:extLst>
                  <a:ext uri="{FF2B5EF4-FFF2-40B4-BE49-F238E27FC236}">
                    <a16:creationId xmlns:a16="http://schemas.microsoft.com/office/drawing/2014/main" id="{C42ECC80-B0CC-41E4-8370-9493F46129B6}"/>
                  </a:ext>
                </a:extLst>
              </p:cNvPr>
              <p:cNvSpPr txBox="1"/>
              <p:nvPr/>
            </p:nvSpPr>
            <p:spPr>
              <a:xfrm>
                <a:off x="3033647" y="2048677"/>
                <a:ext cx="6657396" cy="376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dirty="0" err="1"/>
                  <a:t>FC_Top</a:t>
                </a:r>
                <a:endParaRPr lang="en-US" altLang="ko-KR" sz="15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840B581-A20A-416D-AD59-B8FD48E0392B}"/>
                </a:ext>
              </a:extLst>
            </p:cNvPr>
            <p:cNvGrpSpPr/>
            <p:nvPr/>
          </p:nvGrpSpPr>
          <p:grpSpPr>
            <a:xfrm>
              <a:off x="500585" y="4363436"/>
              <a:ext cx="1788750" cy="1393080"/>
              <a:chOff x="1011000" y="2327445"/>
              <a:chExt cx="2250000" cy="3481340"/>
            </a:xfrm>
          </p:grpSpPr>
          <p:sp>
            <p:nvSpPr>
              <p:cNvPr id="58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1011000" y="2327445"/>
                <a:ext cx="2250000" cy="348134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20">
                <a:extLst>
                  <a:ext uri="{FF2B5EF4-FFF2-40B4-BE49-F238E27FC236}">
                    <a16:creationId xmlns:a16="http://schemas.microsoft.com/office/drawing/2014/main" id="{B3FF7ED9-8653-49EA-A7C1-EC13ED91A562}"/>
                  </a:ext>
                </a:extLst>
              </p:cNvPr>
              <p:cNvSpPr txBox="1"/>
              <p:nvPr/>
            </p:nvSpPr>
            <p:spPr>
              <a:xfrm>
                <a:off x="1236000" y="2478786"/>
                <a:ext cx="1730613" cy="749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350" dirty="0"/>
                  <a:t>DRAM</a:t>
                </a:r>
              </a:p>
            </p:txBody>
          </p:sp>
        </p:grpSp>
        <p:sp>
          <p:nvSpPr>
            <p:cNvPr id="31" name="위쪽/아래쪽 화살표 23">
              <a:extLst>
                <a:ext uri="{FF2B5EF4-FFF2-40B4-BE49-F238E27FC236}">
                  <a16:creationId xmlns:a16="http://schemas.microsoft.com/office/drawing/2014/main" id="{C60B7535-2A42-4522-9B57-E97E04C202D5}"/>
                </a:ext>
              </a:extLst>
            </p:cNvPr>
            <p:cNvSpPr/>
            <p:nvPr/>
          </p:nvSpPr>
          <p:spPr>
            <a:xfrm rot="16200000">
              <a:off x="2890253" y="4542454"/>
              <a:ext cx="423411" cy="856474"/>
            </a:xfrm>
            <a:prstGeom prst="upDownArrow">
              <a:avLst>
                <a:gd name="adj1" fmla="val 48689"/>
                <a:gd name="adj2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5ED85C0-004A-4186-BC83-9415A7B274FD}"/>
                </a:ext>
              </a:extLst>
            </p:cNvPr>
            <p:cNvGrpSpPr/>
            <p:nvPr/>
          </p:nvGrpSpPr>
          <p:grpSpPr>
            <a:xfrm>
              <a:off x="4201312" y="3865985"/>
              <a:ext cx="3071250" cy="1751089"/>
              <a:chOff x="2069878" y="1858740"/>
              <a:chExt cx="8524011" cy="4406337"/>
            </a:xfrm>
          </p:grpSpPr>
          <p:sp>
            <p:nvSpPr>
              <p:cNvPr id="47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2069878" y="1858740"/>
                <a:ext cx="8524011" cy="440633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7">
                <a:extLst>
                  <a:ext uri="{FF2B5EF4-FFF2-40B4-BE49-F238E27FC236}">
                    <a16:creationId xmlns:a16="http://schemas.microsoft.com/office/drawing/2014/main" id="{861F224F-8774-BD42-853F-DD047CC22278}"/>
                  </a:ext>
                </a:extLst>
              </p:cNvPr>
              <p:cNvSpPr/>
              <p:nvPr/>
            </p:nvSpPr>
            <p:spPr>
              <a:xfrm>
                <a:off x="3694397" y="4749170"/>
                <a:ext cx="4336605" cy="1225544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88" dirty="0">
                    <a:solidFill>
                      <a:schemeClr val="tx1"/>
                    </a:solidFill>
                  </a:rPr>
                  <a:t>BRAM</a:t>
                </a:r>
              </a:p>
              <a:p>
                <a:pPr algn="ctr"/>
                <a:r>
                  <a:rPr lang="en-US" sz="788" dirty="0">
                    <a:solidFill>
                      <a:schemeClr val="tx1"/>
                    </a:solidFill>
                  </a:rPr>
                  <a:t>(Xilinx IP)</a:t>
                </a: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AE9E026-7A53-4730-92DD-18FC315C597B}"/>
                  </a:ext>
                </a:extLst>
              </p:cNvPr>
              <p:cNvGrpSpPr/>
              <p:nvPr/>
            </p:nvGrpSpPr>
            <p:grpSpPr>
              <a:xfrm>
                <a:off x="9089781" y="2845410"/>
                <a:ext cx="1305000" cy="2443760"/>
                <a:chOff x="9089781" y="2845410"/>
                <a:chExt cx="1305000" cy="2443760"/>
              </a:xfrm>
            </p:grpSpPr>
            <p:sp>
              <p:nvSpPr>
                <p:cNvPr id="51" name="Rounded Rectangle 6">
                  <a:extLst>
                    <a:ext uri="{FF2B5EF4-FFF2-40B4-BE49-F238E27FC236}">
                      <a16:creationId xmlns:a16="http://schemas.microsoft.com/office/drawing/2014/main" id="{4E4CB275-D8D8-814C-8A68-58C8A2999862}"/>
                    </a:ext>
                  </a:extLst>
                </p:cNvPr>
                <p:cNvSpPr/>
                <p:nvPr/>
              </p:nvSpPr>
              <p:spPr>
                <a:xfrm>
                  <a:off x="9089781" y="4749170"/>
                  <a:ext cx="1305000" cy="54000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675">
                      <a:solidFill>
                        <a:schemeClr val="tx1"/>
                      </a:solidFill>
                    </a:rPr>
                    <a:t>MAC</a:t>
                  </a:r>
                  <a:endParaRPr lang="en-US" sz="675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ounded Rectangle 8">
                  <a:extLst>
                    <a:ext uri="{FF2B5EF4-FFF2-40B4-BE49-F238E27FC236}">
                      <a16:creationId xmlns:a16="http://schemas.microsoft.com/office/drawing/2014/main" id="{229EB0D2-52EB-BF41-8FA3-F18A03FEDDE3}"/>
                    </a:ext>
                  </a:extLst>
                </p:cNvPr>
                <p:cNvSpPr/>
                <p:nvPr/>
              </p:nvSpPr>
              <p:spPr>
                <a:xfrm>
                  <a:off x="9089781" y="3575392"/>
                  <a:ext cx="1305000" cy="54000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675">
                      <a:solidFill>
                        <a:schemeClr val="tx1"/>
                      </a:solidFill>
                    </a:rPr>
                    <a:t>MAC</a:t>
                  </a:r>
                  <a:endParaRPr lang="en-US" sz="675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ounded Rectangle 9">
                  <a:extLst>
                    <a:ext uri="{FF2B5EF4-FFF2-40B4-BE49-F238E27FC236}">
                      <a16:creationId xmlns:a16="http://schemas.microsoft.com/office/drawing/2014/main" id="{10C89A8D-3E5F-634E-9556-B72B0C12AF21}"/>
                    </a:ext>
                  </a:extLst>
                </p:cNvPr>
                <p:cNvSpPr/>
                <p:nvPr/>
              </p:nvSpPr>
              <p:spPr>
                <a:xfrm>
                  <a:off x="9089781" y="2845410"/>
                  <a:ext cx="1305000" cy="540000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675">
                      <a:solidFill>
                        <a:schemeClr val="tx1"/>
                      </a:solidFill>
                    </a:rPr>
                    <a:t>MAC</a:t>
                  </a:r>
                  <a:endParaRPr lang="en-US" sz="675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 13">
                  <a:extLst>
                    <a:ext uri="{FF2B5EF4-FFF2-40B4-BE49-F238E27FC236}">
                      <a16:creationId xmlns:a16="http://schemas.microsoft.com/office/drawing/2014/main" id="{F42F15AC-BB08-3143-AA60-BCBE0DB32BD2}"/>
                    </a:ext>
                  </a:extLst>
                </p:cNvPr>
                <p:cNvGrpSpPr/>
                <p:nvPr/>
              </p:nvGrpSpPr>
              <p:grpSpPr>
                <a:xfrm>
                  <a:off x="9723406" y="4227609"/>
                  <a:ext cx="45719" cy="405719"/>
                  <a:chOff x="8169625" y="3428281"/>
                  <a:chExt cx="45719" cy="405719"/>
                </a:xfrm>
              </p:grpSpPr>
              <p:sp>
                <p:nvSpPr>
                  <p:cNvPr id="55" name="Oval 10">
                    <a:extLst>
                      <a:ext uri="{FF2B5EF4-FFF2-40B4-BE49-F238E27FC236}">
                        <a16:creationId xmlns:a16="http://schemas.microsoft.com/office/drawing/2014/main" id="{049896F6-BA92-5348-988C-2A48F5239EFF}"/>
                      </a:ext>
                    </a:extLst>
                  </p:cNvPr>
                  <p:cNvSpPr/>
                  <p:nvPr/>
                </p:nvSpPr>
                <p:spPr>
                  <a:xfrm>
                    <a:off x="8169625" y="3428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788"/>
                  </a:p>
                </p:txBody>
              </p:sp>
              <p:sp>
                <p:nvSpPr>
                  <p:cNvPr id="56" name="Oval 11">
                    <a:extLst>
                      <a:ext uri="{FF2B5EF4-FFF2-40B4-BE49-F238E27FC236}">
                        <a16:creationId xmlns:a16="http://schemas.microsoft.com/office/drawing/2014/main" id="{AE6DEB62-8BB6-7E48-9881-58921906F6C6}"/>
                      </a:ext>
                    </a:extLst>
                  </p:cNvPr>
                  <p:cNvSpPr/>
                  <p:nvPr/>
                </p:nvSpPr>
                <p:spPr>
                  <a:xfrm>
                    <a:off x="8169625" y="3608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788"/>
                  </a:p>
                </p:txBody>
              </p:sp>
              <p:sp>
                <p:nvSpPr>
                  <p:cNvPr id="57" name="Oval 12">
                    <a:extLst>
                      <a:ext uri="{FF2B5EF4-FFF2-40B4-BE49-F238E27FC236}">
                        <a16:creationId xmlns:a16="http://schemas.microsoft.com/office/drawing/2014/main" id="{7376D285-E9A5-C14C-8611-EDA9CD6B37AE}"/>
                      </a:ext>
                    </a:extLst>
                  </p:cNvPr>
                  <p:cNvSpPr/>
                  <p:nvPr/>
                </p:nvSpPr>
                <p:spPr>
                  <a:xfrm>
                    <a:off x="8169625" y="3788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788"/>
                  </a:p>
                </p:txBody>
              </p:sp>
            </p:grpSp>
          </p:grpSp>
          <p:sp>
            <p:nvSpPr>
              <p:cNvPr id="50" name="TextBox 28">
                <a:extLst>
                  <a:ext uri="{FF2B5EF4-FFF2-40B4-BE49-F238E27FC236}">
                    <a16:creationId xmlns:a16="http://schemas.microsoft.com/office/drawing/2014/main" id="{244D86F8-A1CC-48BC-9F9C-756961B169C9}"/>
                  </a:ext>
                </a:extLst>
              </p:cNvPr>
              <p:cNvSpPr txBox="1"/>
              <p:nvPr/>
            </p:nvSpPr>
            <p:spPr>
              <a:xfrm>
                <a:off x="5067902" y="2018254"/>
                <a:ext cx="2483463" cy="6970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err="1"/>
                  <a:t>FC_Layer</a:t>
                </a:r>
                <a:endParaRPr lang="en-US" altLang="ko-KR" sz="788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ECEA19-9E43-46C1-948C-03A9D0EBB4B4}"/>
                </a:ext>
              </a:extLst>
            </p:cNvPr>
            <p:cNvGrpSpPr/>
            <p:nvPr/>
          </p:nvGrpSpPr>
          <p:grpSpPr>
            <a:xfrm>
              <a:off x="4201312" y="2627447"/>
              <a:ext cx="1687500" cy="626347"/>
              <a:chOff x="2161989" y="1902663"/>
              <a:chExt cx="8524011" cy="4406337"/>
            </a:xfrm>
          </p:grpSpPr>
          <p:sp>
            <p:nvSpPr>
              <p:cNvPr id="45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2161989" y="1902663"/>
                <a:ext cx="8524011" cy="440633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8BA3AF68-30E3-43F1-813A-85966FDE9219}"/>
                  </a:ext>
                </a:extLst>
              </p:cNvPr>
              <p:cNvSpPr txBox="1"/>
              <p:nvPr/>
            </p:nvSpPr>
            <p:spPr>
              <a:xfrm>
                <a:off x="2787366" y="2231161"/>
                <a:ext cx="6989684" cy="17862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 err="1"/>
                  <a:t>FC_control_path</a:t>
                </a:r>
                <a:endParaRPr lang="en-US" altLang="ko-KR" sz="1050" dirty="0"/>
              </a:p>
            </p:txBody>
          </p:sp>
        </p:grpSp>
        <p:sp>
          <p:nvSpPr>
            <p:cNvPr id="34" name="위쪽/아래쪽 화살표 39">
              <a:extLst>
                <a:ext uri="{FF2B5EF4-FFF2-40B4-BE49-F238E27FC236}">
                  <a16:creationId xmlns:a16="http://schemas.microsoft.com/office/drawing/2014/main" id="{B1290103-954F-4685-AC19-A1F48C278603}"/>
                </a:ext>
              </a:extLst>
            </p:cNvPr>
            <p:cNvSpPr/>
            <p:nvPr/>
          </p:nvSpPr>
          <p:spPr>
            <a:xfrm>
              <a:off x="4886822" y="3348107"/>
              <a:ext cx="260340" cy="466806"/>
            </a:xfrm>
            <a:prstGeom prst="upDownArrow">
              <a:avLst>
                <a:gd name="adj1" fmla="val 48689"/>
                <a:gd name="adj2" fmla="val 50000"/>
              </a:avLst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35" name="위쪽/아래쪽 화살표 40">
              <a:extLst>
                <a:ext uri="{FF2B5EF4-FFF2-40B4-BE49-F238E27FC236}">
                  <a16:creationId xmlns:a16="http://schemas.microsoft.com/office/drawing/2014/main" id="{7DD4F3C9-A66E-4399-B2A5-33A871FF9BCF}"/>
                </a:ext>
              </a:extLst>
            </p:cNvPr>
            <p:cNvSpPr/>
            <p:nvPr/>
          </p:nvSpPr>
          <p:spPr>
            <a:xfrm rot="16200000">
              <a:off x="2910751" y="2508343"/>
              <a:ext cx="423411" cy="856474"/>
            </a:xfrm>
            <a:prstGeom prst="upDownArrow">
              <a:avLst>
                <a:gd name="adj1" fmla="val 48689"/>
                <a:gd name="adj2" fmla="val 50000"/>
              </a:avLst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36" name="TextBox 41">
              <a:extLst>
                <a:ext uri="{FF2B5EF4-FFF2-40B4-BE49-F238E27FC236}">
                  <a16:creationId xmlns:a16="http://schemas.microsoft.com/office/drawing/2014/main" id="{158CE124-CD48-4AA9-A476-358B5AACA2F7}"/>
                </a:ext>
              </a:extLst>
            </p:cNvPr>
            <p:cNvSpPr txBox="1"/>
            <p:nvPr/>
          </p:nvSpPr>
          <p:spPr>
            <a:xfrm>
              <a:off x="2487963" y="2422877"/>
              <a:ext cx="129796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/>
                <a:t>Control Path</a:t>
              </a:r>
            </a:p>
          </p:txBody>
        </p:sp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92649EAB-DAD2-49FA-AE12-585385BF776E}"/>
                </a:ext>
              </a:extLst>
            </p:cNvPr>
            <p:cNvSpPr txBox="1"/>
            <p:nvPr/>
          </p:nvSpPr>
          <p:spPr>
            <a:xfrm>
              <a:off x="2471172" y="4467911"/>
              <a:ext cx="129796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/>
                <a:t>Data Path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0C6C697-1CB7-4170-BEB2-63AE35E36C39}"/>
                </a:ext>
              </a:extLst>
            </p:cNvPr>
            <p:cNvGrpSpPr/>
            <p:nvPr/>
          </p:nvGrpSpPr>
          <p:grpSpPr>
            <a:xfrm>
              <a:off x="396025" y="2180250"/>
              <a:ext cx="2020598" cy="1350000"/>
              <a:chOff x="1011000" y="2327445"/>
              <a:chExt cx="2250000" cy="3481340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1011000" y="2327445"/>
                <a:ext cx="2250000" cy="348134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6">
                <a:extLst>
                  <a:ext uri="{FF2B5EF4-FFF2-40B4-BE49-F238E27FC236}">
                    <a16:creationId xmlns:a16="http://schemas.microsoft.com/office/drawing/2014/main" id="{5805FCDF-6168-41EE-9108-4AC6AC3196C9}"/>
                  </a:ext>
                </a:extLst>
              </p:cNvPr>
              <p:cNvSpPr txBox="1"/>
              <p:nvPr/>
            </p:nvSpPr>
            <p:spPr>
              <a:xfrm>
                <a:off x="1236000" y="2478785"/>
                <a:ext cx="1730613" cy="9524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Host (PC)</a:t>
                </a:r>
                <a:endParaRPr lang="en-US" altLang="ko-KR" sz="1350" dirty="0"/>
              </a:p>
            </p:txBody>
          </p:sp>
        </p:grpSp>
        <p:sp>
          <p:nvSpPr>
            <p:cNvPr id="39" name="위쪽/아래쪽 화살표 47">
              <a:extLst>
                <a:ext uri="{FF2B5EF4-FFF2-40B4-BE49-F238E27FC236}">
                  <a16:creationId xmlns:a16="http://schemas.microsoft.com/office/drawing/2014/main" id="{C081FDAF-9343-4461-87B4-89108A654228}"/>
                </a:ext>
              </a:extLst>
            </p:cNvPr>
            <p:cNvSpPr/>
            <p:nvPr/>
          </p:nvSpPr>
          <p:spPr>
            <a:xfrm>
              <a:off x="966820" y="3634013"/>
              <a:ext cx="304878" cy="481368"/>
            </a:xfrm>
            <a:prstGeom prst="upDownArrow">
              <a:avLst>
                <a:gd name="adj1" fmla="val 48689"/>
                <a:gd name="adj2" fmla="val 5000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40" name="위쪽/아래쪽 화살표 49">
              <a:extLst>
                <a:ext uri="{FF2B5EF4-FFF2-40B4-BE49-F238E27FC236}">
                  <a16:creationId xmlns:a16="http://schemas.microsoft.com/office/drawing/2014/main" id="{65F555F5-1FEB-41C7-9108-64CDAFC3D4C3}"/>
                </a:ext>
              </a:extLst>
            </p:cNvPr>
            <p:cNvSpPr/>
            <p:nvPr/>
          </p:nvSpPr>
          <p:spPr>
            <a:xfrm>
              <a:off x="1500750" y="3625034"/>
              <a:ext cx="292779" cy="506832"/>
            </a:xfrm>
            <a:prstGeom prst="upDownArrow">
              <a:avLst>
                <a:gd name="adj1" fmla="val 48689"/>
                <a:gd name="adj2" fmla="val 50000"/>
              </a:avLst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8973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en-US" altLang="ko-KR"/>
              <a:t>: Structure of FC layer</a:t>
            </a:r>
            <a:endParaRPr 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5FF5F5-2C31-480A-AF98-318A45210764}"/>
              </a:ext>
            </a:extLst>
          </p:cNvPr>
          <p:cNvGrpSpPr/>
          <p:nvPr/>
        </p:nvGrpSpPr>
        <p:grpSpPr>
          <a:xfrm>
            <a:off x="783485" y="1539000"/>
            <a:ext cx="7577029" cy="3780000"/>
            <a:chOff x="403721" y="2112750"/>
            <a:chExt cx="7577029" cy="378000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4ED5BB6-CCBD-4E34-8D34-745106F373D2}"/>
                </a:ext>
              </a:extLst>
            </p:cNvPr>
            <p:cNvGrpSpPr/>
            <p:nvPr/>
          </p:nvGrpSpPr>
          <p:grpSpPr>
            <a:xfrm>
              <a:off x="3896419" y="2112750"/>
              <a:ext cx="4084331" cy="3780000"/>
              <a:chOff x="2161989" y="1902663"/>
              <a:chExt cx="8524011" cy="4406337"/>
            </a:xfrm>
            <a:solidFill>
              <a:schemeClr val="bg1"/>
            </a:solidFill>
          </p:grpSpPr>
          <p:sp>
            <p:nvSpPr>
              <p:cNvPr id="103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2161989" y="1902663"/>
                <a:ext cx="8524011" cy="4406337"/>
              </a:xfrm>
              <a:prstGeom prst="roundRect">
                <a:avLst/>
              </a:prstGeom>
              <a:grpFill/>
              <a:ln w="2540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04" name="TextBox 17">
                <a:extLst>
                  <a:ext uri="{FF2B5EF4-FFF2-40B4-BE49-F238E27FC236}">
                    <a16:creationId xmlns:a16="http://schemas.microsoft.com/office/drawing/2014/main" id="{CFE2C422-6C1B-417D-BF5C-867B61B8B4BF}"/>
                  </a:ext>
                </a:extLst>
              </p:cNvPr>
              <p:cNvSpPr txBox="1"/>
              <p:nvPr/>
            </p:nvSpPr>
            <p:spPr>
              <a:xfrm>
                <a:off x="3042498" y="2005826"/>
                <a:ext cx="6798268" cy="3767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dirty="0" err="1">
                    <a:solidFill>
                      <a:schemeClr val="tx1">
                        <a:alpha val="20000"/>
                      </a:schemeClr>
                    </a:solidFill>
                  </a:rPr>
                  <a:t>FC_Top</a:t>
                </a:r>
                <a:endParaRPr lang="en-US" altLang="ko-KR" sz="150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AA054E3-3236-499B-8E40-3D958E67CCCE}"/>
                </a:ext>
              </a:extLst>
            </p:cNvPr>
            <p:cNvGrpSpPr/>
            <p:nvPr/>
          </p:nvGrpSpPr>
          <p:grpSpPr>
            <a:xfrm>
              <a:off x="500585" y="4363436"/>
              <a:ext cx="1788750" cy="1393080"/>
              <a:chOff x="1011000" y="2327445"/>
              <a:chExt cx="2250000" cy="3481340"/>
            </a:xfrm>
            <a:solidFill>
              <a:schemeClr val="bg1"/>
            </a:solidFill>
          </p:grpSpPr>
          <p:sp>
            <p:nvSpPr>
              <p:cNvPr id="101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1011000" y="2327445"/>
                <a:ext cx="2250000" cy="3481340"/>
              </a:xfrm>
              <a:prstGeom prst="roundRect">
                <a:avLst/>
              </a:prstGeom>
              <a:grpFill/>
              <a:ln w="2540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02" name="TextBox 20">
                <a:extLst>
                  <a:ext uri="{FF2B5EF4-FFF2-40B4-BE49-F238E27FC236}">
                    <a16:creationId xmlns:a16="http://schemas.microsoft.com/office/drawing/2014/main" id="{CDA52229-AC59-457E-9B4A-C868D8887600}"/>
                  </a:ext>
                </a:extLst>
              </p:cNvPr>
              <p:cNvSpPr txBox="1"/>
              <p:nvPr/>
            </p:nvSpPr>
            <p:spPr>
              <a:xfrm>
                <a:off x="1236000" y="2478786"/>
                <a:ext cx="1730613" cy="7499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350" dirty="0">
                    <a:solidFill>
                      <a:schemeClr val="tx1">
                        <a:alpha val="20000"/>
                      </a:schemeClr>
                    </a:solidFill>
                  </a:rPr>
                  <a:t>DRAM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A8CCBB2-14DB-4576-9E58-FD91540A28E4}"/>
                </a:ext>
              </a:extLst>
            </p:cNvPr>
            <p:cNvGrpSpPr/>
            <p:nvPr/>
          </p:nvGrpSpPr>
          <p:grpSpPr>
            <a:xfrm>
              <a:off x="4234500" y="3908337"/>
              <a:ext cx="3071250" cy="1751089"/>
              <a:chOff x="2161989" y="1902663"/>
              <a:chExt cx="8524011" cy="4406337"/>
            </a:xfrm>
            <a:solidFill>
              <a:schemeClr val="bg1"/>
            </a:solidFill>
          </p:grpSpPr>
          <p:sp>
            <p:nvSpPr>
              <p:cNvPr id="90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2161989" y="1902663"/>
                <a:ext cx="8524011" cy="4406337"/>
              </a:xfrm>
              <a:prstGeom prst="roundRect">
                <a:avLst/>
              </a:prstGeom>
              <a:grpFill/>
              <a:ln w="2540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88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7">
                <a:extLst>
                  <a:ext uri="{FF2B5EF4-FFF2-40B4-BE49-F238E27FC236}">
                    <a16:creationId xmlns:a16="http://schemas.microsoft.com/office/drawing/2014/main" id="{861F224F-8774-BD42-853F-DD047CC22278}"/>
                  </a:ext>
                </a:extLst>
              </p:cNvPr>
              <p:cNvSpPr/>
              <p:nvPr/>
            </p:nvSpPr>
            <p:spPr>
              <a:xfrm>
                <a:off x="3694397" y="4749170"/>
                <a:ext cx="4336605" cy="1225544"/>
              </a:xfrm>
              <a:prstGeom prst="roundRect">
                <a:avLst/>
              </a:prstGeom>
              <a:grpFill/>
              <a:ln w="2540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88" dirty="0">
                    <a:solidFill>
                      <a:schemeClr val="tx1">
                        <a:alpha val="20000"/>
                      </a:schemeClr>
                    </a:solidFill>
                  </a:rPr>
                  <a:t>BRAM</a:t>
                </a:r>
              </a:p>
              <a:p>
                <a:pPr algn="ctr"/>
                <a:r>
                  <a:rPr lang="en-US" sz="788" dirty="0">
                    <a:solidFill>
                      <a:schemeClr val="tx1">
                        <a:alpha val="20000"/>
                      </a:schemeClr>
                    </a:solidFill>
                  </a:rPr>
                  <a:t>(Xilinx IP)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FF14861B-C6FA-4051-A9CC-D0C19A10E635}"/>
                  </a:ext>
                </a:extLst>
              </p:cNvPr>
              <p:cNvGrpSpPr/>
              <p:nvPr/>
            </p:nvGrpSpPr>
            <p:grpSpPr>
              <a:xfrm>
                <a:off x="9089781" y="2845410"/>
                <a:ext cx="1305000" cy="2443760"/>
                <a:chOff x="9089781" y="2845410"/>
                <a:chExt cx="1305000" cy="2443760"/>
              </a:xfrm>
              <a:grpFill/>
            </p:grpSpPr>
            <p:sp>
              <p:nvSpPr>
                <p:cNvPr id="94" name="Rounded Rectangle 6">
                  <a:extLst>
                    <a:ext uri="{FF2B5EF4-FFF2-40B4-BE49-F238E27FC236}">
                      <a16:creationId xmlns:a16="http://schemas.microsoft.com/office/drawing/2014/main" id="{4E4CB275-D8D8-814C-8A68-58C8A2999862}"/>
                    </a:ext>
                  </a:extLst>
                </p:cNvPr>
                <p:cNvSpPr/>
                <p:nvPr/>
              </p:nvSpPr>
              <p:spPr>
                <a:xfrm>
                  <a:off x="9089781" y="4749170"/>
                  <a:ext cx="1305000" cy="540000"/>
                </a:xfrm>
                <a:prstGeom prst="roundRect">
                  <a:avLst/>
                </a:prstGeom>
                <a:grpFill/>
                <a:ln w="25400"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75" dirty="0">
                      <a:solidFill>
                        <a:schemeClr val="tx1">
                          <a:alpha val="20000"/>
                        </a:schemeClr>
                      </a:solidFill>
                    </a:rPr>
                    <a:t>MAC</a:t>
                  </a:r>
                </a:p>
                <a:p>
                  <a:pPr algn="ctr"/>
                  <a:r>
                    <a:rPr lang="en-US" sz="675" dirty="0">
                      <a:solidFill>
                        <a:schemeClr val="tx1">
                          <a:alpha val="20000"/>
                        </a:schemeClr>
                      </a:solidFill>
                    </a:rPr>
                    <a:t>module</a:t>
                  </a:r>
                </a:p>
              </p:txBody>
            </p:sp>
            <p:sp>
              <p:nvSpPr>
                <p:cNvPr id="95" name="Rounded Rectangle 8">
                  <a:extLst>
                    <a:ext uri="{FF2B5EF4-FFF2-40B4-BE49-F238E27FC236}">
                      <a16:creationId xmlns:a16="http://schemas.microsoft.com/office/drawing/2014/main" id="{229EB0D2-52EB-BF41-8FA3-F18A03FEDDE3}"/>
                    </a:ext>
                  </a:extLst>
                </p:cNvPr>
                <p:cNvSpPr/>
                <p:nvPr/>
              </p:nvSpPr>
              <p:spPr>
                <a:xfrm>
                  <a:off x="9089781" y="3575392"/>
                  <a:ext cx="1305000" cy="540000"/>
                </a:xfrm>
                <a:prstGeom prst="roundRect">
                  <a:avLst/>
                </a:prstGeom>
                <a:grpFill/>
                <a:ln w="25400"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75" dirty="0">
                      <a:solidFill>
                        <a:schemeClr val="tx1">
                          <a:alpha val="20000"/>
                        </a:schemeClr>
                      </a:solidFill>
                    </a:rPr>
                    <a:t>MAC</a:t>
                  </a:r>
                </a:p>
                <a:p>
                  <a:pPr algn="ctr"/>
                  <a:r>
                    <a:rPr lang="en-US" sz="675" dirty="0">
                      <a:solidFill>
                        <a:schemeClr val="tx1">
                          <a:alpha val="20000"/>
                        </a:schemeClr>
                      </a:solidFill>
                    </a:rPr>
                    <a:t>module</a:t>
                  </a:r>
                </a:p>
              </p:txBody>
            </p:sp>
            <p:sp>
              <p:nvSpPr>
                <p:cNvPr id="96" name="Rounded Rectangle 9">
                  <a:extLst>
                    <a:ext uri="{FF2B5EF4-FFF2-40B4-BE49-F238E27FC236}">
                      <a16:creationId xmlns:a16="http://schemas.microsoft.com/office/drawing/2014/main" id="{10C89A8D-3E5F-634E-9556-B72B0C12AF21}"/>
                    </a:ext>
                  </a:extLst>
                </p:cNvPr>
                <p:cNvSpPr/>
                <p:nvPr/>
              </p:nvSpPr>
              <p:spPr>
                <a:xfrm>
                  <a:off x="9089781" y="2845410"/>
                  <a:ext cx="1305000" cy="540000"/>
                </a:xfrm>
                <a:prstGeom prst="roundRect">
                  <a:avLst/>
                </a:prstGeom>
                <a:grpFill/>
                <a:ln w="25400"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75" dirty="0">
                      <a:solidFill>
                        <a:schemeClr val="tx1">
                          <a:alpha val="20000"/>
                        </a:schemeClr>
                      </a:solidFill>
                    </a:rPr>
                    <a:t>MAC</a:t>
                  </a:r>
                </a:p>
                <a:p>
                  <a:pPr algn="ctr"/>
                  <a:r>
                    <a:rPr lang="en-US" sz="675" dirty="0">
                      <a:solidFill>
                        <a:schemeClr val="tx1">
                          <a:alpha val="20000"/>
                        </a:schemeClr>
                      </a:solidFill>
                    </a:rPr>
                    <a:t>module</a:t>
                  </a:r>
                </a:p>
              </p:txBody>
            </p:sp>
            <p:grpSp>
              <p:nvGrpSpPr>
                <p:cNvPr id="97" name="Group 13">
                  <a:extLst>
                    <a:ext uri="{FF2B5EF4-FFF2-40B4-BE49-F238E27FC236}">
                      <a16:creationId xmlns:a16="http://schemas.microsoft.com/office/drawing/2014/main" id="{F42F15AC-BB08-3143-AA60-BCBE0DB32BD2}"/>
                    </a:ext>
                  </a:extLst>
                </p:cNvPr>
                <p:cNvGrpSpPr/>
                <p:nvPr/>
              </p:nvGrpSpPr>
              <p:grpSpPr>
                <a:xfrm>
                  <a:off x="9723406" y="4227609"/>
                  <a:ext cx="45719" cy="405719"/>
                  <a:chOff x="8169625" y="3428281"/>
                  <a:chExt cx="45719" cy="405719"/>
                </a:xfrm>
                <a:grpFill/>
              </p:grpSpPr>
              <p:sp>
                <p:nvSpPr>
                  <p:cNvPr id="98" name="Oval 10">
                    <a:extLst>
                      <a:ext uri="{FF2B5EF4-FFF2-40B4-BE49-F238E27FC236}">
                        <a16:creationId xmlns:a16="http://schemas.microsoft.com/office/drawing/2014/main" id="{049896F6-BA92-5348-988C-2A48F5239EFF}"/>
                      </a:ext>
                    </a:extLst>
                  </p:cNvPr>
                  <p:cNvSpPr/>
                  <p:nvPr/>
                </p:nvSpPr>
                <p:spPr>
                  <a:xfrm>
                    <a:off x="8169625" y="3428281"/>
                    <a:ext cx="45719" cy="45719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>
                        <a:alpha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788">
                      <a:solidFill>
                        <a:schemeClr val="tx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99" name="Oval 11">
                    <a:extLst>
                      <a:ext uri="{FF2B5EF4-FFF2-40B4-BE49-F238E27FC236}">
                        <a16:creationId xmlns:a16="http://schemas.microsoft.com/office/drawing/2014/main" id="{AE6DEB62-8BB6-7E48-9881-58921906F6C6}"/>
                      </a:ext>
                    </a:extLst>
                  </p:cNvPr>
                  <p:cNvSpPr/>
                  <p:nvPr/>
                </p:nvSpPr>
                <p:spPr>
                  <a:xfrm>
                    <a:off x="8169625" y="3608281"/>
                    <a:ext cx="45719" cy="45719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>
                        <a:alpha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788">
                      <a:solidFill>
                        <a:schemeClr val="tx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Oval 12">
                    <a:extLst>
                      <a:ext uri="{FF2B5EF4-FFF2-40B4-BE49-F238E27FC236}">
                        <a16:creationId xmlns:a16="http://schemas.microsoft.com/office/drawing/2014/main" id="{7376D285-E9A5-C14C-8611-EDA9CD6B37AE}"/>
                      </a:ext>
                    </a:extLst>
                  </p:cNvPr>
                  <p:cNvSpPr/>
                  <p:nvPr/>
                </p:nvSpPr>
                <p:spPr>
                  <a:xfrm>
                    <a:off x="8169625" y="3788281"/>
                    <a:ext cx="45719" cy="45719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>
                        <a:alpha val="2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788">
                      <a:solidFill>
                        <a:schemeClr val="tx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3" name="TextBox 28">
                <a:extLst>
                  <a:ext uri="{FF2B5EF4-FFF2-40B4-BE49-F238E27FC236}">
                    <a16:creationId xmlns:a16="http://schemas.microsoft.com/office/drawing/2014/main" id="{A4AD7663-DAF4-4E6B-A9C6-F414175FB623}"/>
                  </a:ext>
                </a:extLst>
              </p:cNvPr>
              <p:cNvSpPr txBox="1"/>
              <p:nvPr/>
            </p:nvSpPr>
            <p:spPr>
              <a:xfrm>
                <a:off x="5067902" y="2018254"/>
                <a:ext cx="2483463" cy="69702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err="1">
                    <a:solidFill>
                      <a:schemeClr val="tx1">
                        <a:alpha val="20000"/>
                      </a:schemeClr>
                    </a:solidFill>
                  </a:rPr>
                  <a:t>FC_Layer</a:t>
                </a:r>
                <a:endParaRPr lang="en-US" altLang="ko-KR" sz="788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755ACFE-FF25-4839-82E8-5CB426032983}"/>
                </a:ext>
              </a:extLst>
            </p:cNvPr>
            <p:cNvGrpSpPr/>
            <p:nvPr/>
          </p:nvGrpSpPr>
          <p:grpSpPr>
            <a:xfrm>
              <a:off x="4201312" y="2627447"/>
              <a:ext cx="1687500" cy="626347"/>
              <a:chOff x="2161989" y="1902663"/>
              <a:chExt cx="8524011" cy="4406337"/>
            </a:xfrm>
            <a:solidFill>
              <a:schemeClr val="bg1"/>
            </a:solidFill>
          </p:grpSpPr>
          <p:sp>
            <p:nvSpPr>
              <p:cNvPr id="88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2161989" y="1902663"/>
                <a:ext cx="8524011" cy="4406337"/>
              </a:xfrm>
              <a:prstGeom prst="roundRect">
                <a:avLst/>
              </a:prstGeom>
              <a:grpFill/>
              <a:ln w="2540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TextBox 38">
                <a:extLst>
                  <a:ext uri="{FF2B5EF4-FFF2-40B4-BE49-F238E27FC236}">
                    <a16:creationId xmlns:a16="http://schemas.microsoft.com/office/drawing/2014/main" id="{8B811109-246F-4E14-B58E-9E72CD23258D}"/>
                  </a:ext>
                </a:extLst>
              </p:cNvPr>
              <p:cNvSpPr txBox="1"/>
              <p:nvPr/>
            </p:nvSpPr>
            <p:spPr>
              <a:xfrm>
                <a:off x="2787366" y="2231161"/>
                <a:ext cx="6989684" cy="178629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50" dirty="0" err="1">
                    <a:solidFill>
                      <a:schemeClr val="tx1">
                        <a:alpha val="20000"/>
                      </a:schemeClr>
                    </a:solidFill>
                  </a:rPr>
                  <a:t>FC_control_path</a:t>
                </a:r>
                <a:endParaRPr lang="en-US" altLang="ko-KR" sz="105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p:grpSp>
        <p:sp>
          <p:nvSpPr>
            <p:cNvPr id="65" name="위쪽/아래쪽 화살표 39">
              <a:extLst>
                <a:ext uri="{FF2B5EF4-FFF2-40B4-BE49-F238E27FC236}">
                  <a16:creationId xmlns:a16="http://schemas.microsoft.com/office/drawing/2014/main" id="{06C2699F-8142-4C0B-92E1-402888E5C438}"/>
                </a:ext>
              </a:extLst>
            </p:cNvPr>
            <p:cNvSpPr/>
            <p:nvPr/>
          </p:nvSpPr>
          <p:spPr>
            <a:xfrm>
              <a:off x="4886822" y="3348107"/>
              <a:ext cx="260340" cy="466806"/>
            </a:xfrm>
            <a:prstGeom prst="upDownArrow">
              <a:avLst>
                <a:gd name="adj1" fmla="val 48689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2C98A2C-550E-4A19-A4A0-841B5EC05D64}"/>
                </a:ext>
              </a:extLst>
            </p:cNvPr>
            <p:cNvGrpSpPr/>
            <p:nvPr/>
          </p:nvGrpSpPr>
          <p:grpSpPr>
            <a:xfrm>
              <a:off x="403721" y="2168228"/>
              <a:ext cx="2020598" cy="1350000"/>
              <a:chOff x="1011000" y="2327445"/>
              <a:chExt cx="2250000" cy="3481340"/>
            </a:xfrm>
            <a:solidFill>
              <a:schemeClr val="bg1"/>
            </a:solidFill>
          </p:grpSpPr>
          <p:sp>
            <p:nvSpPr>
              <p:cNvPr id="86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1011000" y="2327445"/>
                <a:ext cx="2250000" cy="3481340"/>
              </a:xfrm>
              <a:prstGeom prst="roundRect">
                <a:avLst/>
              </a:prstGeom>
              <a:grpFill/>
              <a:ln w="2540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7" name="TextBox 46">
                <a:extLst>
                  <a:ext uri="{FF2B5EF4-FFF2-40B4-BE49-F238E27FC236}">
                    <a16:creationId xmlns:a16="http://schemas.microsoft.com/office/drawing/2014/main" id="{4022E17A-CD67-497D-82B7-F9DDEDDA9118}"/>
                  </a:ext>
                </a:extLst>
              </p:cNvPr>
              <p:cNvSpPr txBox="1"/>
              <p:nvPr/>
            </p:nvSpPr>
            <p:spPr>
              <a:xfrm>
                <a:off x="1236000" y="2478785"/>
                <a:ext cx="1730613" cy="9524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tx1">
                        <a:alpha val="20000"/>
                      </a:schemeClr>
                    </a:solidFill>
                  </a:rPr>
                  <a:t>Host</a:t>
                </a:r>
                <a:endParaRPr lang="en-US" altLang="ko-KR" sz="135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p:grpSp>
        <p:sp>
          <p:nvSpPr>
            <p:cNvPr id="67" name="위쪽/아래쪽 화살표 47">
              <a:extLst>
                <a:ext uri="{FF2B5EF4-FFF2-40B4-BE49-F238E27FC236}">
                  <a16:creationId xmlns:a16="http://schemas.microsoft.com/office/drawing/2014/main" id="{76077993-6150-4A34-BF5D-7718E47EE7FF}"/>
                </a:ext>
              </a:extLst>
            </p:cNvPr>
            <p:cNvSpPr/>
            <p:nvPr/>
          </p:nvSpPr>
          <p:spPr>
            <a:xfrm>
              <a:off x="966820" y="3634013"/>
              <a:ext cx="304878" cy="481368"/>
            </a:xfrm>
            <a:prstGeom prst="upDownArrow">
              <a:avLst>
                <a:gd name="adj1" fmla="val 48689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68" name="위쪽/아래쪽 화살표 49">
              <a:extLst>
                <a:ext uri="{FF2B5EF4-FFF2-40B4-BE49-F238E27FC236}">
                  <a16:creationId xmlns:a16="http://schemas.microsoft.com/office/drawing/2014/main" id="{EEACB2A9-C99A-49E6-89A8-98C87946FA69}"/>
                </a:ext>
              </a:extLst>
            </p:cNvPr>
            <p:cNvSpPr/>
            <p:nvPr/>
          </p:nvSpPr>
          <p:spPr>
            <a:xfrm>
              <a:off x="1500750" y="3625034"/>
              <a:ext cx="292779" cy="506832"/>
            </a:xfrm>
            <a:prstGeom prst="upDownArrow">
              <a:avLst>
                <a:gd name="adj1" fmla="val 48689"/>
                <a:gd name="adj2" fmla="val 50000"/>
              </a:avLst>
            </a:prstGeom>
            <a:solidFill>
              <a:schemeClr val="bg1"/>
            </a:solidFill>
            <a:ln w="25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>
                <a:solidFill>
                  <a:schemeClr val="tx1">
                    <a:alpha val="20000"/>
                  </a:schemeClr>
                </a:solidFill>
              </a:endParaRPr>
            </a:p>
          </p:txBody>
        </p:sp>
        <p:sp>
          <p:nvSpPr>
            <p:cNvPr id="69" name="Rounded Rectangle 7">
              <a:extLst>
                <a:ext uri="{FF2B5EF4-FFF2-40B4-BE49-F238E27FC236}">
                  <a16:creationId xmlns:a16="http://schemas.microsoft.com/office/drawing/2014/main" id="{861F224F-8774-BD42-853F-DD047CC22278}"/>
                </a:ext>
              </a:extLst>
            </p:cNvPr>
            <p:cNvSpPr/>
            <p:nvPr/>
          </p:nvSpPr>
          <p:spPr>
            <a:xfrm>
              <a:off x="624358" y="2356485"/>
              <a:ext cx="1559033" cy="31037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Test 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Bench</a:t>
              </a:r>
              <a:endParaRPr lang="en-US" sz="90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7F58605-D2CD-4008-A5BD-6F6A413A129E}"/>
                </a:ext>
              </a:extLst>
            </p:cNvPr>
            <p:cNvGrpSpPr/>
            <p:nvPr/>
          </p:nvGrpSpPr>
          <p:grpSpPr>
            <a:xfrm>
              <a:off x="3849565" y="2207185"/>
              <a:ext cx="4050581" cy="3335025"/>
              <a:chOff x="2161989" y="1902663"/>
              <a:chExt cx="8524011" cy="440633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5" name="Rounded Rectangle 5">
                <a:extLst>
                  <a:ext uri="{FF2B5EF4-FFF2-40B4-BE49-F238E27FC236}">
                    <a16:creationId xmlns:a16="http://schemas.microsoft.com/office/drawing/2014/main" id="{5AE8E980-FB90-C248-A8F1-4B578A22D1BC}"/>
                  </a:ext>
                </a:extLst>
              </p:cNvPr>
              <p:cNvSpPr/>
              <p:nvPr/>
            </p:nvSpPr>
            <p:spPr>
              <a:xfrm>
                <a:off x="2161989" y="1902663"/>
                <a:ext cx="8524011" cy="4406337"/>
              </a:xfrm>
              <a:prstGeom prst="roundRect">
                <a:avLst/>
              </a:pr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ounded Rectangle 7">
                <a:extLst>
                  <a:ext uri="{FF2B5EF4-FFF2-40B4-BE49-F238E27FC236}">
                    <a16:creationId xmlns:a16="http://schemas.microsoft.com/office/drawing/2014/main" id="{861F224F-8774-BD42-853F-DD047CC22278}"/>
                  </a:ext>
                </a:extLst>
              </p:cNvPr>
              <p:cNvSpPr/>
              <p:nvPr/>
            </p:nvSpPr>
            <p:spPr>
              <a:xfrm>
                <a:off x="3694397" y="4749170"/>
                <a:ext cx="4336605" cy="1225544"/>
              </a:xfrm>
              <a:prstGeom prst="roundRect">
                <a:avLst/>
              </a:prstGeom>
              <a:grp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BRAM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(Xilinx IP)</a:t>
                </a: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914B2113-7276-412E-9FD3-561BF091E964}"/>
                  </a:ext>
                </a:extLst>
              </p:cNvPr>
              <p:cNvGrpSpPr/>
              <p:nvPr/>
            </p:nvGrpSpPr>
            <p:grpSpPr>
              <a:xfrm>
                <a:off x="9089781" y="2845410"/>
                <a:ext cx="1305000" cy="2443760"/>
                <a:chOff x="9089781" y="2845410"/>
                <a:chExt cx="1305000" cy="2443760"/>
              </a:xfrm>
              <a:grpFill/>
            </p:grpSpPr>
            <p:sp>
              <p:nvSpPr>
                <p:cNvPr id="79" name="Rounded Rectangle 6">
                  <a:extLst>
                    <a:ext uri="{FF2B5EF4-FFF2-40B4-BE49-F238E27FC236}">
                      <a16:creationId xmlns:a16="http://schemas.microsoft.com/office/drawing/2014/main" id="{4E4CB275-D8D8-814C-8A68-58C8A2999862}"/>
                    </a:ext>
                  </a:extLst>
                </p:cNvPr>
                <p:cNvSpPr/>
                <p:nvPr/>
              </p:nvSpPr>
              <p:spPr>
                <a:xfrm>
                  <a:off x="9089781" y="4749170"/>
                  <a:ext cx="1305000" cy="540000"/>
                </a:xfrm>
                <a:prstGeom prst="roundRect">
                  <a:avLst/>
                </a:prstGeom>
                <a:grp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MAC</a:t>
                  </a: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module</a:t>
                  </a:r>
                </a:p>
              </p:txBody>
            </p:sp>
            <p:sp>
              <p:nvSpPr>
                <p:cNvPr id="80" name="Rounded Rectangle 8">
                  <a:extLst>
                    <a:ext uri="{FF2B5EF4-FFF2-40B4-BE49-F238E27FC236}">
                      <a16:creationId xmlns:a16="http://schemas.microsoft.com/office/drawing/2014/main" id="{229EB0D2-52EB-BF41-8FA3-F18A03FEDDE3}"/>
                    </a:ext>
                  </a:extLst>
                </p:cNvPr>
                <p:cNvSpPr/>
                <p:nvPr/>
              </p:nvSpPr>
              <p:spPr>
                <a:xfrm>
                  <a:off x="9089781" y="3575392"/>
                  <a:ext cx="1305000" cy="540000"/>
                </a:xfrm>
                <a:prstGeom prst="roundRect">
                  <a:avLst/>
                </a:prstGeom>
                <a:grp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MAC</a:t>
                  </a: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module</a:t>
                  </a:r>
                </a:p>
              </p:txBody>
            </p:sp>
            <p:sp>
              <p:nvSpPr>
                <p:cNvPr id="81" name="Rounded Rectangle 9">
                  <a:extLst>
                    <a:ext uri="{FF2B5EF4-FFF2-40B4-BE49-F238E27FC236}">
                      <a16:creationId xmlns:a16="http://schemas.microsoft.com/office/drawing/2014/main" id="{10C89A8D-3E5F-634E-9556-B72B0C12AF21}"/>
                    </a:ext>
                  </a:extLst>
                </p:cNvPr>
                <p:cNvSpPr/>
                <p:nvPr/>
              </p:nvSpPr>
              <p:spPr>
                <a:xfrm>
                  <a:off x="9089781" y="2845410"/>
                  <a:ext cx="1305000" cy="540000"/>
                </a:xfrm>
                <a:prstGeom prst="roundRect">
                  <a:avLst/>
                </a:prstGeom>
                <a:grp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MAC</a:t>
                  </a:r>
                </a:p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module</a:t>
                  </a:r>
                </a:p>
              </p:txBody>
            </p:sp>
            <p:grpSp>
              <p:nvGrpSpPr>
                <p:cNvPr id="82" name="Group 13">
                  <a:extLst>
                    <a:ext uri="{FF2B5EF4-FFF2-40B4-BE49-F238E27FC236}">
                      <a16:creationId xmlns:a16="http://schemas.microsoft.com/office/drawing/2014/main" id="{F42F15AC-BB08-3143-AA60-BCBE0DB32BD2}"/>
                    </a:ext>
                  </a:extLst>
                </p:cNvPr>
                <p:cNvGrpSpPr/>
                <p:nvPr/>
              </p:nvGrpSpPr>
              <p:grpSpPr>
                <a:xfrm>
                  <a:off x="9723406" y="4227609"/>
                  <a:ext cx="45719" cy="405719"/>
                  <a:chOff x="8169625" y="3428281"/>
                  <a:chExt cx="45719" cy="405719"/>
                </a:xfrm>
                <a:grpFill/>
              </p:grpSpPr>
              <p:sp>
                <p:nvSpPr>
                  <p:cNvPr id="83" name="Oval 10">
                    <a:extLst>
                      <a:ext uri="{FF2B5EF4-FFF2-40B4-BE49-F238E27FC236}">
                        <a16:creationId xmlns:a16="http://schemas.microsoft.com/office/drawing/2014/main" id="{049896F6-BA92-5348-988C-2A48F5239EFF}"/>
                      </a:ext>
                    </a:extLst>
                  </p:cNvPr>
                  <p:cNvSpPr/>
                  <p:nvPr/>
                </p:nvSpPr>
                <p:spPr>
                  <a:xfrm>
                    <a:off x="8169625" y="3428281"/>
                    <a:ext cx="45719" cy="45719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4" name="Oval 11">
                    <a:extLst>
                      <a:ext uri="{FF2B5EF4-FFF2-40B4-BE49-F238E27FC236}">
                        <a16:creationId xmlns:a16="http://schemas.microsoft.com/office/drawing/2014/main" id="{AE6DEB62-8BB6-7E48-9881-58921906F6C6}"/>
                      </a:ext>
                    </a:extLst>
                  </p:cNvPr>
                  <p:cNvSpPr/>
                  <p:nvPr/>
                </p:nvSpPr>
                <p:spPr>
                  <a:xfrm>
                    <a:off x="8169625" y="3608281"/>
                    <a:ext cx="45719" cy="45719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5" name="Oval 12">
                    <a:extLst>
                      <a:ext uri="{FF2B5EF4-FFF2-40B4-BE49-F238E27FC236}">
                        <a16:creationId xmlns:a16="http://schemas.microsoft.com/office/drawing/2014/main" id="{7376D285-E9A5-C14C-8611-EDA9CD6B37AE}"/>
                      </a:ext>
                    </a:extLst>
                  </p:cNvPr>
                  <p:cNvSpPr/>
                  <p:nvPr/>
                </p:nvSpPr>
                <p:spPr>
                  <a:xfrm>
                    <a:off x="8169625" y="3788281"/>
                    <a:ext cx="45719" cy="45719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200"/>
                  </a:p>
                </p:txBody>
              </p:sp>
            </p:grpSp>
          </p:grpSp>
          <p:sp>
            <p:nvSpPr>
              <p:cNvPr id="78" name="TextBox 66">
                <a:extLst>
                  <a:ext uri="{FF2B5EF4-FFF2-40B4-BE49-F238E27FC236}">
                    <a16:creationId xmlns:a16="http://schemas.microsoft.com/office/drawing/2014/main" id="{06D2D542-BD31-4002-A2A0-794FF6CDCAB4}"/>
                  </a:ext>
                </a:extLst>
              </p:cNvPr>
              <p:cNvSpPr txBox="1"/>
              <p:nvPr/>
            </p:nvSpPr>
            <p:spPr>
              <a:xfrm>
                <a:off x="4257810" y="2018253"/>
                <a:ext cx="4261384" cy="48797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 err="1"/>
                  <a:t>FC_Controller</a:t>
                </a:r>
                <a:endParaRPr lang="en-US" altLang="ko-KR" sz="1050" dirty="0"/>
              </a:p>
            </p:txBody>
          </p:sp>
        </p:grpSp>
        <p:sp>
          <p:nvSpPr>
            <p:cNvPr id="71" name="오른쪽 화살표 6">
              <a:extLst>
                <a:ext uri="{FF2B5EF4-FFF2-40B4-BE49-F238E27FC236}">
                  <a16:creationId xmlns:a16="http://schemas.microsoft.com/office/drawing/2014/main" id="{A3ABB396-A72F-4A29-8BD7-4229FE14B80A}"/>
                </a:ext>
              </a:extLst>
            </p:cNvPr>
            <p:cNvSpPr/>
            <p:nvPr/>
          </p:nvSpPr>
          <p:spPr>
            <a:xfrm>
              <a:off x="2643602" y="2990251"/>
              <a:ext cx="943836" cy="527978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72" name="오른쪽 화살표 75">
              <a:extLst>
                <a:ext uri="{FF2B5EF4-FFF2-40B4-BE49-F238E27FC236}">
                  <a16:creationId xmlns:a16="http://schemas.microsoft.com/office/drawing/2014/main" id="{563BF08A-E536-4858-881E-D36D3E7FBA75}"/>
                </a:ext>
              </a:extLst>
            </p:cNvPr>
            <p:cNvSpPr/>
            <p:nvPr/>
          </p:nvSpPr>
          <p:spPr>
            <a:xfrm rot="10800000">
              <a:off x="2592750" y="4335233"/>
              <a:ext cx="911344" cy="506127"/>
            </a:xfrm>
            <a:prstGeom prst="right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/>
            </a:p>
          </p:txBody>
        </p:sp>
        <p:sp>
          <p:nvSpPr>
            <p:cNvPr id="73" name="TextBox 77">
              <a:extLst>
                <a:ext uri="{FF2B5EF4-FFF2-40B4-BE49-F238E27FC236}">
                  <a16:creationId xmlns:a16="http://schemas.microsoft.com/office/drawing/2014/main" id="{7A0EAB5D-7515-4F33-86C6-1B308337DF6F}"/>
                </a:ext>
              </a:extLst>
            </p:cNvPr>
            <p:cNvSpPr txBox="1"/>
            <p:nvPr/>
          </p:nvSpPr>
          <p:spPr>
            <a:xfrm>
              <a:off x="2405265" y="4052153"/>
              <a:ext cx="129796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dirty="0"/>
                <a:t>Output</a:t>
              </a:r>
            </a:p>
          </p:txBody>
        </p:sp>
        <p:sp>
          <p:nvSpPr>
            <p:cNvPr id="74" name="TextBox 76">
              <a:extLst>
                <a:ext uri="{FF2B5EF4-FFF2-40B4-BE49-F238E27FC236}">
                  <a16:creationId xmlns:a16="http://schemas.microsoft.com/office/drawing/2014/main" id="{43650C2C-75DB-45DE-913F-5E7C1860FA5B}"/>
                </a:ext>
              </a:extLst>
            </p:cNvPr>
            <p:cNvSpPr txBox="1"/>
            <p:nvPr/>
          </p:nvSpPr>
          <p:spPr>
            <a:xfrm>
              <a:off x="2450416" y="2722367"/>
              <a:ext cx="12979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dirty="0"/>
                <a:t>Input, Weight, 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43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altLang="ko-KR" sz="3000" b="1" dirty="0"/>
              <a:t>Overview of the FC controller </a:t>
            </a:r>
          </a:p>
          <a:p>
            <a:pPr marL="0" indent="0" algn="r">
              <a:buNone/>
            </a:pPr>
            <a:r>
              <a:rPr lang="en-US" sz="3000" b="1" dirty="0"/>
              <a:t>	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3454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High Level Diagram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2C4BF0-1BC5-E84D-89BC-FD4152B37E45}"/>
              </a:ext>
            </a:extLst>
          </p:cNvPr>
          <p:cNvGrpSpPr/>
          <p:nvPr/>
        </p:nvGrpSpPr>
        <p:grpSpPr>
          <a:xfrm>
            <a:off x="-6178" y="1334354"/>
            <a:ext cx="8927756" cy="3690971"/>
            <a:chOff x="-6178" y="1334354"/>
            <a:chExt cx="8927756" cy="369097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AAE036-0D0E-3549-B000-2D3F15A8CB87}"/>
                </a:ext>
              </a:extLst>
            </p:cNvPr>
            <p:cNvSpPr txBox="1"/>
            <p:nvPr/>
          </p:nvSpPr>
          <p:spPr>
            <a:xfrm>
              <a:off x="98606" y="2925453"/>
              <a:ext cx="63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r_valid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244FC8-15A9-424B-B909-E7EAB50E2FB7}"/>
                </a:ext>
              </a:extLst>
            </p:cNvPr>
            <p:cNvSpPr txBox="1"/>
            <p:nvPr/>
          </p:nvSpPr>
          <p:spPr>
            <a:xfrm>
              <a:off x="46091" y="333074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in_data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F92086-9562-C34C-8F47-6D62DD3FFF79}"/>
                </a:ext>
              </a:extLst>
            </p:cNvPr>
            <p:cNvSpPr txBox="1"/>
            <p:nvPr/>
          </p:nvSpPr>
          <p:spPr>
            <a:xfrm>
              <a:off x="-6178" y="369784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2C53F8-3377-444C-902E-F7DB2B519D13}"/>
                </a:ext>
              </a:extLst>
            </p:cNvPr>
            <p:cNvSpPr txBox="1"/>
            <p:nvPr/>
          </p:nvSpPr>
          <p:spPr>
            <a:xfrm>
              <a:off x="98606" y="4064947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D8BB5-8DE5-7A43-B57D-1F5343C7EC10}"/>
                </a:ext>
              </a:extLst>
            </p:cNvPr>
            <p:cNvGrpSpPr/>
            <p:nvPr/>
          </p:nvGrpSpPr>
          <p:grpSpPr>
            <a:xfrm>
              <a:off x="212161" y="1334354"/>
              <a:ext cx="8709417" cy="3690971"/>
              <a:chOff x="212161" y="1334354"/>
              <a:chExt cx="8709417" cy="369097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EAA57FB-79BF-9A4F-9CB5-2C69F34F1A50}"/>
                  </a:ext>
                </a:extLst>
              </p:cNvPr>
              <p:cNvSpPr/>
              <p:nvPr/>
            </p:nvSpPr>
            <p:spPr>
              <a:xfrm>
                <a:off x="929634" y="1832675"/>
                <a:ext cx="7830125" cy="31926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7BE2C70-2B23-0B40-88AB-0BAB9BEAA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615" y="2282730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03C07C-9291-C347-9589-D09F657257E8}"/>
                  </a:ext>
                </a:extLst>
              </p:cNvPr>
              <p:cNvSpPr txBox="1"/>
              <p:nvPr/>
            </p:nvSpPr>
            <p:spPr>
              <a:xfrm>
                <a:off x="292311" y="2144230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26EB699-74C7-9D41-8F9C-7ECDF86A4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615" y="2679387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626209E-A618-3C4F-A546-CDD710CF25AE}"/>
                  </a:ext>
                </a:extLst>
              </p:cNvPr>
              <p:cNvSpPr txBox="1"/>
              <p:nvPr/>
            </p:nvSpPr>
            <p:spPr>
              <a:xfrm>
                <a:off x="212161" y="2540887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rstn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02330CA-EA84-5A45-B5A5-BCBBF6B25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615" y="3083599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BBDCCA3-F2E6-2C4F-B1CE-48A726615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317" y="347523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1F6688-9CA4-D947-9842-1CAD85287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317" y="383634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8E70E80-2D87-E74C-916E-396049C2E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317" y="420344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58F7C68-95EA-8440-8FA9-D5D46ABE8B86}"/>
                  </a:ext>
                </a:extLst>
              </p:cNvPr>
              <p:cNvGrpSpPr/>
              <p:nvPr/>
            </p:nvGrpSpPr>
            <p:grpSpPr>
              <a:xfrm>
                <a:off x="1343613" y="2481716"/>
                <a:ext cx="1768875" cy="1920716"/>
                <a:chOff x="2199194" y="1147376"/>
                <a:chExt cx="1768875" cy="192071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A33D811-CE08-3E46-993B-5913D22AF5E4}"/>
                    </a:ext>
                  </a:extLst>
                </p:cNvPr>
                <p:cNvSpPr/>
                <p:nvPr/>
              </p:nvSpPr>
              <p:spPr>
                <a:xfrm>
                  <a:off x="2382157" y="1147376"/>
                  <a:ext cx="1428750" cy="19207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1D70A4C-CE7A-BB4C-8198-18106B464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9194" y="2479633"/>
                  <a:ext cx="3143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BEE8D3D-C342-B64B-9A85-90A897C29AFE}"/>
                    </a:ext>
                  </a:extLst>
                </p:cNvPr>
                <p:cNvSpPr txBox="1"/>
                <p:nvPr/>
              </p:nvSpPr>
              <p:spPr>
                <a:xfrm>
                  <a:off x="2481063" y="2327882"/>
                  <a:ext cx="4716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200" dirty="0"/>
                    <a:t>dina</a:t>
                  </a: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D2A5F00-6FA2-4141-8807-87F835B94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9194" y="1337593"/>
                  <a:ext cx="3143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E5E4165-3028-3E4F-A0FF-43CEB617147E}"/>
                    </a:ext>
                  </a:extLst>
                </p:cNvPr>
                <p:cNvSpPr txBox="1"/>
                <p:nvPr/>
              </p:nvSpPr>
              <p:spPr>
                <a:xfrm>
                  <a:off x="2467811" y="1199094"/>
                  <a:ext cx="4475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200" dirty="0"/>
                    <a:t>clka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9C7A5A3-FCAF-AF4D-8A4B-1164E8B96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9194" y="1733499"/>
                  <a:ext cx="3143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FD2AC03-EA6C-8342-B199-864874293AD5}"/>
                    </a:ext>
                  </a:extLst>
                </p:cNvPr>
                <p:cNvSpPr txBox="1"/>
                <p:nvPr/>
              </p:nvSpPr>
              <p:spPr>
                <a:xfrm>
                  <a:off x="2467811" y="1595000"/>
                  <a:ext cx="5683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200" dirty="0"/>
                    <a:t>addra</a:t>
                  </a:r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5A84900-3346-9348-A1A7-0474002CB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9194" y="2073555"/>
                  <a:ext cx="3143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457B8F2-2FBE-A446-8857-53A9C4A62E55}"/>
                    </a:ext>
                  </a:extLst>
                </p:cNvPr>
                <p:cNvSpPr txBox="1"/>
                <p:nvPr/>
              </p:nvSpPr>
              <p:spPr>
                <a:xfrm>
                  <a:off x="2467811" y="1935056"/>
                  <a:ext cx="4331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200" dirty="0"/>
                    <a:t>ena</a:t>
                  </a: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9AF34CC-76AC-7D47-AB31-AB6EA7286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9194" y="2836953"/>
                  <a:ext cx="3143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FB121E1-3E3C-F549-8A1F-2C9C2D79D303}"/>
                    </a:ext>
                  </a:extLst>
                </p:cNvPr>
                <p:cNvSpPr txBox="1"/>
                <p:nvPr/>
              </p:nvSpPr>
              <p:spPr>
                <a:xfrm>
                  <a:off x="2478319" y="2698454"/>
                  <a:ext cx="4603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200" dirty="0"/>
                    <a:t>wea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332F2C9-0D20-9D40-9C06-1C0AC37263AF}"/>
                    </a:ext>
                  </a:extLst>
                </p:cNvPr>
                <p:cNvSpPr txBox="1"/>
                <p:nvPr/>
              </p:nvSpPr>
              <p:spPr>
                <a:xfrm>
                  <a:off x="3121044" y="1935055"/>
                  <a:ext cx="5709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200" dirty="0"/>
                    <a:t>douta</a:t>
                  </a:r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1D7F189-1A83-134B-9209-853724B47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3744" y="2079708"/>
                  <a:ext cx="31432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09D6D11-8B08-294F-87F6-92654B0C4E3A}"/>
                  </a:ext>
                </a:extLst>
              </p:cNvPr>
              <p:cNvSpPr txBox="1"/>
              <p:nvPr/>
            </p:nvSpPr>
            <p:spPr>
              <a:xfrm>
                <a:off x="1875772" y="2056348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BRAM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CA6F80-E0BA-9742-8DE3-EB728BDDDE54}"/>
                  </a:ext>
                </a:extLst>
              </p:cNvPr>
              <p:cNvSpPr txBox="1"/>
              <p:nvPr/>
            </p:nvSpPr>
            <p:spPr>
              <a:xfrm>
                <a:off x="3392036" y="1981161"/>
                <a:ext cx="353943" cy="79963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en-KR" sz="1100" dirty="0"/>
                  <a:t>input_data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B44512-C00E-7948-BD1E-4A1299E1F440}"/>
                  </a:ext>
                </a:extLst>
              </p:cNvPr>
              <p:cNvSpPr txBox="1"/>
              <p:nvPr/>
            </p:nvSpPr>
            <p:spPr>
              <a:xfrm>
                <a:off x="3392035" y="2975361"/>
                <a:ext cx="353943" cy="100152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KR" sz="1100" dirty="0"/>
                  <a:t>weight_buff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EEDD7B-1AD4-DC46-A9B0-F39CA4F791A0}"/>
                  </a:ext>
                </a:extLst>
              </p:cNvPr>
              <p:cNvSpPr txBox="1"/>
              <p:nvPr/>
            </p:nvSpPr>
            <p:spPr>
              <a:xfrm>
                <a:off x="3392035" y="4165655"/>
                <a:ext cx="353943" cy="43914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KR" sz="1100" dirty="0"/>
                  <a:t>bias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FC0BBEA-C7D3-694F-A39C-4223015753B7}"/>
                  </a:ext>
                </a:extLst>
              </p:cNvPr>
              <p:cNvSpPr txBox="1"/>
              <p:nvPr/>
            </p:nvSpPr>
            <p:spPr>
              <a:xfrm>
                <a:off x="4010487" y="2974138"/>
                <a:ext cx="353943" cy="100152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KR" sz="1100" dirty="0"/>
                  <a:t>weight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C26DB55-265A-D444-B4A7-AEB5FE3F48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162" y="347393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148F4A7-67AB-7E46-A649-5F6F339BF9B0}"/>
                  </a:ext>
                </a:extLst>
              </p:cNvPr>
              <p:cNvGrpSpPr/>
              <p:nvPr/>
            </p:nvGrpSpPr>
            <p:grpSpPr>
              <a:xfrm>
                <a:off x="4611416" y="2246003"/>
                <a:ext cx="3411907" cy="2294921"/>
                <a:chOff x="5213838" y="1536415"/>
                <a:chExt cx="3411907" cy="2294921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222862D-9808-9E42-9BD4-BE932F1A2B16}"/>
                    </a:ext>
                  </a:extLst>
                </p:cNvPr>
                <p:cNvGrpSpPr/>
                <p:nvPr/>
              </p:nvGrpSpPr>
              <p:grpSpPr>
                <a:xfrm>
                  <a:off x="5213838" y="1536415"/>
                  <a:ext cx="1936583" cy="2065390"/>
                  <a:chOff x="5556047" y="1656151"/>
                  <a:chExt cx="1936583" cy="2065390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3AF512D-48E1-7942-BD60-2457855C61FE}"/>
                      </a:ext>
                    </a:extLst>
                  </p:cNvPr>
                  <p:cNvSpPr/>
                  <p:nvPr/>
                </p:nvSpPr>
                <p:spPr>
                  <a:xfrm>
                    <a:off x="5740284" y="2086744"/>
                    <a:ext cx="1428749" cy="163479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61BE219-8505-C643-99EE-29EC890DC4FD}"/>
                      </a:ext>
                    </a:extLst>
                  </p:cNvPr>
                  <p:cNvSpPr txBox="1"/>
                  <p:nvPr/>
                </p:nvSpPr>
                <p:spPr>
                  <a:xfrm>
                    <a:off x="6157812" y="1656151"/>
                    <a:ext cx="6383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dirty="0"/>
                      <a:t>MAC</a:t>
                    </a:r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498F06B5-0320-5B4A-8375-6AFA250E2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5400" y="2232491"/>
                    <a:ext cx="3143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8FFE521-C92A-EB4D-A2C7-F6CCE0CE1025}"/>
                      </a:ext>
                    </a:extLst>
                  </p:cNvPr>
                  <p:cNvSpPr txBox="1"/>
                  <p:nvPr/>
                </p:nvSpPr>
                <p:spPr>
                  <a:xfrm>
                    <a:off x="5834017" y="2093992"/>
                    <a:ext cx="36740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clk</a:t>
                    </a:r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B7879678-9342-F54E-94B8-28FA41F852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2442" y="2473808"/>
                    <a:ext cx="3143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73625F85-A5AD-4149-B066-927D1C943FD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059" y="2335309"/>
                    <a:ext cx="4475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rstn</a:t>
                    </a:r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2E7345C2-B135-274E-A9B3-78576A8BD8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5400" y="2712432"/>
                    <a:ext cx="3143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FDE4BD8-4A1F-CD40-A661-F6377CE53511}"/>
                      </a:ext>
                    </a:extLst>
                  </p:cNvPr>
                  <p:cNvSpPr txBox="1"/>
                  <p:nvPr/>
                </p:nvSpPr>
                <p:spPr>
                  <a:xfrm>
                    <a:off x="5834017" y="2573933"/>
                    <a:ext cx="35298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en</a:t>
                    </a: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1323FB61-D10B-DA4E-B6EB-A7B3A3A69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3653" y="3037070"/>
                    <a:ext cx="3143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F09D447-A6CD-0D49-B2A6-72CD1C87B40A}"/>
                      </a:ext>
                    </a:extLst>
                  </p:cNvPr>
                  <p:cNvSpPr txBox="1"/>
                  <p:nvPr/>
                </p:nvSpPr>
                <p:spPr>
                  <a:xfrm>
                    <a:off x="5832270" y="2898571"/>
                    <a:ext cx="6447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data_a</a:t>
                    </a:r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1CD03249-D687-434E-865E-D0B1991978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6047" y="3292676"/>
                    <a:ext cx="3143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F7715D0-457F-9E44-BC57-BD3FAF33CE8D}"/>
                      </a:ext>
                    </a:extLst>
                  </p:cNvPr>
                  <p:cNvSpPr txBox="1"/>
                  <p:nvPr/>
                </p:nvSpPr>
                <p:spPr>
                  <a:xfrm>
                    <a:off x="5824664" y="3154178"/>
                    <a:ext cx="9714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sz="1200" dirty="0"/>
                      <a:t>data_b</a:t>
                    </a:r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23715ED-33CB-924C-B37B-0C3BF8FE2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6831" y="3536127"/>
                    <a:ext cx="3143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E45C04C-8571-4043-B794-C8FE4598450D}"/>
                      </a:ext>
                    </a:extLst>
                  </p:cNvPr>
                  <p:cNvSpPr txBox="1"/>
                  <p:nvPr/>
                </p:nvSpPr>
                <p:spPr>
                  <a:xfrm>
                    <a:off x="5835448" y="3397628"/>
                    <a:ext cx="64472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sz="1200" dirty="0"/>
                      <a:t>data_c</a:t>
                    </a:r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63448D87-D62E-CC4A-A6FF-08FFD0C36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402" y="2612308"/>
                    <a:ext cx="525228" cy="71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7AD6E8EE-1502-884B-98EA-FB3A33B1BF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0123" y="2935531"/>
                    <a:ext cx="31432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900A99E-79C6-B14F-8D20-637D3F8EF55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8266" y="2465258"/>
                    <a:ext cx="53572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mout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9DEC3806-0E20-2540-8FB8-E24D5A947973}"/>
                      </a:ext>
                    </a:extLst>
                  </p:cNvPr>
                  <p:cNvSpPr txBox="1"/>
                  <p:nvPr/>
                </p:nvSpPr>
                <p:spPr>
                  <a:xfrm>
                    <a:off x="6550998" y="2791093"/>
                    <a:ext cx="52129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done</a:t>
                    </a: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2C6856D-D950-094B-8947-0649A5E55BC9}"/>
                    </a:ext>
                  </a:extLst>
                </p:cNvPr>
                <p:cNvSpPr txBox="1"/>
                <p:nvPr/>
              </p:nvSpPr>
              <p:spPr>
                <a:xfrm>
                  <a:off x="7125119" y="1998947"/>
                  <a:ext cx="353943" cy="10015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KR" sz="1100" dirty="0"/>
                    <a:t>partial_sum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22775ED-4106-4446-ABA5-7B065EA9F5AD}"/>
                    </a:ext>
                  </a:extLst>
                </p:cNvPr>
                <p:cNvSpPr txBox="1"/>
                <p:nvPr/>
              </p:nvSpPr>
              <p:spPr>
                <a:xfrm>
                  <a:off x="7720722" y="1983260"/>
                  <a:ext cx="353943" cy="10015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KR" sz="1100" dirty="0"/>
                    <a:t>result_acc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53FADAB-8ADA-4F4F-BEBC-C7AE445A241D}"/>
                    </a:ext>
                  </a:extLst>
                </p:cNvPr>
                <p:cNvSpPr txBox="1"/>
                <p:nvPr/>
              </p:nvSpPr>
              <p:spPr>
                <a:xfrm>
                  <a:off x="8271802" y="1983259"/>
                  <a:ext cx="353943" cy="100152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KR" sz="1100" dirty="0"/>
                    <a:t>result_q</a:t>
                  </a: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A81B22C-90A2-3B47-BC06-9C898D7D5F93}"/>
                    </a:ext>
                  </a:extLst>
                </p:cNvPr>
                <p:cNvCxnSpPr>
                  <a:cxnSpLocks/>
                  <a:stCxn id="64" idx="3"/>
                </p:cNvCxnSpPr>
                <p:nvPr/>
              </p:nvCxnSpPr>
              <p:spPr>
                <a:xfrm>
                  <a:off x="7479062" y="2499708"/>
                  <a:ext cx="2699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DEBE02E-895E-EA43-8C66-3CC773F1A4B2}"/>
                    </a:ext>
                  </a:extLst>
                </p:cNvPr>
                <p:cNvCxnSpPr/>
                <p:nvPr/>
              </p:nvCxnSpPr>
              <p:spPr>
                <a:xfrm>
                  <a:off x="7628526" y="2492572"/>
                  <a:ext cx="0" cy="13248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161141E-304D-8E47-BE55-41709212A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0233" y="3831336"/>
                  <a:ext cx="240829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3D6AEA0-67BE-B344-AE80-2E061FBD3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0233" y="3424574"/>
                  <a:ext cx="0" cy="406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1713EC5-9A6D-3D48-9AB4-D8976AC98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887" y="2492572"/>
                  <a:ext cx="2699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2092242-81E4-9748-BB1A-9A62A8BAE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5453" y="212206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80E9E3-AA2C-7347-846E-D16CBA6ADC59}"/>
                  </a:ext>
                </a:extLst>
              </p:cNvPr>
              <p:cNvSpPr txBox="1"/>
              <p:nvPr/>
            </p:nvSpPr>
            <p:spPr>
              <a:xfrm>
                <a:off x="7809660" y="1981161"/>
                <a:ext cx="785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out_data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75EF03A-D133-F140-AE07-0EBD6BDBF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7253" y="238690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94042DB-0FD8-EE4F-AF27-C2E00AE478E1}"/>
                  </a:ext>
                </a:extLst>
              </p:cNvPr>
              <p:cNvSpPr txBox="1"/>
              <p:nvPr/>
            </p:nvSpPr>
            <p:spPr>
              <a:xfrm>
                <a:off x="7821460" y="2246003"/>
                <a:ext cx="6290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t_valid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85CCE-4BB2-8142-B04D-4884F704A62E}"/>
                  </a:ext>
                </a:extLst>
              </p:cNvPr>
              <p:cNvSpPr txBox="1"/>
              <p:nvPr/>
            </p:nvSpPr>
            <p:spPr>
              <a:xfrm>
                <a:off x="3860473" y="1334354"/>
                <a:ext cx="1501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FC Controller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5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FSM of FC Controller (fc_controller.v)</a:t>
            </a:r>
            <a:endParaRPr lang="en-US" dirty="0"/>
          </a:p>
        </p:txBody>
      </p:sp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CD93542D-4E1B-2D45-8557-6A65549B7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37809"/>
            <a:ext cx="5719180" cy="3001681"/>
          </a:xfrm>
          <a:prstGeom prst="rect">
            <a:avLst/>
          </a:prstGeom>
        </p:spPr>
      </p:pic>
      <p:pic>
        <p:nvPicPr>
          <p:cNvPr id="34" name="Picture 33" descr="Diagram, schematic&#10;&#10;Description automatically generated">
            <a:extLst>
              <a:ext uri="{FF2B5EF4-FFF2-40B4-BE49-F238E27FC236}">
                <a16:creationId xmlns:a16="http://schemas.microsoft.com/office/drawing/2014/main" id="{EE9C48AC-7D67-7D47-9D26-7CAA494A9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90" y="3965625"/>
            <a:ext cx="5846180" cy="24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0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/>
          </a:p>
          <a:p>
            <a:pPr marL="0" indent="0">
              <a:buNone/>
            </a:pPr>
            <a:endParaRPr lang="en-US" sz="3000" b="1"/>
          </a:p>
          <a:p>
            <a:pPr marL="0" indent="0">
              <a:buNone/>
            </a:pPr>
            <a:endParaRPr lang="en-US" sz="3000" b="1"/>
          </a:p>
          <a:p>
            <a:pPr marL="0" indent="0">
              <a:buNone/>
            </a:pPr>
            <a:endParaRPr lang="en-US" sz="3000" b="1"/>
          </a:p>
          <a:p>
            <a:pPr marL="0" indent="0" algn="r">
              <a:buNone/>
            </a:pPr>
            <a:r>
              <a:rPr lang="en-US" sz="3000" b="1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57809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F4DD9A-B81B-4D23-BD7F-A4D0355DC435}"/>
              </a:ext>
            </a:extLst>
          </p:cNvPr>
          <p:cNvGrpSpPr/>
          <p:nvPr/>
        </p:nvGrpSpPr>
        <p:grpSpPr>
          <a:xfrm>
            <a:off x="270193" y="1208735"/>
            <a:ext cx="4301807" cy="4541729"/>
            <a:chOff x="90192" y="1543575"/>
            <a:chExt cx="4301807" cy="454172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F2BBAF5-B8F2-4499-A121-8C46A7D51312}"/>
                </a:ext>
              </a:extLst>
            </p:cNvPr>
            <p:cNvSpPr/>
            <p:nvPr/>
          </p:nvSpPr>
          <p:spPr>
            <a:xfrm>
              <a:off x="1977250" y="2098622"/>
              <a:ext cx="1044000" cy="104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Receive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461FF4A-5CFF-4AD9-B5E6-FA86E80E1070}"/>
                </a:ext>
              </a:extLst>
            </p:cNvPr>
            <p:cNvSpPr/>
            <p:nvPr/>
          </p:nvSpPr>
          <p:spPr>
            <a:xfrm>
              <a:off x="3070125" y="3022476"/>
              <a:ext cx="1044000" cy="104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F4415-A746-4DCD-A55F-7CD8BEAB5C11}"/>
                </a:ext>
              </a:extLst>
            </p:cNvPr>
            <p:cNvSpPr txBox="1"/>
            <p:nvPr/>
          </p:nvSpPr>
          <p:spPr>
            <a:xfrm>
              <a:off x="3244738" y="2496062"/>
              <a:ext cx="1147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b_write_done</a:t>
              </a:r>
              <a:endParaRPr lang="ko-KR" altLang="en-US" sz="10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6ADEFA1-54DE-4B9C-97BB-A16BD12E35D4}"/>
                </a:ext>
              </a:extLst>
            </p:cNvPr>
            <p:cNvSpPr/>
            <p:nvPr/>
          </p:nvSpPr>
          <p:spPr>
            <a:xfrm>
              <a:off x="2596012" y="4610250"/>
              <a:ext cx="1044000" cy="104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Bias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5739FBF-2B80-4463-9DB5-B476EEA1AB82}"/>
                </a:ext>
              </a:extLst>
            </p:cNvPr>
            <p:cNvSpPr/>
            <p:nvPr/>
          </p:nvSpPr>
          <p:spPr>
            <a:xfrm>
              <a:off x="1028250" y="4508999"/>
              <a:ext cx="1044000" cy="104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Weight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구부러진 연결선 22">
              <a:extLst>
                <a:ext uri="{FF2B5EF4-FFF2-40B4-BE49-F238E27FC236}">
                  <a16:creationId xmlns:a16="http://schemas.microsoft.com/office/drawing/2014/main" id="{906A6DFE-8E2F-446F-AE78-63264CA06535}"/>
                </a:ext>
              </a:extLst>
            </p:cNvPr>
            <p:cNvCxnSpPr>
              <a:cxnSpLocks/>
              <a:stCxn id="8" idx="5"/>
              <a:endCxn id="10" idx="6"/>
            </p:cNvCxnSpPr>
            <p:nvPr/>
          </p:nvCxnSpPr>
          <p:spPr>
            <a:xfrm rot="5400000">
              <a:off x="3191292" y="4362307"/>
              <a:ext cx="1218664" cy="321223"/>
            </a:xfrm>
            <a:prstGeom prst="curvedConnector2">
              <a:avLst/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EF50B2-A35E-4AA5-84D7-152BE7DDDA87}"/>
                </a:ext>
              </a:extLst>
            </p:cNvPr>
            <p:cNvSpPr txBox="1"/>
            <p:nvPr/>
          </p:nvSpPr>
          <p:spPr>
            <a:xfrm>
              <a:off x="2564427" y="4181397"/>
              <a:ext cx="1325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input_set_done</a:t>
              </a:r>
              <a:endParaRPr lang="ko-KR" altLang="en-US" sz="1000" b="1" dirty="0"/>
            </a:p>
          </p:txBody>
        </p:sp>
        <p:cxnSp>
          <p:nvCxnSpPr>
            <p:cNvPr id="15" name="구부러진 연결선 25">
              <a:extLst>
                <a:ext uri="{FF2B5EF4-FFF2-40B4-BE49-F238E27FC236}">
                  <a16:creationId xmlns:a16="http://schemas.microsoft.com/office/drawing/2014/main" id="{D0F94C0A-9F94-47C2-B623-5FE496CCE0B8}"/>
                </a:ext>
              </a:extLst>
            </p:cNvPr>
            <p:cNvCxnSpPr>
              <a:cxnSpLocks/>
              <a:stCxn id="10" idx="4"/>
              <a:endCxn id="11" idx="5"/>
            </p:cNvCxnSpPr>
            <p:nvPr/>
          </p:nvCxnSpPr>
          <p:spPr>
            <a:xfrm rot="5400000" flipH="1">
              <a:off x="2391615" y="4927854"/>
              <a:ext cx="254141" cy="1198652"/>
            </a:xfrm>
            <a:prstGeom prst="curvedConnector3">
              <a:avLst>
                <a:gd name="adj1" fmla="val -89950"/>
              </a:avLst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1DD6B7-202F-41ED-AAC3-84656806277E}"/>
                </a:ext>
              </a:extLst>
            </p:cNvPr>
            <p:cNvSpPr txBox="1"/>
            <p:nvPr/>
          </p:nvSpPr>
          <p:spPr>
            <a:xfrm>
              <a:off x="2661114" y="5839083"/>
              <a:ext cx="1167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bias_set_done</a:t>
              </a:r>
              <a:endParaRPr lang="ko-KR" altLang="en-US" sz="1000" b="1" dirty="0"/>
            </a:p>
          </p:txBody>
        </p:sp>
        <p:cxnSp>
          <p:nvCxnSpPr>
            <p:cNvPr id="17" name="구부러진 연결선 28">
              <a:extLst>
                <a:ext uri="{FF2B5EF4-FFF2-40B4-BE49-F238E27FC236}">
                  <a16:creationId xmlns:a16="http://schemas.microsoft.com/office/drawing/2014/main" id="{681626D7-6ECA-4731-A0B3-94D5A47685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3671" y="5007307"/>
              <a:ext cx="504000" cy="504000"/>
            </a:xfrm>
            <a:prstGeom prst="curvedConnector4">
              <a:avLst>
                <a:gd name="adj1" fmla="val -45357"/>
                <a:gd name="adj2" fmla="val 145357"/>
              </a:avLst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962A14-07DD-4B3E-918B-1439C682DD42}"/>
                </a:ext>
              </a:extLst>
            </p:cNvPr>
            <p:cNvSpPr txBox="1"/>
            <p:nvPr/>
          </p:nvSpPr>
          <p:spPr>
            <a:xfrm>
              <a:off x="138985" y="3855783"/>
              <a:ext cx="21765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/>
                <a:t>weight_counter</a:t>
              </a:r>
              <a:r>
                <a:rPr lang="en-US" altLang="ko-KR" sz="1000" b="1" dirty="0"/>
                <a:t> &gt; OUTPUT_SIZE</a:t>
              </a:r>
              <a:endParaRPr lang="ko-KR" altLang="en-US" sz="1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2621E7-4047-45EE-BFC9-96EB128FF603}"/>
                </a:ext>
              </a:extLst>
            </p:cNvPr>
            <p:cNvSpPr txBox="1"/>
            <p:nvPr/>
          </p:nvSpPr>
          <p:spPr>
            <a:xfrm>
              <a:off x="90192" y="5763394"/>
              <a:ext cx="11986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data_set_done</a:t>
              </a:r>
              <a:endParaRPr lang="ko-KR" altLang="en-US" sz="1000" b="1" dirty="0"/>
            </a:p>
          </p:txBody>
        </p:sp>
        <p:cxnSp>
          <p:nvCxnSpPr>
            <p:cNvPr id="20" name="구부러진 연결선 40">
              <a:extLst>
                <a:ext uri="{FF2B5EF4-FFF2-40B4-BE49-F238E27FC236}">
                  <a16:creationId xmlns:a16="http://schemas.microsoft.com/office/drawing/2014/main" id="{B6C4C53E-CB4F-4F0E-9F1F-3D2CE228D96C}"/>
                </a:ext>
              </a:extLst>
            </p:cNvPr>
            <p:cNvCxnSpPr>
              <a:cxnSpLocks/>
              <a:stCxn id="11" idx="1"/>
              <a:endCxn id="21" idx="2"/>
            </p:cNvCxnSpPr>
            <p:nvPr/>
          </p:nvCxnSpPr>
          <p:spPr>
            <a:xfrm rot="16200000" flipV="1">
              <a:off x="-356614" y="3124134"/>
              <a:ext cx="2124074" cy="951435"/>
            </a:xfrm>
            <a:prstGeom prst="curvedConnector4">
              <a:avLst>
                <a:gd name="adj1" fmla="val 9001"/>
                <a:gd name="adj2" fmla="val 129032"/>
              </a:avLst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437F1F-5826-4DBB-BC1F-845B209A21A1}"/>
                </a:ext>
              </a:extLst>
            </p:cNvPr>
            <p:cNvSpPr/>
            <p:nvPr/>
          </p:nvSpPr>
          <p:spPr>
            <a:xfrm>
              <a:off x="229705" y="2015815"/>
              <a:ext cx="1044000" cy="104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Idle</a:t>
              </a:r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BEEE0D-746E-415C-B634-387CE2937C5F}"/>
                </a:ext>
              </a:extLst>
            </p:cNvPr>
            <p:cNvSpPr txBox="1"/>
            <p:nvPr/>
          </p:nvSpPr>
          <p:spPr>
            <a:xfrm>
              <a:off x="1378156" y="1543575"/>
              <a:ext cx="69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/>
                <a:t>r_valid</a:t>
              </a:r>
              <a:endParaRPr lang="ko-KR" altLang="en-US" sz="1000" b="1" dirty="0"/>
            </a:p>
          </p:txBody>
        </p: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3933612-7ADE-4FCF-82C8-4089FB5DF370}"/>
                </a:ext>
              </a:extLst>
            </p:cNvPr>
            <p:cNvCxnSpPr>
              <a:cxnSpLocks/>
              <a:stCxn id="7" idx="6"/>
              <a:endCxn id="8" idx="0"/>
            </p:cNvCxnSpPr>
            <p:nvPr/>
          </p:nvCxnSpPr>
          <p:spPr bwMode="auto">
            <a:xfrm>
              <a:off x="3021250" y="2620622"/>
              <a:ext cx="570875" cy="401854"/>
            </a:xfrm>
            <a:prstGeom prst="curved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7834B1E9-5C3A-49EE-A773-161B047C2F86}"/>
                </a:ext>
              </a:extLst>
            </p:cNvPr>
            <p:cNvCxnSpPr>
              <a:cxnSpLocks/>
              <a:stCxn id="21" idx="7"/>
              <a:endCxn id="7" idx="1"/>
            </p:cNvCxnSpPr>
            <p:nvPr/>
          </p:nvCxnSpPr>
          <p:spPr bwMode="auto">
            <a:xfrm rot="16200000" flipH="1">
              <a:off x="1584073" y="1705446"/>
              <a:ext cx="82807" cy="1009325"/>
            </a:xfrm>
            <a:prstGeom prst="curvedConnector3">
              <a:avLst>
                <a:gd name="adj1" fmla="val -46069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B291D5-E3D0-4BCC-9158-2602FF8C307E}"/>
              </a:ext>
            </a:extLst>
          </p:cNvPr>
          <p:cNvGrpSpPr/>
          <p:nvPr/>
        </p:nvGrpSpPr>
        <p:grpSpPr>
          <a:xfrm>
            <a:off x="4897674" y="1364763"/>
            <a:ext cx="4132454" cy="4128473"/>
            <a:chOff x="4428934" y="1590130"/>
            <a:chExt cx="4132454" cy="412847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D254BAD-962C-4CF0-BDD3-2496A9DF46A1}"/>
                </a:ext>
              </a:extLst>
            </p:cNvPr>
            <p:cNvSpPr/>
            <p:nvPr/>
          </p:nvSpPr>
          <p:spPr>
            <a:xfrm>
              <a:off x="6934500" y="2081327"/>
              <a:ext cx="1116000" cy="1116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Accumulate</a:t>
              </a:r>
              <a:endParaRPr lang="ko-KR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구부러진 연결선 23">
              <a:extLst>
                <a:ext uri="{FF2B5EF4-FFF2-40B4-BE49-F238E27FC236}">
                  <a16:creationId xmlns:a16="http://schemas.microsoft.com/office/drawing/2014/main" id="{179727B8-8F99-4C2E-9208-40E8A83BF5FF}"/>
                </a:ext>
              </a:extLst>
            </p:cNvPr>
            <p:cNvCxnSpPr>
              <a:stCxn id="28" idx="7"/>
              <a:endCxn id="26" idx="1"/>
            </p:cNvCxnSpPr>
            <p:nvPr/>
          </p:nvCxnSpPr>
          <p:spPr>
            <a:xfrm rot="5400000" flipH="1" flipV="1">
              <a:off x="6530625" y="1677452"/>
              <a:ext cx="12700" cy="1134618"/>
            </a:xfrm>
            <a:prstGeom prst="curvedConnector3">
              <a:avLst>
                <a:gd name="adj1" fmla="val 3086882"/>
              </a:avLst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FD5EC1-55C2-4F99-AA14-672AEDB3A4BD}"/>
                </a:ext>
              </a:extLst>
            </p:cNvPr>
            <p:cNvSpPr/>
            <p:nvPr/>
          </p:nvSpPr>
          <p:spPr>
            <a:xfrm>
              <a:off x="5010750" y="2081327"/>
              <a:ext cx="1116000" cy="1116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Idle</a:t>
              </a:r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4B2F04-8DA8-44BD-8B61-BEC29E858F27}"/>
                </a:ext>
              </a:extLst>
            </p:cNvPr>
            <p:cNvSpPr txBox="1"/>
            <p:nvPr/>
          </p:nvSpPr>
          <p:spPr>
            <a:xfrm>
              <a:off x="6139350" y="1590130"/>
              <a:ext cx="877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data_ready</a:t>
              </a:r>
              <a:endParaRPr lang="ko-KR" altLang="en-US" sz="1000" b="1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A6DAA6-3F60-4BBA-8296-CB4AFC829DBF}"/>
                </a:ext>
              </a:extLst>
            </p:cNvPr>
            <p:cNvSpPr/>
            <p:nvPr/>
          </p:nvSpPr>
          <p:spPr>
            <a:xfrm>
              <a:off x="7092482" y="3953885"/>
              <a:ext cx="1116000" cy="1116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Bias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Add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구부러진 연결선 91">
              <a:extLst>
                <a:ext uri="{FF2B5EF4-FFF2-40B4-BE49-F238E27FC236}">
                  <a16:creationId xmlns:a16="http://schemas.microsoft.com/office/drawing/2014/main" id="{4E654610-A0BE-40F3-A28B-B977208A9811}"/>
                </a:ext>
              </a:extLst>
            </p:cNvPr>
            <p:cNvCxnSpPr>
              <a:stCxn id="26" idx="6"/>
              <a:endCxn id="30" idx="6"/>
            </p:cNvCxnSpPr>
            <p:nvPr/>
          </p:nvCxnSpPr>
          <p:spPr>
            <a:xfrm>
              <a:off x="8050500" y="2639327"/>
              <a:ext cx="157982" cy="1872558"/>
            </a:xfrm>
            <a:prstGeom prst="curvedConnector3">
              <a:avLst>
                <a:gd name="adj1" fmla="val 244700"/>
              </a:avLst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864DED-7FFF-4D3E-BA5C-6D9B91FB40B6}"/>
                </a:ext>
              </a:extLst>
            </p:cNvPr>
            <p:cNvSpPr txBox="1"/>
            <p:nvPr/>
          </p:nvSpPr>
          <p:spPr>
            <a:xfrm>
              <a:off x="6739575" y="3296964"/>
              <a:ext cx="1821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element_counter</a:t>
              </a:r>
              <a:r>
                <a:rPr lang="en-US" altLang="ko-KR" sz="1000" b="1" dirty="0"/>
                <a:t> &gt;= INPUT_SIZE-1</a:t>
              </a:r>
              <a:endParaRPr lang="ko-KR" altLang="en-US" sz="1000" b="1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A7D062C-31E2-47A7-9202-FCCC34DB6EE8}"/>
                </a:ext>
              </a:extLst>
            </p:cNvPr>
            <p:cNvSpPr/>
            <p:nvPr/>
          </p:nvSpPr>
          <p:spPr>
            <a:xfrm>
              <a:off x="4686672" y="4084928"/>
              <a:ext cx="1116000" cy="1116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구부러진 연결선 109">
              <a:extLst>
                <a:ext uri="{FF2B5EF4-FFF2-40B4-BE49-F238E27FC236}">
                  <a16:creationId xmlns:a16="http://schemas.microsoft.com/office/drawing/2014/main" id="{2BD7977E-380F-4966-B63E-F938701B58F0}"/>
                </a:ext>
              </a:extLst>
            </p:cNvPr>
            <p:cNvCxnSpPr>
              <a:stCxn id="30" idx="3"/>
              <a:endCxn id="33" idx="5"/>
            </p:cNvCxnSpPr>
            <p:nvPr/>
          </p:nvCxnSpPr>
          <p:spPr>
            <a:xfrm rot="5400000">
              <a:off x="6382056" y="4163633"/>
              <a:ext cx="131043" cy="1616678"/>
            </a:xfrm>
            <a:prstGeom prst="curvedConnector3">
              <a:avLst>
                <a:gd name="adj1" fmla="val 399164"/>
              </a:avLst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구부러진 연결선 113">
              <a:extLst>
                <a:ext uri="{FF2B5EF4-FFF2-40B4-BE49-F238E27FC236}">
                  <a16:creationId xmlns:a16="http://schemas.microsoft.com/office/drawing/2014/main" id="{85049242-5E95-4904-A5A7-06654B8BD1F2}"/>
                </a:ext>
              </a:extLst>
            </p:cNvPr>
            <p:cNvCxnSpPr>
              <a:stCxn id="33" idx="2"/>
              <a:endCxn id="28" idx="2"/>
            </p:cNvCxnSpPr>
            <p:nvPr/>
          </p:nvCxnSpPr>
          <p:spPr>
            <a:xfrm rot="10800000" flipH="1">
              <a:off x="4686672" y="2639328"/>
              <a:ext cx="324078" cy="2003601"/>
            </a:xfrm>
            <a:prstGeom prst="curvedConnector3">
              <a:avLst>
                <a:gd name="adj1" fmla="val -70539"/>
              </a:avLst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2DB7C2-726C-45C1-9A1A-1AA0936846F1}"/>
                </a:ext>
              </a:extLst>
            </p:cNvPr>
            <p:cNvSpPr txBox="1"/>
            <p:nvPr/>
          </p:nvSpPr>
          <p:spPr>
            <a:xfrm>
              <a:off x="4428934" y="3082568"/>
              <a:ext cx="8395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t_valid</a:t>
              </a:r>
              <a:endParaRPr lang="ko-KR" altLang="en-US" sz="1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0BECC0-E56E-4502-BE03-A4A02ACC72E9}"/>
                </a:ext>
              </a:extLst>
            </p:cNvPr>
            <p:cNvSpPr txBox="1"/>
            <p:nvPr/>
          </p:nvSpPr>
          <p:spPr>
            <a:xfrm>
              <a:off x="5115335" y="3764535"/>
              <a:ext cx="21176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out_counter</a:t>
              </a:r>
              <a:r>
                <a:rPr lang="en-US" altLang="ko-KR" sz="1000" b="1" dirty="0"/>
                <a:t> &lt; OUTPUT_SIZE</a:t>
              </a:r>
              <a:endParaRPr lang="ko-KR" altLang="en-US" sz="1000" b="1" dirty="0"/>
            </a:p>
          </p:txBody>
        </p:sp>
        <p:cxnSp>
          <p:nvCxnSpPr>
            <p:cNvPr id="38" name="구부러진 연결선 137">
              <a:extLst>
                <a:ext uri="{FF2B5EF4-FFF2-40B4-BE49-F238E27FC236}">
                  <a16:creationId xmlns:a16="http://schemas.microsoft.com/office/drawing/2014/main" id="{3A1F3E73-83BB-4F7B-8D4A-AF41F96688B2}"/>
                </a:ext>
              </a:extLst>
            </p:cNvPr>
            <p:cNvCxnSpPr>
              <a:stCxn id="30" idx="2"/>
              <a:endCxn id="28" idx="5"/>
            </p:cNvCxnSpPr>
            <p:nvPr/>
          </p:nvCxnSpPr>
          <p:spPr>
            <a:xfrm rot="10800000">
              <a:off x="5963316" y="3033893"/>
              <a:ext cx="1129166" cy="1477992"/>
            </a:xfrm>
            <a:prstGeom prst="curvedConnector2">
              <a:avLst/>
            </a:prstGeom>
            <a:ln w="15875"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E86884-5CF0-45C7-B90B-3979CDD00A22}"/>
                </a:ext>
              </a:extLst>
            </p:cNvPr>
            <p:cNvSpPr txBox="1"/>
            <p:nvPr/>
          </p:nvSpPr>
          <p:spPr>
            <a:xfrm>
              <a:off x="5314181" y="5472382"/>
              <a:ext cx="22667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err="1"/>
                <a:t>out_counter</a:t>
              </a:r>
              <a:r>
                <a:rPr lang="en-US" altLang="ko-KR" sz="1000" b="1" dirty="0"/>
                <a:t> &gt;= OUTPUT_SIZE</a:t>
              </a:r>
              <a:endParaRPr lang="ko-KR" altLang="en-US" sz="1000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7B3999-898A-4A2A-B12C-2782B62A3AF7}"/>
              </a:ext>
            </a:extLst>
          </p:cNvPr>
          <p:cNvSpPr txBox="1"/>
          <p:nvPr/>
        </p:nvSpPr>
        <p:spPr>
          <a:xfrm>
            <a:off x="1717672" y="5886252"/>
            <a:ext cx="1167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BRAM FSM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A61110-6293-4DE2-A190-78956FE030FE}"/>
              </a:ext>
            </a:extLst>
          </p:cNvPr>
          <p:cNvSpPr txBox="1"/>
          <p:nvPr/>
        </p:nvSpPr>
        <p:spPr>
          <a:xfrm>
            <a:off x="5801180" y="5886252"/>
            <a:ext cx="24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FC Calculation FSM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4473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CE12-3765-274E-8F02-0AE5E73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id="{F60DD8BF-23D5-5748-8E70-9717BC212ECF}"/>
              </a:ext>
            </a:extLst>
          </p:cNvPr>
          <p:cNvSpPr/>
          <p:nvPr/>
        </p:nvSpPr>
        <p:spPr>
          <a:xfrm>
            <a:off x="2157251" y="1763782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Receive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">
            <a:extLst>
              <a:ext uri="{FF2B5EF4-FFF2-40B4-BE49-F238E27FC236}">
                <a16:creationId xmlns:a16="http://schemas.microsoft.com/office/drawing/2014/main" id="{0932009D-8BFD-C644-AE6A-D5BF279C9826}"/>
              </a:ext>
            </a:extLst>
          </p:cNvPr>
          <p:cNvSpPr/>
          <p:nvPr/>
        </p:nvSpPr>
        <p:spPr>
          <a:xfrm>
            <a:off x="3250126" y="2687636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DD6C6D-C036-6145-907D-7DA8A07DA797}"/>
              </a:ext>
            </a:extLst>
          </p:cNvPr>
          <p:cNvSpPr txBox="1"/>
          <p:nvPr/>
        </p:nvSpPr>
        <p:spPr>
          <a:xfrm>
            <a:off x="3424739" y="2161222"/>
            <a:ext cx="114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b_write_done</a:t>
            </a:r>
            <a:endParaRPr lang="ko-KR" altLang="en-US" sz="1000" b="1" dirty="0"/>
          </a:p>
        </p:txBody>
      </p:sp>
      <p:sp>
        <p:nvSpPr>
          <p:cNvPr id="78" name="타원 9">
            <a:extLst>
              <a:ext uri="{FF2B5EF4-FFF2-40B4-BE49-F238E27FC236}">
                <a16:creationId xmlns:a16="http://schemas.microsoft.com/office/drawing/2014/main" id="{683010E1-29CC-4B4D-BA82-BF806019EEF9}"/>
              </a:ext>
            </a:extLst>
          </p:cNvPr>
          <p:cNvSpPr/>
          <p:nvPr/>
        </p:nvSpPr>
        <p:spPr>
          <a:xfrm>
            <a:off x="2776013" y="4275410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10">
            <a:extLst>
              <a:ext uri="{FF2B5EF4-FFF2-40B4-BE49-F238E27FC236}">
                <a16:creationId xmlns:a16="http://schemas.microsoft.com/office/drawing/2014/main" id="{2D3560E9-656A-154C-93E9-403124F772C9}"/>
              </a:ext>
            </a:extLst>
          </p:cNvPr>
          <p:cNvSpPr/>
          <p:nvPr/>
        </p:nvSpPr>
        <p:spPr>
          <a:xfrm>
            <a:off x="1208251" y="4174159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구부러진 연결선 22">
            <a:extLst>
              <a:ext uri="{FF2B5EF4-FFF2-40B4-BE49-F238E27FC236}">
                <a16:creationId xmlns:a16="http://schemas.microsoft.com/office/drawing/2014/main" id="{64399092-BBE5-0D4C-BB70-9AE7F068A769}"/>
              </a:ext>
            </a:extLst>
          </p:cNvPr>
          <p:cNvCxnSpPr>
            <a:cxnSpLocks/>
            <a:stCxn id="76" idx="5"/>
            <a:endCxn id="78" idx="6"/>
          </p:cNvCxnSpPr>
          <p:nvPr/>
        </p:nvCxnSpPr>
        <p:spPr>
          <a:xfrm rot="5400000">
            <a:off x="3371293" y="4027467"/>
            <a:ext cx="1218664" cy="321223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15541F2-E365-3541-A5DB-AE64E5F03DBF}"/>
              </a:ext>
            </a:extLst>
          </p:cNvPr>
          <p:cNvSpPr txBox="1"/>
          <p:nvPr/>
        </p:nvSpPr>
        <p:spPr>
          <a:xfrm>
            <a:off x="2744428" y="3846557"/>
            <a:ext cx="132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input_set_done</a:t>
            </a:r>
            <a:endParaRPr lang="ko-KR" altLang="en-US" sz="1000" b="1" dirty="0"/>
          </a:p>
        </p:txBody>
      </p:sp>
      <p:cxnSp>
        <p:nvCxnSpPr>
          <p:cNvPr id="82" name="구부러진 연결선 25">
            <a:extLst>
              <a:ext uri="{FF2B5EF4-FFF2-40B4-BE49-F238E27FC236}">
                <a16:creationId xmlns:a16="http://schemas.microsoft.com/office/drawing/2014/main" id="{750C8721-0D02-9B4C-9889-FAA8115E9F4F}"/>
              </a:ext>
            </a:extLst>
          </p:cNvPr>
          <p:cNvCxnSpPr>
            <a:cxnSpLocks/>
            <a:stCxn id="78" idx="4"/>
            <a:endCxn id="79" idx="5"/>
          </p:cNvCxnSpPr>
          <p:nvPr/>
        </p:nvCxnSpPr>
        <p:spPr>
          <a:xfrm rot="5400000" flipH="1">
            <a:off x="2571616" y="4593014"/>
            <a:ext cx="254141" cy="1198652"/>
          </a:xfrm>
          <a:prstGeom prst="curvedConnector3">
            <a:avLst>
              <a:gd name="adj1" fmla="val -8995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33D241-3366-AD49-89B3-29D1AD990B8C}"/>
              </a:ext>
            </a:extLst>
          </p:cNvPr>
          <p:cNvSpPr txBox="1"/>
          <p:nvPr/>
        </p:nvSpPr>
        <p:spPr>
          <a:xfrm>
            <a:off x="2841115" y="5504243"/>
            <a:ext cx="11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bias_set_done</a:t>
            </a:r>
            <a:endParaRPr lang="ko-KR" altLang="en-US" sz="1000" b="1" dirty="0"/>
          </a:p>
        </p:txBody>
      </p:sp>
      <p:cxnSp>
        <p:nvCxnSpPr>
          <p:cNvPr id="84" name="구부러진 연결선 28">
            <a:extLst>
              <a:ext uri="{FF2B5EF4-FFF2-40B4-BE49-F238E27FC236}">
                <a16:creationId xmlns:a16="http://schemas.microsoft.com/office/drawing/2014/main" id="{FCACB1F5-8AC8-4F43-9142-CE25A8BD37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213672" y="4672467"/>
            <a:ext cx="504000" cy="504000"/>
          </a:xfrm>
          <a:prstGeom prst="curvedConnector4">
            <a:avLst>
              <a:gd name="adj1" fmla="val -45357"/>
              <a:gd name="adj2" fmla="val 145357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DE5B3B-62DD-1941-A8B7-F92A58CA29A5}"/>
              </a:ext>
            </a:extLst>
          </p:cNvPr>
          <p:cNvSpPr txBox="1"/>
          <p:nvPr/>
        </p:nvSpPr>
        <p:spPr>
          <a:xfrm>
            <a:off x="318986" y="3520943"/>
            <a:ext cx="217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weight_counter</a:t>
            </a:r>
            <a:r>
              <a:rPr lang="en-US" altLang="ko-KR" sz="1000" b="1" dirty="0"/>
              <a:t> &gt; OUTPUT_SIZE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66934-3740-3249-94CA-8697B9B7CCFA}"/>
              </a:ext>
            </a:extLst>
          </p:cNvPr>
          <p:cNvSpPr txBox="1"/>
          <p:nvPr/>
        </p:nvSpPr>
        <p:spPr>
          <a:xfrm>
            <a:off x="270193" y="5428554"/>
            <a:ext cx="11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data_set_done</a:t>
            </a:r>
            <a:endParaRPr lang="ko-KR" altLang="en-US" sz="1000" b="1" dirty="0"/>
          </a:p>
        </p:txBody>
      </p:sp>
      <p:cxnSp>
        <p:nvCxnSpPr>
          <p:cNvPr id="87" name="구부러진 연결선 40">
            <a:extLst>
              <a:ext uri="{FF2B5EF4-FFF2-40B4-BE49-F238E27FC236}">
                <a16:creationId xmlns:a16="http://schemas.microsoft.com/office/drawing/2014/main" id="{665F3173-9BB4-3647-895A-C08C78D9F172}"/>
              </a:ext>
            </a:extLst>
          </p:cNvPr>
          <p:cNvCxnSpPr>
            <a:cxnSpLocks/>
            <a:stCxn id="79" idx="1"/>
            <a:endCxn id="88" idx="2"/>
          </p:cNvCxnSpPr>
          <p:nvPr/>
        </p:nvCxnSpPr>
        <p:spPr>
          <a:xfrm rot="16200000" flipV="1">
            <a:off x="-176613" y="2789294"/>
            <a:ext cx="2124074" cy="951435"/>
          </a:xfrm>
          <a:prstGeom prst="curvedConnector4">
            <a:avLst>
              <a:gd name="adj1" fmla="val 9001"/>
              <a:gd name="adj2" fmla="val 12903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20">
            <a:extLst>
              <a:ext uri="{FF2B5EF4-FFF2-40B4-BE49-F238E27FC236}">
                <a16:creationId xmlns:a16="http://schemas.microsoft.com/office/drawing/2014/main" id="{573D3668-7E0D-6346-AAF3-D7D80B856987}"/>
              </a:ext>
            </a:extLst>
          </p:cNvPr>
          <p:cNvSpPr/>
          <p:nvPr/>
        </p:nvSpPr>
        <p:spPr>
          <a:xfrm>
            <a:off x="409706" y="1680975"/>
            <a:ext cx="1044000" cy="10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093032-0A1D-3A4B-8363-662A1C505BE0}"/>
              </a:ext>
            </a:extLst>
          </p:cNvPr>
          <p:cNvSpPr txBox="1"/>
          <p:nvPr/>
        </p:nvSpPr>
        <p:spPr>
          <a:xfrm>
            <a:off x="1558157" y="1208735"/>
            <a:ext cx="69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r_valid</a:t>
            </a:r>
            <a:endParaRPr lang="ko-KR" altLang="en-US" sz="1000" b="1" dirty="0"/>
          </a:p>
        </p:txBody>
      </p:sp>
      <p:cxnSp>
        <p:nvCxnSpPr>
          <p:cNvPr id="90" name="연결선: 구부러짐 22">
            <a:extLst>
              <a:ext uri="{FF2B5EF4-FFF2-40B4-BE49-F238E27FC236}">
                <a16:creationId xmlns:a16="http://schemas.microsoft.com/office/drawing/2014/main" id="{215A61A6-8C93-E04A-96FA-754202190F79}"/>
              </a:ext>
            </a:extLst>
          </p:cNvPr>
          <p:cNvCxnSpPr>
            <a:cxnSpLocks/>
            <a:stCxn id="75" idx="6"/>
            <a:endCxn id="76" idx="0"/>
          </p:cNvCxnSpPr>
          <p:nvPr/>
        </p:nvCxnSpPr>
        <p:spPr bwMode="auto">
          <a:xfrm>
            <a:off x="3201251" y="2285782"/>
            <a:ext cx="570875" cy="401854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연결선: 구부러짐 23">
            <a:extLst>
              <a:ext uri="{FF2B5EF4-FFF2-40B4-BE49-F238E27FC236}">
                <a16:creationId xmlns:a16="http://schemas.microsoft.com/office/drawing/2014/main" id="{53DA9E34-F7F7-304E-9B56-30F50AFEDAE5}"/>
              </a:ext>
            </a:extLst>
          </p:cNvPr>
          <p:cNvCxnSpPr>
            <a:cxnSpLocks/>
            <a:stCxn id="88" idx="7"/>
            <a:endCxn id="75" idx="1"/>
          </p:cNvCxnSpPr>
          <p:nvPr/>
        </p:nvCxnSpPr>
        <p:spPr bwMode="auto">
          <a:xfrm rot="16200000" flipH="1">
            <a:off x="1764074" y="1370606"/>
            <a:ext cx="82807" cy="1009325"/>
          </a:xfrm>
          <a:prstGeom prst="curvedConnector3">
            <a:avLst>
              <a:gd name="adj1" fmla="val -4606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CE5CAC-0CA2-C842-B76B-3FF87AF79D5B}"/>
              </a:ext>
            </a:extLst>
          </p:cNvPr>
          <p:cNvGrpSpPr/>
          <p:nvPr/>
        </p:nvGrpSpPr>
        <p:grpSpPr>
          <a:xfrm>
            <a:off x="4353899" y="2233940"/>
            <a:ext cx="4370608" cy="2623639"/>
            <a:chOff x="-6178" y="1981161"/>
            <a:chExt cx="4370608" cy="262363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1D66FA-5192-4841-B9EF-3DA9EE437CD4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28273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54C289-79D8-7141-AA00-8187793322EA}"/>
                </a:ext>
              </a:extLst>
            </p:cNvPr>
            <p:cNvSpPr txBox="1"/>
            <p:nvPr/>
          </p:nvSpPr>
          <p:spPr>
            <a:xfrm>
              <a:off x="292311" y="2144230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77FDAB-EAA9-8841-9803-FFFE9E35FAEF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67938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3B6121-94AA-F143-A1FE-A52C159BFF9F}"/>
                </a:ext>
              </a:extLst>
            </p:cNvPr>
            <p:cNvSpPr txBox="1"/>
            <p:nvPr/>
          </p:nvSpPr>
          <p:spPr>
            <a:xfrm>
              <a:off x="212161" y="2540887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9F9954-4CD3-0E42-8946-CC4CB601D64F}"/>
                </a:ext>
              </a:extLst>
            </p:cNvPr>
            <p:cNvSpPr txBox="1"/>
            <p:nvPr/>
          </p:nvSpPr>
          <p:spPr>
            <a:xfrm>
              <a:off x="98606" y="2925453"/>
              <a:ext cx="63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r_valid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7ED15B-5D87-3E44-A7BC-ABB3AC1AD915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3083599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54E912-9EE6-5542-A9DF-8CACC7728A2E}"/>
                </a:ext>
              </a:extLst>
            </p:cNvPr>
            <p:cNvSpPr txBox="1"/>
            <p:nvPr/>
          </p:nvSpPr>
          <p:spPr>
            <a:xfrm>
              <a:off x="46091" y="333074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in_data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2B397C-FE25-EA41-8A4A-C9A23B336DB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475233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52809-3718-7A4D-B777-9E462E58848F}"/>
                </a:ext>
              </a:extLst>
            </p:cNvPr>
            <p:cNvSpPr txBox="1"/>
            <p:nvPr/>
          </p:nvSpPr>
          <p:spPr>
            <a:xfrm>
              <a:off x="-6178" y="369784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B24B62-9B5C-A041-AECC-B2CB9675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83634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581301-A774-0F40-889C-6166D4391CA1}"/>
                </a:ext>
              </a:extLst>
            </p:cNvPr>
            <p:cNvSpPr txBox="1"/>
            <p:nvPr/>
          </p:nvSpPr>
          <p:spPr>
            <a:xfrm>
              <a:off x="98606" y="4064947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D57EA5-12BE-F044-9D71-8A6163E0EA99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42034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254A1E0-A6EF-8B45-9E87-5C94B387A38D}"/>
                </a:ext>
              </a:extLst>
            </p:cNvPr>
            <p:cNvGrpSpPr/>
            <p:nvPr/>
          </p:nvGrpSpPr>
          <p:grpSpPr>
            <a:xfrm>
              <a:off x="1343613" y="2481716"/>
              <a:ext cx="1768875" cy="1920716"/>
              <a:chOff x="2199194" y="1147376"/>
              <a:chExt cx="1768875" cy="192071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09BBC80-4E3F-CB45-A052-39D575B1BC74}"/>
                  </a:ext>
                </a:extLst>
              </p:cNvPr>
              <p:cNvSpPr/>
              <p:nvPr/>
            </p:nvSpPr>
            <p:spPr>
              <a:xfrm>
                <a:off x="2382157" y="1147376"/>
                <a:ext cx="1428750" cy="1920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2ECD38-C710-3648-AEC6-9A0BE5B9D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47963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6423E9-D3C6-F04E-9299-87CCBB30C85A}"/>
                  </a:ext>
                </a:extLst>
              </p:cNvPr>
              <p:cNvSpPr txBox="1"/>
              <p:nvPr/>
            </p:nvSpPr>
            <p:spPr>
              <a:xfrm>
                <a:off x="2481063" y="2327882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dina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8FEC9C-B665-AF41-97DD-015CE3689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33759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81D382-9691-724E-951F-001919650C1F}"/>
                  </a:ext>
                </a:extLst>
              </p:cNvPr>
              <p:cNvSpPr txBox="1"/>
              <p:nvPr/>
            </p:nvSpPr>
            <p:spPr>
              <a:xfrm>
                <a:off x="2467811" y="119909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clka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22BADBC-1990-A64A-984A-C47B462A5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733499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BDEB48-EAB6-B448-B3E4-E73A3BE7D5A4}"/>
                  </a:ext>
                </a:extLst>
              </p:cNvPr>
              <p:cNvSpPr txBox="1"/>
              <p:nvPr/>
            </p:nvSpPr>
            <p:spPr>
              <a:xfrm>
                <a:off x="2467811" y="1595000"/>
                <a:ext cx="568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addra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5C8767F-93FA-B744-8919-0E975BE37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07355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EBEC42-E414-6F4B-8863-E61514E62011}"/>
                  </a:ext>
                </a:extLst>
              </p:cNvPr>
              <p:cNvSpPr txBox="1"/>
              <p:nvPr/>
            </p:nvSpPr>
            <p:spPr>
              <a:xfrm>
                <a:off x="2467811" y="1935056"/>
                <a:ext cx="433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ena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8103D5-B230-1F49-851B-0813E9A3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83695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7F14C1-6DB8-A542-A79D-87CBB39BD1D4}"/>
                  </a:ext>
                </a:extLst>
              </p:cNvPr>
              <p:cNvSpPr txBox="1"/>
              <p:nvPr/>
            </p:nvSpPr>
            <p:spPr>
              <a:xfrm>
                <a:off x="2478319" y="2698454"/>
                <a:ext cx="46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wea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1A05AAE-6310-0040-BA68-AB9632EB3FA1}"/>
                  </a:ext>
                </a:extLst>
              </p:cNvPr>
              <p:cNvSpPr txBox="1"/>
              <p:nvPr/>
            </p:nvSpPr>
            <p:spPr>
              <a:xfrm>
                <a:off x="3121044" y="1935055"/>
                <a:ext cx="570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douta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BDB842-FC84-914A-BCB5-849A079E1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3744" y="20797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D7D572-EC06-DF47-9035-E3B8409743EB}"/>
                </a:ext>
              </a:extLst>
            </p:cNvPr>
            <p:cNvSpPr txBox="1"/>
            <p:nvPr/>
          </p:nvSpPr>
          <p:spPr>
            <a:xfrm>
              <a:off x="1875772" y="2056348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BRAM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CADD71-AA95-5F4A-83D8-92BC89FEB363}"/>
                </a:ext>
              </a:extLst>
            </p:cNvPr>
            <p:cNvSpPr txBox="1"/>
            <p:nvPr/>
          </p:nvSpPr>
          <p:spPr>
            <a:xfrm>
              <a:off x="3392036" y="1981161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BA5B1F-DC42-8040-9DB8-06035FD6E942}"/>
                </a:ext>
              </a:extLst>
            </p:cNvPr>
            <p:cNvSpPr txBox="1"/>
            <p:nvPr/>
          </p:nvSpPr>
          <p:spPr>
            <a:xfrm>
              <a:off x="3392035" y="2975361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55AD3A-6390-3D47-9853-51272278DAA5}"/>
                </a:ext>
              </a:extLst>
            </p:cNvPr>
            <p:cNvSpPr txBox="1"/>
            <p:nvPr/>
          </p:nvSpPr>
          <p:spPr>
            <a:xfrm>
              <a:off x="3392035" y="4165655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FF2090-311E-2A44-A991-F577B2F68017}"/>
                </a:ext>
              </a:extLst>
            </p:cNvPr>
            <p:cNvSpPr txBox="1"/>
            <p:nvPr/>
          </p:nvSpPr>
          <p:spPr>
            <a:xfrm>
              <a:off x="4010487" y="297413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E97BA-7EA2-AC40-B13F-66414F2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47393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7A113-6D4A-C34A-95F2-86AF0B00E754}"/>
              </a:ext>
            </a:extLst>
          </p:cNvPr>
          <p:cNvCxnSpPr/>
          <p:nvPr/>
        </p:nvCxnSpPr>
        <p:spPr>
          <a:xfrm>
            <a:off x="5296854" y="1833864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1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CE12-3765-274E-8F02-0AE5E73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id="{F60DD8BF-23D5-5748-8E70-9717BC212ECF}"/>
              </a:ext>
            </a:extLst>
          </p:cNvPr>
          <p:cNvSpPr/>
          <p:nvPr/>
        </p:nvSpPr>
        <p:spPr>
          <a:xfrm>
            <a:off x="2157251" y="1763782"/>
            <a:ext cx="1044000" cy="10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Receive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">
            <a:extLst>
              <a:ext uri="{FF2B5EF4-FFF2-40B4-BE49-F238E27FC236}">
                <a16:creationId xmlns:a16="http://schemas.microsoft.com/office/drawing/2014/main" id="{0932009D-8BFD-C644-AE6A-D5BF279C9826}"/>
              </a:ext>
            </a:extLst>
          </p:cNvPr>
          <p:cNvSpPr/>
          <p:nvPr/>
        </p:nvSpPr>
        <p:spPr>
          <a:xfrm>
            <a:off x="3250126" y="2687636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DD6C6D-C036-6145-907D-7DA8A07DA797}"/>
              </a:ext>
            </a:extLst>
          </p:cNvPr>
          <p:cNvSpPr txBox="1"/>
          <p:nvPr/>
        </p:nvSpPr>
        <p:spPr>
          <a:xfrm>
            <a:off x="3424739" y="2161222"/>
            <a:ext cx="114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b_write_done</a:t>
            </a:r>
            <a:endParaRPr lang="ko-KR" altLang="en-US" sz="1000" b="1" dirty="0"/>
          </a:p>
        </p:txBody>
      </p:sp>
      <p:sp>
        <p:nvSpPr>
          <p:cNvPr id="78" name="타원 9">
            <a:extLst>
              <a:ext uri="{FF2B5EF4-FFF2-40B4-BE49-F238E27FC236}">
                <a16:creationId xmlns:a16="http://schemas.microsoft.com/office/drawing/2014/main" id="{683010E1-29CC-4B4D-BA82-BF806019EEF9}"/>
              </a:ext>
            </a:extLst>
          </p:cNvPr>
          <p:cNvSpPr/>
          <p:nvPr/>
        </p:nvSpPr>
        <p:spPr>
          <a:xfrm>
            <a:off x="2776013" y="4275410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10">
            <a:extLst>
              <a:ext uri="{FF2B5EF4-FFF2-40B4-BE49-F238E27FC236}">
                <a16:creationId xmlns:a16="http://schemas.microsoft.com/office/drawing/2014/main" id="{2D3560E9-656A-154C-93E9-403124F772C9}"/>
              </a:ext>
            </a:extLst>
          </p:cNvPr>
          <p:cNvSpPr/>
          <p:nvPr/>
        </p:nvSpPr>
        <p:spPr>
          <a:xfrm>
            <a:off x="1208251" y="4174159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구부러진 연결선 22">
            <a:extLst>
              <a:ext uri="{FF2B5EF4-FFF2-40B4-BE49-F238E27FC236}">
                <a16:creationId xmlns:a16="http://schemas.microsoft.com/office/drawing/2014/main" id="{64399092-BBE5-0D4C-BB70-9AE7F068A769}"/>
              </a:ext>
            </a:extLst>
          </p:cNvPr>
          <p:cNvCxnSpPr>
            <a:cxnSpLocks/>
            <a:stCxn id="76" idx="5"/>
            <a:endCxn id="78" idx="6"/>
          </p:cNvCxnSpPr>
          <p:nvPr/>
        </p:nvCxnSpPr>
        <p:spPr>
          <a:xfrm rot="5400000">
            <a:off x="3371293" y="4027467"/>
            <a:ext cx="1218664" cy="321223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15541F2-E365-3541-A5DB-AE64E5F03DBF}"/>
              </a:ext>
            </a:extLst>
          </p:cNvPr>
          <p:cNvSpPr txBox="1"/>
          <p:nvPr/>
        </p:nvSpPr>
        <p:spPr>
          <a:xfrm>
            <a:off x="2744428" y="3846557"/>
            <a:ext cx="132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input_set_done</a:t>
            </a:r>
            <a:endParaRPr lang="ko-KR" altLang="en-US" sz="1000" b="1" dirty="0"/>
          </a:p>
        </p:txBody>
      </p:sp>
      <p:cxnSp>
        <p:nvCxnSpPr>
          <p:cNvPr id="82" name="구부러진 연결선 25">
            <a:extLst>
              <a:ext uri="{FF2B5EF4-FFF2-40B4-BE49-F238E27FC236}">
                <a16:creationId xmlns:a16="http://schemas.microsoft.com/office/drawing/2014/main" id="{750C8721-0D02-9B4C-9889-FAA8115E9F4F}"/>
              </a:ext>
            </a:extLst>
          </p:cNvPr>
          <p:cNvCxnSpPr>
            <a:cxnSpLocks/>
            <a:stCxn id="78" idx="4"/>
            <a:endCxn id="79" idx="5"/>
          </p:cNvCxnSpPr>
          <p:nvPr/>
        </p:nvCxnSpPr>
        <p:spPr>
          <a:xfrm rot="5400000" flipH="1">
            <a:off x="2571616" y="4593014"/>
            <a:ext cx="254141" cy="1198652"/>
          </a:xfrm>
          <a:prstGeom prst="curvedConnector3">
            <a:avLst>
              <a:gd name="adj1" fmla="val -8995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33D241-3366-AD49-89B3-29D1AD990B8C}"/>
              </a:ext>
            </a:extLst>
          </p:cNvPr>
          <p:cNvSpPr txBox="1"/>
          <p:nvPr/>
        </p:nvSpPr>
        <p:spPr>
          <a:xfrm>
            <a:off x="2841115" y="5504243"/>
            <a:ext cx="11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bias_set_done</a:t>
            </a:r>
            <a:endParaRPr lang="ko-KR" altLang="en-US" sz="1000" b="1" dirty="0"/>
          </a:p>
        </p:txBody>
      </p:sp>
      <p:cxnSp>
        <p:nvCxnSpPr>
          <p:cNvPr id="84" name="구부러진 연결선 28">
            <a:extLst>
              <a:ext uri="{FF2B5EF4-FFF2-40B4-BE49-F238E27FC236}">
                <a16:creationId xmlns:a16="http://schemas.microsoft.com/office/drawing/2014/main" id="{FCACB1F5-8AC8-4F43-9142-CE25A8BD37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213672" y="4672467"/>
            <a:ext cx="504000" cy="504000"/>
          </a:xfrm>
          <a:prstGeom prst="curvedConnector4">
            <a:avLst>
              <a:gd name="adj1" fmla="val -45357"/>
              <a:gd name="adj2" fmla="val 145357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DE5B3B-62DD-1941-A8B7-F92A58CA29A5}"/>
              </a:ext>
            </a:extLst>
          </p:cNvPr>
          <p:cNvSpPr txBox="1"/>
          <p:nvPr/>
        </p:nvSpPr>
        <p:spPr>
          <a:xfrm>
            <a:off x="318986" y="3520943"/>
            <a:ext cx="217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weight_counter</a:t>
            </a:r>
            <a:r>
              <a:rPr lang="en-US" altLang="ko-KR" sz="1000" b="1" dirty="0"/>
              <a:t> &gt; OUTPUT_SIZE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66934-3740-3249-94CA-8697B9B7CCFA}"/>
              </a:ext>
            </a:extLst>
          </p:cNvPr>
          <p:cNvSpPr txBox="1"/>
          <p:nvPr/>
        </p:nvSpPr>
        <p:spPr>
          <a:xfrm>
            <a:off x="270193" y="5428554"/>
            <a:ext cx="11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data_set_done</a:t>
            </a:r>
            <a:endParaRPr lang="ko-KR" altLang="en-US" sz="1000" b="1" dirty="0"/>
          </a:p>
        </p:txBody>
      </p:sp>
      <p:cxnSp>
        <p:nvCxnSpPr>
          <p:cNvPr id="87" name="구부러진 연결선 40">
            <a:extLst>
              <a:ext uri="{FF2B5EF4-FFF2-40B4-BE49-F238E27FC236}">
                <a16:creationId xmlns:a16="http://schemas.microsoft.com/office/drawing/2014/main" id="{665F3173-9BB4-3647-895A-C08C78D9F172}"/>
              </a:ext>
            </a:extLst>
          </p:cNvPr>
          <p:cNvCxnSpPr>
            <a:cxnSpLocks/>
            <a:stCxn id="79" idx="1"/>
            <a:endCxn id="88" idx="2"/>
          </p:cNvCxnSpPr>
          <p:nvPr/>
        </p:nvCxnSpPr>
        <p:spPr>
          <a:xfrm rot="16200000" flipV="1">
            <a:off x="-176613" y="2789294"/>
            <a:ext cx="2124074" cy="951435"/>
          </a:xfrm>
          <a:prstGeom prst="curvedConnector4">
            <a:avLst>
              <a:gd name="adj1" fmla="val 9001"/>
              <a:gd name="adj2" fmla="val 12903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20">
            <a:extLst>
              <a:ext uri="{FF2B5EF4-FFF2-40B4-BE49-F238E27FC236}">
                <a16:creationId xmlns:a16="http://schemas.microsoft.com/office/drawing/2014/main" id="{573D3668-7E0D-6346-AAF3-D7D80B856987}"/>
              </a:ext>
            </a:extLst>
          </p:cNvPr>
          <p:cNvSpPr/>
          <p:nvPr/>
        </p:nvSpPr>
        <p:spPr>
          <a:xfrm>
            <a:off x="409706" y="1680975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093032-0A1D-3A4B-8363-662A1C505BE0}"/>
              </a:ext>
            </a:extLst>
          </p:cNvPr>
          <p:cNvSpPr txBox="1"/>
          <p:nvPr/>
        </p:nvSpPr>
        <p:spPr>
          <a:xfrm>
            <a:off x="1558157" y="1208735"/>
            <a:ext cx="69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r_valid</a:t>
            </a:r>
            <a:endParaRPr lang="ko-KR" altLang="en-US" sz="1000" b="1" dirty="0"/>
          </a:p>
        </p:txBody>
      </p:sp>
      <p:cxnSp>
        <p:nvCxnSpPr>
          <p:cNvPr id="90" name="연결선: 구부러짐 22">
            <a:extLst>
              <a:ext uri="{FF2B5EF4-FFF2-40B4-BE49-F238E27FC236}">
                <a16:creationId xmlns:a16="http://schemas.microsoft.com/office/drawing/2014/main" id="{215A61A6-8C93-E04A-96FA-754202190F79}"/>
              </a:ext>
            </a:extLst>
          </p:cNvPr>
          <p:cNvCxnSpPr>
            <a:cxnSpLocks/>
            <a:stCxn id="75" idx="6"/>
            <a:endCxn id="76" idx="0"/>
          </p:cNvCxnSpPr>
          <p:nvPr/>
        </p:nvCxnSpPr>
        <p:spPr bwMode="auto">
          <a:xfrm>
            <a:off x="3201251" y="2285782"/>
            <a:ext cx="570875" cy="401854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연결선: 구부러짐 23">
            <a:extLst>
              <a:ext uri="{FF2B5EF4-FFF2-40B4-BE49-F238E27FC236}">
                <a16:creationId xmlns:a16="http://schemas.microsoft.com/office/drawing/2014/main" id="{53DA9E34-F7F7-304E-9B56-30F50AFEDAE5}"/>
              </a:ext>
            </a:extLst>
          </p:cNvPr>
          <p:cNvCxnSpPr>
            <a:cxnSpLocks/>
            <a:stCxn id="88" idx="7"/>
            <a:endCxn id="75" idx="1"/>
          </p:cNvCxnSpPr>
          <p:nvPr/>
        </p:nvCxnSpPr>
        <p:spPr bwMode="auto">
          <a:xfrm rot="16200000" flipH="1">
            <a:off x="1764074" y="1370606"/>
            <a:ext cx="82807" cy="1009325"/>
          </a:xfrm>
          <a:prstGeom prst="curvedConnector3">
            <a:avLst>
              <a:gd name="adj1" fmla="val -4606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CE5CAC-0CA2-C842-B76B-3FF87AF79D5B}"/>
              </a:ext>
            </a:extLst>
          </p:cNvPr>
          <p:cNvGrpSpPr/>
          <p:nvPr/>
        </p:nvGrpSpPr>
        <p:grpSpPr>
          <a:xfrm>
            <a:off x="4353899" y="2233940"/>
            <a:ext cx="4370608" cy="2623639"/>
            <a:chOff x="-6178" y="1981161"/>
            <a:chExt cx="4370608" cy="262363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1D66FA-5192-4841-B9EF-3DA9EE437CD4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28273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54C289-79D8-7141-AA00-8187793322EA}"/>
                </a:ext>
              </a:extLst>
            </p:cNvPr>
            <p:cNvSpPr txBox="1"/>
            <p:nvPr/>
          </p:nvSpPr>
          <p:spPr>
            <a:xfrm>
              <a:off x="292311" y="2144230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77FDAB-EAA9-8841-9803-FFFE9E35FAEF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67938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3B6121-94AA-F143-A1FE-A52C159BFF9F}"/>
                </a:ext>
              </a:extLst>
            </p:cNvPr>
            <p:cNvSpPr txBox="1"/>
            <p:nvPr/>
          </p:nvSpPr>
          <p:spPr>
            <a:xfrm>
              <a:off x="212161" y="2540887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9F9954-4CD3-0E42-8946-CC4CB601D64F}"/>
                </a:ext>
              </a:extLst>
            </p:cNvPr>
            <p:cNvSpPr txBox="1"/>
            <p:nvPr/>
          </p:nvSpPr>
          <p:spPr>
            <a:xfrm>
              <a:off x="98606" y="2925453"/>
              <a:ext cx="7200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r_valid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7ED15B-5D87-3E44-A7BC-ABB3AC1AD915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3083599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54E912-9EE6-5542-A9DF-8CACC7728A2E}"/>
                </a:ext>
              </a:extLst>
            </p:cNvPr>
            <p:cNvSpPr txBox="1"/>
            <p:nvPr/>
          </p:nvSpPr>
          <p:spPr>
            <a:xfrm>
              <a:off x="46091" y="3330749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in_data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2B397C-FE25-EA41-8A4A-C9A23B336DB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475233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52809-3718-7A4D-B777-9E462E58848F}"/>
                </a:ext>
              </a:extLst>
            </p:cNvPr>
            <p:cNvSpPr txBox="1"/>
            <p:nvPr/>
          </p:nvSpPr>
          <p:spPr>
            <a:xfrm>
              <a:off x="-6178" y="369784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B24B62-9B5C-A041-AECC-B2CB9675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83634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581301-A774-0F40-889C-6166D4391CA1}"/>
                </a:ext>
              </a:extLst>
            </p:cNvPr>
            <p:cNvSpPr txBox="1"/>
            <p:nvPr/>
          </p:nvSpPr>
          <p:spPr>
            <a:xfrm>
              <a:off x="98606" y="4064947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D57EA5-12BE-F044-9D71-8A6163E0EA99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42034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254A1E0-A6EF-8B45-9E87-5C94B387A38D}"/>
                </a:ext>
              </a:extLst>
            </p:cNvPr>
            <p:cNvGrpSpPr/>
            <p:nvPr/>
          </p:nvGrpSpPr>
          <p:grpSpPr>
            <a:xfrm>
              <a:off x="1343613" y="2481716"/>
              <a:ext cx="1768875" cy="1920716"/>
              <a:chOff x="2199194" y="1147376"/>
              <a:chExt cx="1768875" cy="192071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09BBC80-4E3F-CB45-A052-39D575B1BC74}"/>
                  </a:ext>
                </a:extLst>
              </p:cNvPr>
              <p:cNvSpPr/>
              <p:nvPr/>
            </p:nvSpPr>
            <p:spPr>
              <a:xfrm>
                <a:off x="2382157" y="1147376"/>
                <a:ext cx="1428750" cy="1920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2ECD38-C710-3648-AEC6-9A0BE5B9D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47963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6423E9-D3C6-F04E-9299-87CCBB30C85A}"/>
                  </a:ext>
                </a:extLst>
              </p:cNvPr>
              <p:cNvSpPr txBox="1"/>
              <p:nvPr/>
            </p:nvSpPr>
            <p:spPr>
              <a:xfrm>
                <a:off x="2481063" y="2327882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dina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8FEC9C-B665-AF41-97DD-015CE3689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33759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81D382-9691-724E-951F-001919650C1F}"/>
                  </a:ext>
                </a:extLst>
              </p:cNvPr>
              <p:cNvSpPr txBox="1"/>
              <p:nvPr/>
            </p:nvSpPr>
            <p:spPr>
              <a:xfrm>
                <a:off x="2467811" y="119909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clka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22BADBC-1990-A64A-984A-C47B462A5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733499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BDEB48-EAB6-B448-B3E4-E73A3BE7D5A4}"/>
                  </a:ext>
                </a:extLst>
              </p:cNvPr>
              <p:cNvSpPr txBox="1"/>
              <p:nvPr/>
            </p:nvSpPr>
            <p:spPr>
              <a:xfrm>
                <a:off x="2467811" y="1595000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addra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5C8767F-93FA-B744-8919-0E975BE37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07355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EBEC42-E414-6F4B-8863-E61514E62011}"/>
                  </a:ext>
                </a:extLst>
              </p:cNvPr>
              <p:cNvSpPr txBox="1"/>
              <p:nvPr/>
            </p:nvSpPr>
            <p:spPr>
              <a:xfrm>
                <a:off x="2467811" y="1935056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ena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8103D5-B230-1F49-851B-0813E9A3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83695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7F14C1-6DB8-A542-A79D-87CBB39BD1D4}"/>
                  </a:ext>
                </a:extLst>
              </p:cNvPr>
              <p:cNvSpPr txBox="1"/>
              <p:nvPr/>
            </p:nvSpPr>
            <p:spPr>
              <a:xfrm>
                <a:off x="2478319" y="2698454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wea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1A05AAE-6310-0040-BA68-AB9632EB3FA1}"/>
                  </a:ext>
                </a:extLst>
              </p:cNvPr>
              <p:cNvSpPr txBox="1"/>
              <p:nvPr/>
            </p:nvSpPr>
            <p:spPr>
              <a:xfrm>
                <a:off x="3121044" y="1935055"/>
                <a:ext cx="5709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douta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BDB842-FC84-914A-BCB5-849A079E1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3744" y="20797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D7D572-EC06-DF47-9035-E3B8409743EB}"/>
                </a:ext>
              </a:extLst>
            </p:cNvPr>
            <p:cNvSpPr txBox="1"/>
            <p:nvPr/>
          </p:nvSpPr>
          <p:spPr>
            <a:xfrm>
              <a:off x="1875772" y="2056348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BRAM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CADD71-AA95-5F4A-83D8-92BC89FEB363}"/>
                </a:ext>
              </a:extLst>
            </p:cNvPr>
            <p:cNvSpPr txBox="1"/>
            <p:nvPr/>
          </p:nvSpPr>
          <p:spPr>
            <a:xfrm>
              <a:off x="3392036" y="1981161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BA5B1F-DC42-8040-9DB8-06035FD6E942}"/>
                </a:ext>
              </a:extLst>
            </p:cNvPr>
            <p:cNvSpPr txBox="1"/>
            <p:nvPr/>
          </p:nvSpPr>
          <p:spPr>
            <a:xfrm>
              <a:off x="3392035" y="2975361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55AD3A-6390-3D47-9853-51272278DAA5}"/>
                </a:ext>
              </a:extLst>
            </p:cNvPr>
            <p:cNvSpPr txBox="1"/>
            <p:nvPr/>
          </p:nvSpPr>
          <p:spPr>
            <a:xfrm>
              <a:off x="3392035" y="4165655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FF2090-311E-2A44-A991-F577B2F68017}"/>
                </a:ext>
              </a:extLst>
            </p:cNvPr>
            <p:cNvSpPr txBox="1"/>
            <p:nvPr/>
          </p:nvSpPr>
          <p:spPr>
            <a:xfrm>
              <a:off x="4010487" y="297413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E97BA-7EA2-AC40-B13F-66414F2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47393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7A113-6D4A-C34A-95F2-86AF0B00E754}"/>
              </a:ext>
            </a:extLst>
          </p:cNvPr>
          <p:cNvCxnSpPr/>
          <p:nvPr/>
        </p:nvCxnSpPr>
        <p:spPr>
          <a:xfrm>
            <a:off x="5296854" y="1833864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72F4F3-B94C-6B41-A441-3C2F903BA387}"/>
              </a:ext>
            </a:extLst>
          </p:cNvPr>
          <p:cNvCxnSpPr/>
          <p:nvPr/>
        </p:nvCxnSpPr>
        <p:spPr>
          <a:xfrm>
            <a:off x="5444719" y="3726717"/>
            <a:ext cx="258971" cy="34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1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CE12-3765-274E-8F02-0AE5E73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id="{F60DD8BF-23D5-5748-8E70-9717BC212ECF}"/>
              </a:ext>
            </a:extLst>
          </p:cNvPr>
          <p:cNvSpPr/>
          <p:nvPr/>
        </p:nvSpPr>
        <p:spPr>
          <a:xfrm>
            <a:off x="2157251" y="1763782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Receive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">
            <a:extLst>
              <a:ext uri="{FF2B5EF4-FFF2-40B4-BE49-F238E27FC236}">
                <a16:creationId xmlns:a16="http://schemas.microsoft.com/office/drawing/2014/main" id="{0932009D-8BFD-C644-AE6A-D5BF279C9826}"/>
              </a:ext>
            </a:extLst>
          </p:cNvPr>
          <p:cNvSpPr/>
          <p:nvPr/>
        </p:nvSpPr>
        <p:spPr>
          <a:xfrm>
            <a:off x="3250126" y="2687636"/>
            <a:ext cx="1044000" cy="10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DD6C6D-C036-6145-907D-7DA8A07DA797}"/>
              </a:ext>
            </a:extLst>
          </p:cNvPr>
          <p:cNvSpPr txBox="1"/>
          <p:nvPr/>
        </p:nvSpPr>
        <p:spPr>
          <a:xfrm>
            <a:off x="3424739" y="2161222"/>
            <a:ext cx="114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b_write_done</a:t>
            </a:r>
            <a:endParaRPr lang="ko-KR" altLang="en-US" sz="1000" b="1" dirty="0"/>
          </a:p>
        </p:txBody>
      </p:sp>
      <p:sp>
        <p:nvSpPr>
          <p:cNvPr id="78" name="타원 9">
            <a:extLst>
              <a:ext uri="{FF2B5EF4-FFF2-40B4-BE49-F238E27FC236}">
                <a16:creationId xmlns:a16="http://schemas.microsoft.com/office/drawing/2014/main" id="{683010E1-29CC-4B4D-BA82-BF806019EEF9}"/>
              </a:ext>
            </a:extLst>
          </p:cNvPr>
          <p:cNvSpPr/>
          <p:nvPr/>
        </p:nvSpPr>
        <p:spPr>
          <a:xfrm>
            <a:off x="2776013" y="4275410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10">
            <a:extLst>
              <a:ext uri="{FF2B5EF4-FFF2-40B4-BE49-F238E27FC236}">
                <a16:creationId xmlns:a16="http://schemas.microsoft.com/office/drawing/2014/main" id="{2D3560E9-656A-154C-93E9-403124F772C9}"/>
              </a:ext>
            </a:extLst>
          </p:cNvPr>
          <p:cNvSpPr/>
          <p:nvPr/>
        </p:nvSpPr>
        <p:spPr>
          <a:xfrm>
            <a:off x="1208251" y="4174159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구부러진 연결선 22">
            <a:extLst>
              <a:ext uri="{FF2B5EF4-FFF2-40B4-BE49-F238E27FC236}">
                <a16:creationId xmlns:a16="http://schemas.microsoft.com/office/drawing/2014/main" id="{64399092-BBE5-0D4C-BB70-9AE7F068A769}"/>
              </a:ext>
            </a:extLst>
          </p:cNvPr>
          <p:cNvCxnSpPr>
            <a:cxnSpLocks/>
            <a:stCxn id="76" idx="5"/>
            <a:endCxn id="78" idx="6"/>
          </p:cNvCxnSpPr>
          <p:nvPr/>
        </p:nvCxnSpPr>
        <p:spPr>
          <a:xfrm rot="5400000">
            <a:off x="3371293" y="4027467"/>
            <a:ext cx="1218664" cy="321223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15541F2-E365-3541-A5DB-AE64E5F03DBF}"/>
              </a:ext>
            </a:extLst>
          </p:cNvPr>
          <p:cNvSpPr txBox="1"/>
          <p:nvPr/>
        </p:nvSpPr>
        <p:spPr>
          <a:xfrm>
            <a:off x="2744428" y="3846557"/>
            <a:ext cx="132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input_set_done</a:t>
            </a:r>
            <a:endParaRPr lang="ko-KR" altLang="en-US" sz="1000" b="1" dirty="0"/>
          </a:p>
        </p:txBody>
      </p:sp>
      <p:cxnSp>
        <p:nvCxnSpPr>
          <p:cNvPr id="82" name="구부러진 연결선 25">
            <a:extLst>
              <a:ext uri="{FF2B5EF4-FFF2-40B4-BE49-F238E27FC236}">
                <a16:creationId xmlns:a16="http://schemas.microsoft.com/office/drawing/2014/main" id="{750C8721-0D02-9B4C-9889-FAA8115E9F4F}"/>
              </a:ext>
            </a:extLst>
          </p:cNvPr>
          <p:cNvCxnSpPr>
            <a:cxnSpLocks/>
            <a:stCxn id="78" idx="4"/>
            <a:endCxn id="79" idx="5"/>
          </p:cNvCxnSpPr>
          <p:nvPr/>
        </p:nvCxnSpPr>
        <p:spPr>
          <a:xfrm rot="5400000" flipH="1">
            <a:off x="2571616" y="4593014"/>
            <a:ext cx="254141" cy="1198652"/>
          </a:xfrm>
          <a:prstGeom prst="curvedConnector3">
            <a:avLst>
              <a:gd name="adj1" fmla="val -8995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33D241-3366-AD49-89B3-29D1AD990B8C}"/>
              </a:ext>
            </a:extLst>
          </p:cNvPr>
          <p:cNvSpPr txBox="1"/>
          <p:nvPr/>
        </p:nvSpPr>
        <p:spPr>
          <a:xfrm>
            <a:off x="2841115" y="5504243"/>
            <a:ext cx="11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bias_set_done</a:t>
            </a:r>
            <a:endParaRPr lang="ko-KR" altLang="en-US" sz="1000" b="1" dirty="0"/>
          </a:p>
        </p:txBody>
      </p:sp>
      <p:cxnSp>
        <p:nvCxnSpPr>
          <p:cNvPr id="84" name="구부러진 연결선 28">
            <a:extLst>
              <a:ext uri="{FF2B5EF4-FFF2-40B4-BE49-F238E27FC236}">
                <a16:creationId xmlns:a16="http://schemas.microsoft.com/office/drawing/2014/main" id="{FCACB1F5-8AC8-4F43-9142-CE25A8BD37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213672" y="4672467"/>
            <a:ext cx="504000" cy="504000"/>
          </a:xfrm>
          <a:prstGeom prst="curvedConnector4">
            <a:avLst>
              <a:gd name="adj1" fmla="val -45357"/>
              <a:gd name="adj2" fmla="val 145357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DE5B3B-62DD-1941-A8B7-F92A58CA29A5}"/>
              </a:ext>
            </a:extLst>
          </p:cNvPr>
          <p:cNvSpPr txBox="1"/>
          <p:nvPr/>
        </p:nvSpPr>
        <p:spPr>
          <a:xfrm>
            <a:off x="318986" y="3520943"/>
            <a:ext cx="217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weight_counter</a:t>
            </a:r>
            <a:r>
              <a:rPr lang="en-US" altLang="ko-KR" sz="1000" b="1" dirty="0"/>
              <a:t> &gt; OUTPUT_SIZE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66934-3740-3249-94CA-8697B9B7CCFA}"/>
              </a:ext>
            </a:extLst>
          </p:cNvPr>
          <p:cNvSpPr txBox="1"/>
          <p:nvPr/>
        </p:nvSpPr>
        <p:spPr>
          <a:xfrm>
            <a:off x="270193" y="5428554"/>
            <a:ext cx="11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data_set_done</a:t>
            </a:r>
            <a:endParaRPr lang="ko-KR" altLang="en-US" sz="1000" b="1" dirty="0"/>
          </a:p>
        </p:txBody>
      </p:sp>
      <p:cxnSp>
        <p:nvCxnSpPr>
          <p:cNvPr id="87" name="구부러진 연결선 40">
            <a:extLst>
              <a:ext uri="{FF2B5EF4-FFF2-40B4-BE49-F238E27FC236}">
                <a16:creationId xmlns:a16="http://schemas.microsoft.com/office/drawing/2014/main" id="{665F3173-9BB4-3647-895A-C08C78D9F172}"/>
              </a:ext>
            </a:extLst>
          </p:cNvPr>
          <p:cNvCxnSpPr>
            <a:cxnSpLocks/>
            <a:stCxn id="79" idx="1"/>
            <a:endCxn id="88" idx="2"/>
          </p:cNvCxnSpPr>
          <p:nvPr/>
        </p:nvCxnSpPr>
        <p:spPr>
          <a:xfrm rot="16200000" flipV="1">
            <a:off x="-176613" y="2789294"/>
            <a:ext cx="2124074" cy="951435"/>
          </a:xfrm>
          <a:prstGeom prst="curvedConnector4">
            <a:avLst>
              <a:gd name="adj1" fmla="val 9001"/>
              <a:gd name="adj2" fmla="val 12903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20">
            <a:extLst>
              <a:ext uri="{FF2B5EF4-FFF2-40B4-BE49-F238E27FC236}">
                <a16:creationId xmlns:a16="http://schemas.microsoft.com/office/drawing/2014/main" id="{573D3668-7E0D-6346-AAF3-D7D80B856987}"/>
              </a:ext>
            </a:extLst>
          </p:cNvPr>
          <p:cNvSpPr/>
          <p:nvPr/>
        </p:nvSpPr>
        <p:spPr>
          <a:xfrm>
            <a:off x="409706" y="1680975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093032-0A1D-3A4B-8363-662A1C505BE0}"/>
              </a:ext>
            </a:extLst>
          </p:cNvPr>
          <p:cNvSpPr txBox="1"/>
          <p:nvPr/>
        </p:nvSpPr>
        <p:spPr>
          <a:xfrm>
            <a:off x="1558157" y="1208735"/>
            <a:ext cx="69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r_valid</a:t>
            </a:r>
            <a:endParaRPr lang="ko-KR" altLang="en-US" sz="1000" b="1" dirty="0"/>
          </a:p>
        </p:txBody>
      </p:sp>
      <p:cxnSp>
        <p:nvCxnSpPr>
          <p:cNvPr id="90" name="연결선: 구부러짐 22">
            <a:extLst>
              <a:ext uri="{FF2B5EF4-FFF2-40B4-BE49-F238E27FC236}">
                <a16:creationId xmlns:a16="http://schemas.microsoft.com/office/drawing/2014/main" id="{215A61A6-8C93-E04A-96FA-754202190F79}"/>
              </a:ext>
            </a:extLst>
          </p:cNvPr>
          <p:cNvCxnSpPr>
            <a:cxnSpLocks/>
            <a:stCxn id="75" idx="6"/>
            <a:endCxn id="76" idx="0"/>
          </p:cNvCxnSpPr>
          <p:nvPr/>
        </p:nvCxnSpPr>
        <p:spPr bwMode="auto">
          <a:xfrm>
            <a:off x="3201251" y="2285782"/>
            <a:ext cx="570875" cy="401854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연결선: 구부러짐 23">
            <a:extLst>
              <a:ext uri="{FF2B5EF4-FFF2-40B4-BE49-F238E27FC236}">
                <a16:creationId xmlns:a16="http://schemas.microsoft.com/office/drawing/2014/main" id="{53DA9E34-F7F7-304E-9B56-30F50AFEDAE5}"/>
              </a:ext>
            </a:extLst>
          </p:cNvPr>
          <p:cNvCxnSpPr>
            <a:cxnSpLocks/>
            <a:stCxn id="88" idx="7"/>
            <a:endCxn id="75" idx="1"/>
          </p:cNvCxnSpPr>
          <p:nvPr/>
        </p:nvCxnSpPr>
        <p:spPr bwMode="auto">
          <a:xfrm rot="16200000" flipH="1">
            <a:off x="1764074" y="1370606"/>
            <a:ext cx="82807" cy="1009325"/>
          </a:xfrm>
          <a:prstGeom prst="curvedConnector3">
            <a:avLst>
              <a:gd name="adj1" fmla="val -4606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CE5CAC-0CA2-C842-B76B-3FF87AF79D5B}"/>
              </a:ext>
            </a:extLst>
          </p:cNvPr>
          <p:cNvGrpSpPr/>
          <p:nvPr/>
        </p:nvGrpSpPr>
        <p:grpSpPr>
          <a:xfrm>
            <a:off x="4353899" y="2233940"/>
            <a:ext cx="4370608" cy="2623639"/>
            <a:chOff x="-6178" y="1981161"/>
            <a:chExt cx="4370608" cy="262363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1D66FA-5192-4841-B9EF-3DA9EE437CD4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28273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54C289-79D8-7141-AA00-8187793322EA}"/>
                </a:ext>
              </a:extLst>
            </p:cNvPr>
            <p:cNvSpPr txBox="1"/>
            <p:nvPr/>
          </p:nvSpPr>
          <p:spPr>
            <a:xfrm>
              <a:off x="292311" y="2144230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77FDAB-EAA9-8841-9803-FFFE9E35FAEF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67938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3B6121-94AA-F143-A1FE-A52C159BFF9F}"/>
                </a:ext>
              </a:extLst>
            </p:cNvPr>
            <p:cNvSpPr txBox="1"/>
            <p:nvPr/>
          </p:nvSpPr>
          <p:spPr>
            <a:xfrm>
              <a:off x="212161" y="2540887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9F9954-4CD3-0E42-8946-CC4CB601D64F}"/>
                </a:ext>
              </a:extLst>
            </p:cNvPr>
            <p:cNvSpPr txBox="1"/>
            <p:nvPr/>
          </p:nvSpPr>
          <p:spPr>
            <a:xfrm>
              <a:off x="98606" y="2925453"/>
              <a:ext cx="63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r_valid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7ED15B-5D87-3E44-A7BC-ABB3AC1AD915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3083599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54E912-9EE6-5542-A9DF-8CACC7728A2E}"/>
                </a:ext>
              </a:extLst>
            </p:cNvPr>
            <p:cNvSpPr txBox="1"/>
            <p:nvPr/>
          </p:nvSpPr>
          <p:spPr>
            <a:xfrm>
              <a:off x="46091" y="333074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in_data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2B397C-FE25-EA41-8A4A-C9A23B336DB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475233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52809-3718-7A4D-B777-9E462E58848F}"/>
                </a:ext>
              </a:extLst>
            </p:cNvPr>
            <p:cNvSpPr txBox="1"/>
            <p:nvPr/>
          </p:nvSpPr>
          <p:spPr>
            <a:xfrm>
              <a:off x="-6178" y="369784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B24B62-9B5C-A041-AECC-B2CB9675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83634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581301-A774-0F40-889C-6166D4391CA1}"/>
                </a:ext>
              </a:extLst>
            </p:cNvPr>
            <p:cNvSpPr txBox="1"/>
            <p:nvPr/>
          </p:nvSpPr>
          <p:spPr>
            <a:xfrm>
              <a:off x="98606" y="4064947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D57EA5-12BE-F044-9D71-8A6163E0EA99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42034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254A1E0-A6EF-8B45-9E87-5C94B387A38D}"/>
                </a:ext>
              </a:extLst>
            </p:cNvPr>
            <p:cNvGrpSpPr/>
            <p:nvPr/>
          </p:nvGrpSpPr>
          <p:grpSpPr>
            <a:xfrm>
              <a:off x="1343613" y="2481716"/>
              <a:ext cx="1768875" cy="1920716"/>
              <a:chOff x="2199194" y="1147376"/>
              <a:chExt cx="1768875" cy="192071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09BBC80-4E3F-CB45-A052-39D575B1BC74}"/>
                  </a:ext>
                </a:extLst>
              </p:cNvPr>
              <p:cNvSpPr/>
              <p:nvPr/>
            </p:nvSpPr>
            <p:spPr>
              <a:xfrm>
                <a:off x="2382157" y="1147376"/>
                <a:ext cx="1428750" cy="1920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2ECD38-C710-3648-AEC6-9A0BE5B9D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47963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6423E9-D3C6-F04E-9299-87CCBB30C85A}"/>
                  </a:ext>
                </a:extLst>
              </p:cNvPr>
              <p:cNvSpPr txBox="1"/>
              <p:nvPr/>
            </p:nvSpPr>
            <p:spPr>
              <a:xfrm>
                <a:off x="2481063" y="2327882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dina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8FEC9C-B665-AF41-97DD-015CE3689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33759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81D382-9691-724E-951F-001919650C1F}"/>
                  </a:ext>
                </a:extLst>
              </p:cNvPr>
              <p:cNvSpPr txBox="1"/>
              <p:nvPr/>
            </p:nvSpPr>
            <p:spPr>
              <a:xfrm>
                <a:off x="2467811" y="119909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clka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22BADBC-1990-A64A-984A-C47B462A5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733499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BDEB48-EAB6-B448-B3E4-E73A3BE7D5A4}"/>
                  </a:ext>
                </a:extLst>
              </p:cNvPr>
              <p:cNvSpPr txBox="1"/>
              <p:nvPr/>
            </p:nvSpPr>
            <p:spPr>
              <a:xfrm>
                <a:off x="2467811" y="1595000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addra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5C8767F-93FA-B744-8919-0E975BE37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07355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EBEC42-E414-6F4B-8863-E61514E62011}"/>
                  </a:ext>
                </a:extLst>
              </p:cNvPr>
              <p:cNvSpPr txBox="1"/>
              <p:nvPr/>
            </p:nvSpPr>
            <p:spPr>
              <a:xfrm>
                <a:off x="2467811" y="1935056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ena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8103D5-B230-1F49-851B-0813E9A3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83695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7F14C1-6DB8-A542-A79D-87CBB39BD1D4}"/>
                  </a:ext>
                </a:extLst>
              </p:cNvPr>
              <p:cNvSpPr txBox="1"/>
              <p:nvPr/>
            </p:nvSpPr>
            <p:spPr>
              <a:xfrm>
                <a:off x="2478319" y="2698454"/>
                <a:ext cx="46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wea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1A05AAE-6310-0040-BA68-AB9632EB3FA1}"/>
                  </a:ext>
                </a:extLst>
              </p:cNvPr>
              <p:cNvSpPr txBox="1"/>
              <p:nvPr/>
            </p:nvSpPr>
            <p:spPr>
              <a:xfrm>
                <a:off x="3121044" y="1935055"/>
                <a:ext cx="6286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douta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BDB842-FC84-914A-BCB5-849A079E1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3744" y="20797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D7D572-EC06-DF47-9035-E3B8409743EB}"/>
                </a:ext>
              </a:extLst>
            </p:cNvPr>
            <p:cNvSpPr txBox="1"/>
            <p:nvPr/>
          </p:nvSpPr>
          <p:spPr>
            <a:xfrm>
              <a:off x="1875772" y="2056348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BRAM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CADD71-AA95-5F4A-83D8-92BC89FEB363}"/>
                </a:ext>
              </a:extLst>
            </p:cNvPr>
            <p:cNvSpPr txBox="1"/>
            <p:nvPr/>
          </p:nvSpPr>
          <p:spPr>
            <a:xfrm>
              <a:off x="3392036" y="1981161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BA5B1F-DC42-8040-9DB8-06035FD6E942}"/>
                </a:ext>
              </a:extLst>
            </p:cNvPr>
            <p:cNvSpPr txBox="1"/>
            <p:nvPr/>
          </p:nvSpPr>
          <p:spPr>
            <a:xfrm>
              <a:off x="3392035" y="2975361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55AD3A-6390-3D47-9853-51272278DAA5}"/>
                </a:ext>
              </a:extLst>
            </p:cNvPr>
            <p:cNvSpPr txBox="1"/>
            <p:nvPr/>
          </p:nvSpPr>
          <p:spPr>
            <a:xfrm>
              <a:off x="3392035" y="4165655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FF2090-311E-2A44-A991-F577B2F68017}"/>
                </a:ext>
              </a:extLst>
            </p:cNvPr>
            <p:cNvSpPr txBox="1"/>
            <p:nvPr/>
          </p:nvSpPr>
          <p:spPr>
            <a:xfrm>
              <a:off x="4010487" y="297413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E97BA-7EA2-AC40-B13F-66414F2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47393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7A113-6D4A-C34A-95F2-86AF0B00E754}"/>
              </a:ext>
            </a:extLst>
          </p:cNvPr>
          <p:cNvCxnSpPr/>
          <p:nvPr/>
        </p:nvCxnSpPr>
        <p:spPr>
          <a:xfrm>
            <a:off x="5296854" y="1833864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6633E-DC9E-344B-A766-A005D47FCE5F}"/>
              </a:ext>
            </a:extLst>
          </p:cNvPr>
          <p:cNvCxnSpPr>
            <a:endCxn id="107" idx="1"/>
          </p:cNvCxnSpPr>
          <p:nvPr/>
        </p:nvCxnSpPr>
        <p:spPr>
          <a:xfrm flipV="1">
            <a:off x="7472565" y="2633759"/>
            <a:ext cx="279548" cy="102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D843985-3595-6844-9030-17B3C7A5A551}"/>
              </a:ext>
            </a:extLst>
          </p:cNvPr>
          <p:cNvSpPr/>
          <p:nvPr/>
        </p:nvSpPr>
        <p:spPr>
          <a:xfrm>
            <a:off x="7254237" y="1454956"/>
            <a:ext cx="1470270" cy="3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solidFill>
                  <a:sysClr val="windowText" lastClr="000000"/>
                </a:solidFill>
              </a:rPr>
              <a:t>input_set_done</a:t>
            </a:r>
          </a:p>
        </p:txBody>
      </p:sp>
    </p:spTree>
    <p:extLst>
      <p:ext uri="{BB962C8B-B14F-4D97-AF65-F5344CB8AC3E}">
        <p14:creationId xmlns:p14="http://schemas.microsoft.com/office/powerpoint/2010/main" val="234555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CE12-3765-274E-8F02-0AE5E73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id="{F60DD8BF-23D5-5748-8E70-9717BC212ECF}"/>
              </a:ext>
            </a:extLst>
          </p:cNvPr>
          <p:cNvSpPr/>
          <p:nvPr/>
        </p:nvSpPr>
        <p:spPr>
          <a:xfrm>
            <a:off x="2157251" y="1763782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Receive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">
            <a:extLst>
              <a:ext uri="{FF2B5EF4-FFF2-40B4-BE49-F238E27FC236}">
                <a16:creationId xmlns:a16="http://schemas.microsoft.com/office/drawing/2014/main" id="{0932009D-8BFD-C644-AE6A-D5BF279C9826}"/>
              </a:ext>
            </a:extLst>
          </p:cNvPr>
          <p:cNvSpPr/>
          <p:nvPr/>
        </p:nvSpPr>
        <p:spPr>
          <a:xfrm>
            <a:off x="3250126" y="2687636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DD6C6D-C036-6145-907D-7DA8A07DA797}"/>
              </a:ext>
            </a:extLst>
          </p:cNvPr>
          <p:cNvSpPr txBox="1"/>
          <p:nvPr/>
        </p:nvSpPr>
        <p:spPr>
          <a:xfrm>
            <a:off x="3424739" y="2161222"/>
            <a:ext cx="114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b_write_done</a:t>
            </a:r>
            <a:endParaRPr lang="ko-KR" altLang="en-US" sz="1000" b="1" dirty="0"/>
          </a:p>
        </p:txBody>
      </p:sp>
      <p:sp>
        <p:nvSpPr>
          <p:cNvPr id="78" name="타원 9">
            <a:extLst>
              <a:ext uri="{FF2B5EF4-FFF2-40B4-BE49-F238E27FC236}">
                <a16:creationId xmlns:a16="http://schemas.microsoft.com/office/drawing/2014/main" id="{683010E1-29CC-4B4D-BA82-BF806019EEF9}"/>
              </a:ext>
            </a:extLst>
          </p:cNvPr>
          <p:cNvSpPr/>
          <p:nvPr/>
        </p:nvSpPr>
        <p:spPr>
          <a:xfrm>
            <a:off x="2776013" y="4275410"/>
            <a:ext cx="1044000" cy="10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10">
            <a:extLst>
              <a:ext uri="{FF2B5EF4-FFF2-40B4-BE49-F238E27FC236}">
                <a16:creationId xmlns:a16="http://schemas.microsoft.com/office/drawing/2014/main" id="{2D3560E9-656A-154C-93E9-403124F772C9}"/>
              </a:ext>
            </a:extLst>
          </p:cNvPr>
          <p:cNvSpPr/>
          <p:nvPr/>
        </p:nvSpPr>
        <p:spPr>
          <a:xfrm>
            <a:off x="1208251" y="4174159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구부러진 연결선 22">
            <a:extLst>
              <a:ext uri="{FF2B5EF4-FFF2-40B4-BE49-F238E27FC236}">
                <a16:creationId xmlns:a16="http://schemas.microsoft.com/office/drawing/2014/main" id="{64399092-BBE5-0D4C-BB70-9AE7F068A769}"/>
              </a:ext>
            </a:extLst>
          </p:cNvPr>
          <p:cNvCxnSpPr>
            <a:cxnSpLocks/>
            <a:stCxn id="76" idx="5"/>
            <a:endCxn id="78" idx="6"/>
          </p:cNvCxnSpPr>
          <p:nvPr/>
        </p:nvCxnSpPr>
        <p:spPr>
          <a:xfrm rot="5400000">
            <a:off x="3371293" y="4027467"/>
            <a:ext cx="1218664" cy="321223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15541F2-E365-3541-A5DB-AE64E5F03DBF}"/>
              </a:ext>
            </a:extLst>
          </p:cNvPr>
          <p:cNvSpPr txBox="1"/>
          <p:nvPr/>
        </p:nvSpPr>
        <p:spPr>
          <a:xfrm>
            <a:off x="2744428" y="3846557"/>
            <a:ext cx="132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input_set_done</a:t>
            </a:r>
            <a:endParaRPr lang="ko-KR" altLang="en-US" sz="1000" b="1" dirty="0"/>
          </a:p>
        </p:txBody>
      </p:sp>
      <p:cxnSp>
        <p:nvCxnSpPr>
          <p:cNvPr id="82" name="구부러진 연결선 25">
            <a:extLst>
              <a:ext uri="{FF2B5EF4-FFF2-40B4-BE49-F238E27FC236}">
                <a16:creationId xmlns:a16="http://schemas.microsoft.com/office/drawing/2014/main" id="{750C8721-0D02-9B4C-9889-FAA8115E9F4F}"/>
              </a:ext>
            </a:extLst>
          </p:cNvPr>
          <p:cNvCxnSpPr>
            <a:cxnSpLocks/>
            <a:stCxn id="78" idx="4"/>
            <a:endCxn id="79" idx="5"/>
          </p:cNvCxnSpPr>
          <p:nvPr/>
        </p:nvCxnSpPr>
        <p:spPr>
          <a:xfrm rot="5400000" flipH="1">
            <a:off x="2571616" y="4593014"/>
            <a:ext cx="254141" cy="1198652"/>
          </a:xfrm>
          <a:prstGeom prst="curvedConnector3">
            <a:avLst>
              <a:gd name="adj1" fmla="val -8995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33D241-3366-AD49-89B3-29D1AD990B8C}"/>
              </a:ext>
            </a:extLst>
          </p:cNvPr>
          <p:cNvSpPr txBox="1"/>
          <p:nvPr/>
        </p:nvSpPr>
        <p:spPr>
          <a:xfrm>
            <a:off x="2841115" y="5504243"/>
            <a:ext cx="11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bias_set_done</a:t>
            </a:r>
            <a:endParaRPr lang="ko-KR" altLang="en-US" sz="1000" b="1" dirty="0"/>
          </a:p>
        </p:txBody>
      </p:sp>
      <p:cxnSp>
        <p:nvCxnSpPr>
          <p:cNvPr id="84" name="구부러진 연결선 28">
            <a:extLst>
              <a:ext uri="{FF2B5EF4-FFF2-40B4-BE49-F238E27FC236}">
                <a16:creationId xmlns:a16="http://schemas.microsoft.com/office/drawing/2014/main" id="{FCACB1F5-8AC8-4F43-9142-CE25A8BD37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213672" y="4672467"/>
            <a:ext cx="504000" cy="504000"/>
          </a:xfrm>
          <a:prstGeom prst="curvedConnector4">
            <a:avLst>
              <a:gd name="adj1" fmla="val -45357"/>
              <a:gd name="adj2" fmla="val 145357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DE5B3B-62DD-1941-A8B7-F92A58CA29A5}"/>
              </a:ext>
            </a:extLst>
          </p:cNvPr>
          <p:cNvSpPr txBox="1"/>
          <p:nvPr/>
        </p:nvSpPr>
        <p:spPr>
          <a:xfrm>
            <a:off x="318986" y="3520943"/>
            <a:ext cx="217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weight_counter</a:t>
            </a:r>
            <a:r>
              <a:rPr lang="en-US" altLang="ko-KR" sz="1000" b="1" dirty="0"/>
              <a:t> &gt; OUTPUT_SIZE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66934-3740-3249-94CA-8697B9B7CCFA}"/>
              </a:ext>
            </a:extLst>
          </p:cNvPr>
          <p:cNvSpPr txBox="1"/>
          <p:nvPr/>
        </p:nvSpPr>
        <p:spPr>
          <a:xfrm>
            <a:off x="270193" y="5428554"/>
            <a:ext cx="1701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cxnSp>
        <p:nvCxnSpPr>
          <p:cNvPr id="87" name="구부러진 연결선 40">
            <a:extLst>
              <a:ext uri="{FF2B5EF4-FFF2-40B4-BE49-F238E27FC236}">
                <a16:creationId xmlns:a16="http://schemas.microsoft.com/office/drawing/2014/main" id="{665F3173-9BB4-3647-895A-C08C78D9F172}"/>
              </a:ext>
            </a:extLst>
          </p:cNvPr>
          <p:cNvCxnSpPr>
            <a:cxnSpLocks/>
            <a:stCxn id="79" idx="1"/>
            <a:endCxn id="88" idx="2"/>
          </p:cNvCxnSpPr>
          <p:nvPr/>
        </p:nvCxnSpPr>
        <p:spPr>
          <a:xfrm rot="16200000" flipV="1">
            <a:off x="-176613" y="2789294"/>
            <a:ext cx="2124074" cy="951435"/>
          </a:xfrm>
          <a:prstGeom prst="curvedConnector4">
            <a:avLst>
              <a:gd name="adj1" fmla="val 9001"/>
              <a:gd name="adj2" fmla="val 12903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20">
            <a:extLst>
              <a:ext uri="{FF2B5EF4-FFF2-40B4-BE49-F238E27FC236}">
                <a16:creationId xmlns:a16="http://schemas.microsoft.com/office/drawing/2014/main" id="{573D3668-7E0D-6346-AAF3-D7D80B856987}"/>
              </a:ext>
            </a:extLst>
          </p:cNvPr>
          <p:cNvSpPr/>
          <p:nvPr/>
        </p:nvSpPr>
        <p:spPr>
          <a:xfrm>
            <a:off x="409706" y="1680975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093032-0A1D-3A4B-8363-662A1C505BE0}"/>
              </a:ext>
            </a:extLst>
          </p:cNvPr>
          <p:cNvSpPr txBox="1"/>
          <p:nvPr/>
        </p:nvSpPr>
        <p:spPr>
          <a:xfrm>
            <a:off x="1558157" y="1208735"/>
            <a:ext cx="69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r_valid</a:t>
            </a:r>
            <a:endParaRPr lang="ko-KR" altLang="en-US" sz="1000" b="1" dirty="0"/>
          </a:p>
        </p:txBody>
      </p:sp>
      <p:cxnSp>
        <p:nvCxnSpPr>
          <p:cNvPr id="90" name="연결선: 구부러짐 22">
            <a:extLst>
              <a:ext uri="{FF2B5EF4-FFF2-40B4-BE49-F238E27FC236}">
                <a16:creationId xmlns:a16="http://schemas.microsoft.com/office/drawing/2014/main" id="{215A61A6-8C93-E04A-96FA-754202190F79}"/>
              </a:ext>
            </a:extLst>
          </p:cNvPr>
          <p:cNvCxnSpPr>
            <a:cxnSpLocks/>
            <a:stCxn id="75" idx="6"/>
            <a:endCxn id="76" idx="0"/>
          </p:cNvCxnSpPr>
          <p:nvPr/>
        </p:nvCxnSpPr>
        <p:spPr bwMode="auto">
          <a:xfrm>
            <a:off x="3201251" y="2285782"/>
            <a:ext cx="570875" cy="401854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연결선: 구부러짐 23">
            <a:extLst>
              <a:ext uri="{FF2B5EF4-FFF2-40B4-BE49-F238E27FC236}">
                <a16:creationId xmlns:a16="http://schemas.microsoft.com/office/drawing/2014/main" id="{53DA9E34-F7F7-304E-9B56-30F50AFEDAE5}"/>
              </a:ext>
            </a:extLst>
          </p:cNvPr>
          <p:cNvCxnSpPr>
            <a:cxnSpLocks/>
            <a:stCxn id="88" idx="7"/>
            <a:endCxn id="75" idx="1"/>
          </p:cNvCxnSpPr>
          <p:nvPr/>
        </p:nvCxnSpPr>
        <p:spPr bwMode="auto">
          <a:xfrm rot="16200000" flipH="1">
            <a:off x="1764074" y="1370606"/>
            <a:ext cx="82807" cy="1009325"/>
          </a:xfrm>
          <a:prstGeom prst="curvedConnector3">
            <a:avLst>
              <a:gd name="adj1" fmla="val -4606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CE5CAC-0CA2-C842-B76B-3FF87AF79D5B}"/>
              </a:ext>
            </a:extLst>
          </p:cNvPr>
          <p:cNvGrpSpPr/>
          <p:nvPr/>
        </p:nvGrpSpPr>
        <p:grpSpPr>
          <a:xfrm>
            <a:off x="4353899" y="2233940"/>
            <a:ext cx="4370608" cy="2623639"/>
            <a:chOff x="-6178" y="1981161"/>
            <a:chExt cx="4370608" cy="262363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1D66FA-5192-4841-B9EF-3DA9EE437CD4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28273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54C289-79D8-7141-AA00-8187793322EA}"/>
                </a:ext>
              </a:extLst>
            </p:cNvPr>
            <p:cNvSpPr txBox="1"/>
            <p:nvPr/>
          </p:nvSpPr>
          <p:spPr>
            <a:xfrm>
              <a:off x="292311" y="2144230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77FDAB-EAA9-8841-9803-FFFE9E35FAEF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67938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3B6121-94AA-F143-A1FE-A52C159BFF9F}"/>
                </a:ext>
              </a:extLst>
            </p:cNvPr>
            <p:cNvSpPr txBox="1"/>
            <p:nvPr/>
          </p:nvSpPr>
          <p:spPr>
            <a:xfrm>
              <a:off x="212161" y="2540887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9F9954-4CD3-0E42-8946-CC4CB601D64F}"/>
                </a:ext>
              </a:extLst>
            </p:cNvPr>
            <p:cNvSpPr txBox="1"/>
            <p:nvPr/>
          </p:nvSpPr>
          <p:spPr>
            <a:xfrm>
              <a:off x="98606" y="2925453"/>
              <a:ext cx="63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r_valid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7ED15B-5D87-3E44-A7BC-ABB3AC1AD915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3083599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54E912-9EE6-5542-A9DF-8CACC7728A2E}"/>
                </a:ext>
              </a:extLst>
            </p:cNvPr>
            <p:cNvSpPr txBox="1"/>
            <p:nvPr/>
          </p:nvSpPr>
          <p:spPr>
            <a:xfrm>
              <a:off x="46091" y="333074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in_data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2B397C-FE25-EA41-8A4A-C9A23B336DB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475233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52809-3718-7A4D-B777-9E462E58848F}"/>
                </a:ext>
              </a:extLst>
            </p:cNvPr>
            <p:cNvSpPr txBox="1"/>
            <p:nvPr/>
          </p:nvSpPr>
          <p:spPr>
            <a:xfrm>
              <a:off x="-6178" y="369784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B24B62-9B5C-A041-AECC-B2CB9675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83634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581301-A774-0F40-889C-6166D4391CA1}"/>
                </a:ext>
              </a:extLst>
            </p:cNvPr>
            <p:cNvSpPr txBox="1"/>
            <p:nvPr/>
          </p:nvSpPr>
          <p:spPr>
            <a:xfrm>
              <a:off x="98606" y="4064947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D57EA5-12BE-F044-9D71-8A6163E0EA99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42034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254A1E0-A6EF-8B45-9E87-5C94B387A38D}"/>
                </a:ext>
              </a:extLst>
            </p:cNvPr>
            <p:cNvGrpSpPr/>
            <p:nvPr/>
          </p:nvGrpSpPr>
          <p:grpSpPr>
            <a:xfrm>
              <a:off x="1343613" y="2481716"/>
              <a:ext cx="1768875" cy="1920716"/>
              <a:chOff x="2199194" y="1147376"/>
              <a:chExt cx="1768875" cy="192071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09BBC80-4E3F-CB45-A052-39D575B1BC74}"/>
                  </a:ext>
                </a:extLst>
              </p:cNvPr>
              <p:cNvSpPr/>
              <p:nvPr/>
            </p:nvSpPr>
            <p:spPr>
              <a:xfrm>
                <a:off x="2382157" y="1147376"/>
                <a:ext cx="1428750" cy="1920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2ECD38-C710-3648-AEC6-9A0BE5B9D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47963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6423E9-D3C6-F04E-9299-87CCBB30C85A}"/>
                  </a:ext>
                </a:extLst>
              </p:cNvPr>
              <p:cNvSpPr txBox="1"/>
              <p:nvPr/>
            </p:nvSpPr>
            <p:spPr>
              <a:xfrm>
                <a:off x="2481063" y="2327882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dina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8FEC9C-B665-AF41-97DD-015CE3689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33759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81D382-9691-724E-951F-001919650C1F}"/>
                  </a:ext>
                </a:extLst>
              </p:cNvPr>
              <p:cNvSpPr txBox="1"/>
              <p:nvPr/>
            </p:nvSpPr>
            <p:spPr>
              <a:xfrm>
                <a:off x="2467811" y="119909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clka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22BADBC-1990-A64A-984A-C47B462A5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733499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BDEB48-EAB6-B448-B3E4-E73A3BE7D5A4}"/>
                  </a:ext>
                </a:extLst>
              </p:cNvPr>
              <p:cNvSpPr txBox="1"/>
              <p:nvPr/>
            </p:nvSpPr>
            <p:spPr>
              <a:xfrm>
                <a:off x="2467811" y="1595000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addra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5C8767F-93FA-B744-8919-0E975BE37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07355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EBEC42-E414-6F4B-8863-E61514E62011}"/>
                  </a:ext>
                </a:extLst>
              </p:cNvPr>
              <p:cNvSpPr txBox="1"/>
              <p:nvPr/>
            </p:nvSpPr>
            <p:spPr>
              <a:xfrm>
                <a:off x="2467811" y="1935056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ena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8103D5-B230-1F49-851B-0813E9A3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83695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7F14C1-6DB8-A542-A79D-87CBB39BD1D4}"/>
                  </a:ext>
                </a:extLst>
              </p:cNvPr>
              <p:cNvSpPr txBox="1"/>
              <p:nvPr/>
            </p:nvSpPr>
            <p:spPr>
              <a:xfrm>
                <a:off x="2478319" y="2698454"/>
                <a:ext cx="46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wea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1A05AAE-6310-0040-BA68-AB9632EB3FA1}"/>
                  </a:ext>
                </a:extLst>
              </p:cNvPr>
              <p:cNvSpPr txBox="1"/>
              <p:nvPr/>
            </p:nvSpPr>
            <p:spPr>
              <a:xfrm>
                <a:off x="3121044" y="1935055"/>
                <a:ext cx="6286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douta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BDB842-FC84-914A-BCB5-849A079E1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3744" y="20797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D7D572-EC06-DF47-9035-E3B8409743EB}"/>
                </a:ext>
              </a:extLst>
            </p:cNvPr>
            <p:cNvSpPr txBox="1"/>
            <p:nvPr/>
          </p:nvSpPr>
          <p:spPr>
            <a:xfrm>
              <a:off x="1875772" y="2056348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BRAM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CADD71-AA95-5F4A-83D8-92BC89FEB363}"/>
                </a:ext>
              </a:extLst>
            </p:cNvPr>
            <p:cNvSpPr txBox="1"/>
            <p:nvPr/>
          </p:nvSpPr>
          <p:spPr>
            <a:xfrm>
              <a:off x="3392036" y="1981161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BA5B1F-DC42-8040-9DB8-06035FD6E942}"/>
                </a:ext>
              </a:extLst>
            </p:cNvPr>
            <p:cNvSpPr txBox="1"/>
            <p:nvPr/>
          </p:nvSpPr>
          <p:spPr>
            <a:xfrm>
              <a:off x="3392035" y="2975361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55AD3A-6390-3D47-9853-51272278DAA5}"/>
                </a:ext>
              </a:extLst>
            </p:cNvPr>
            <p:cNvSpPr txBox="1"/>
            <p:nvPr/>
          </p:nvSpPr>
          <p:spPr>
            <a:xfrm>
              <a:off x="3392035" y="4165655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FF2090-311E-2A44-A991-F577B2F68017}"/>
                </a:ext>
              </a:extLst>
            </p:cNvPr>
            <p:cNvSpPr txBox="1"/>
            <p:nvPr/>
          </p:nvSpPr>
          <p:spPr>
            <a:xfrm>
              <a:off x="4010487" y="297413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E97BA-7EA2-AC40-B13F-66414F2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47393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7A113-6D4A-C34A-95F2-86AF0B00E754}"/>
              </a:ext>
            </a:extLst>
          </p:cNvPr>
          <p:cNvCxnSpPr/>
          <p:nvPr/>
        </p:nvCxnSpPr>
        <p:spPr>
          <a:xfrm>
            <a:off x="5296854" y="1833864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4B777D-C92E-514A-B1A0-4C5747114A84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472565" y="3660674"/>
            <a:ext cx="279547" cy="97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A7954F0-40D7-DE47-8FF8-AA8905F4A820}"/>
              </a:ext>
            </a:extLst>
          </p:cNvPr>
          <p:cNvSpPr/>
          <p:nvPr/>
        </p:nvSpPr>
        <p:spPr>
          <a:xfrm>
            <a:off x="7254237" y="1454956"/>
            <a:ext cx="1470270" cy="3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solidFill>
                  <a:sysClr val="windowText" lastClr="000000"/>
                </a:solidFill>
              </a:rPr>
              <a:t>bias_set_done</a:t>
            </a:r>
          </a:p>
        </p:txBody>
      </p:sp>
    </p:spTree>
    <p:extLst>
      <p:ext uri="{BB962C8B-B14F-4D97-AF65-F5344CB8AC3E}">
        <p14:creationId xmlns:p14="http://schemas.microsoft.com/office/powerpoint/2010/main" val="192898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CE12-3765-274E-8F02-0AE5E73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id="{F60DD8BF-23D5-5748-8E70-9717BC212ECF}"/>
              </a:ext>
            </a:extLst>
          </p:cNvPr>
          <p:cNvSpPr/>
          <p:nvPr/>
        </p:nvSpPr>
        <p:spPr>
          <a:xfrm>
            <a:off x="2157251" y="1763782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Receive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">
            <a:extLst>
              <a:ext uri="{FF2B5EF4-FFF2-40B4-BE49-F238E27FC236}">
                <a16:creationId xmlns:a16="http://schemas.microsoft.com/office/drawing/2014/main" id="{0932009D-8BFD-C644-AE6A-D5BF279C9826}"/>
              </a:ext>
            </a:extLst>
          </p:cNvPr>
          <p:cNvSpPr/>
          <p:nvPr/>
        </p:nvSpPr>
        <p:spPr>
          <a:xfrm>
            <a:off x="3250126" y="2687636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DD6C6D-C036-6145-907D-7DA8A07DA797}"/>
              </a:ext>
            </a:extLst>
          </p:cNvPr>
          <p:cNvSpPr txBox="1"/>
          <p:nvPr/>
        </p:nvSpPr>
        <p:spPr>
          <a:xfrm>
            <a:off x="3424739" y="2161222"/>
            <a:ext cx="114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b_write_done</a:t>
            </a:r>
            <a:endParaRPr lang="ko-KR" altLang="en-US" sz="1000" b="1" dirty="0"/>
          </a:p>
        </p:txBody>
      </p:sp>
      <p:sp>
        <p:nvSpPr>
          <p:cNvPr id="78" name="타원 9">
            <a:extLst>
              <a:ext uri="{FF2B5EF4-FFF2-40B4-BE49-F238E27FC236}">
                <a16:creationId xmlns:a16="http://schemas.microsoft.com/office/drawing/2014/main" id="{683010E1-29CC-4B4D-BA82-BF806019EEF9}"/>
              </a:ext>
            </a:extLst>
          </p:cNvPr>
          <p:cNvSpPr/>
          <p:nvPr/>
        </p:nvSpPr>
        <p:spPr>
          <a:xfrm>
            <a:off x="2776013" y="4275410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10">
            <a:extLst>
              <a:ext uri="{FF2B5EF4-FFF2-40B4-BE49-F238E27FC236}">
                <a16:creationId xmlns:a16="http://schemas.microsoft.com/office/drawing/2014/main" id="{2D3560E9-656A-154C-93E9-403124F772C9}"/>
              </a:ext>
            </a:extLst>
          </p:cNvPr>
          <p:cNvSpPr/>
          <p:nvPr/>
        </p:nvSpPr>
        <p:spPr>
          <a:xfrm>
            <a:off x="1208251" y="4174159"/>
            <a:ext cx="1044000" cy="10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구부러진 연결선 22">
            <a:extLst>
              <a:ext uri="{FF2B5EF4-FFF2-40B4-BE49-F238E27FC236}">
                <a16:creationId xmlns:a16="http://schemas.microsoft.com/office/drawing/2014/main" id="{64399092-BBE5-0D4C-BB70-9AE7F068A769}"/>
              </a:ext>
            </a:extLst>
          </p:cNvPr>
          <p:cNvCxnSpPr>
            <a:cxnSpLocks/>
            <a:stCxn id="76" idx="5"/>
            <a:endCxn id="78" idx="6"/>
          </p:cNvCxnSpPr>
          <p:nvPr/>
        </p:nvCxnSpPr>
        <p:spPr>
          <a:xfrm rot="5400000">
            <a:off x="3371293" y="4027467"/>
            <a:ext cx="1218664" cy="321223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15541F2-E365-3541-A5DB-AE64E5F03DBF}"/>
              </a:ext>
            </a:extLst>
          </p:cNvPr>
          <p:cNvSpPr txBox="1"/>
          <p:nvPr/>
        </p:nvSpPr>
        <p:spPr>
          <a:xfrm>
            <a:off x="2744428" y="3846557"/>
            <a:ext cx="132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input_set_done</a:t>
            </a:r>
            <a:endParaRPr lang="ko-KR" altLang="en-US" sz="1000" b="1" dirty="0"/>
          </a:p>
        </p:txBody>
      </p:sp>
      <p:cxnSp>
        <p:nvCxnSpPr>
          <p:cNvPr id="82" name="구부러진 연결선 25">
            <a:extLst>
              <a:ext uri="{FF2B5EF4-FFF2-40B4-BE49-F238E27FC236}">
                <a16:creationId xmlns:a16="http://schemas.microsoft.com/office/drawing/2014/main" id="{750C8721-0D02-9B4C-9889-FAA8115E9F4F}"/>
              </a:ext>
            </a:extLst>
          </p:cNvPr>
          <p:cNvCxnSpPr>
            <a:cxnSpLocks/>
            <a:stCxn id="78" idx="4"/>
            <a:endCxn id="79" idx="5"/>
          </p:cNvCxnSpPr>
          <p:nvPr/>
        </p:nvCxnSpPr>
        <p:spPr>
          <a:xfrm rot="5400000" flipH="1">
            <a:off x="2571616" y="4593014"/>
            <a:ext cx="254141" cy="1198652"/>
          </a:xfrm>
          <a:prstGeom prst="curvedConnector3">
            <a:avLst>
              <a:gd name="adj1" fmla="val -8995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33D241-3366-AD49-89B3-29D1AD990B8C}"/>
              </a:ext>
            </a:extLst>
          </p:cNvPr>
          <p:cNvSpPr txBox="1"/>
          <p:nvPr/>
        </p:nvSpPr>
        <p:spPr>
          <a:xfrm>
            <a:off x="2841115" y="5504243"/>
            <a:ext cx="11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bias_set_done</a:t>
            </a:r>
            <a:endParaRPr lang="ko-KR" altLang="en-US" sz="1000" b="1" dirty="0"/>
          </a:p>
        </p:txBody>
      </p:sp>
      <p:cxnSp>
        <p:nvCxnSpPr>
          <p:cNvPr id="84" name="구부러진 연결선 28">
            <a:extLst>
              <a:ext uri="{FF2B5EF4-FFF2-40B4-BE49-F238E27FC236}">
                <a16:creationId xmlns:a16="http://schemas.microsoft.com/office/drawing/2014/main" id="{FCACB1F5-8AC8-4F43-9142-CE25A8BD37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213672" y="4672467"/>
            <a:ext cx="504000" cy="504000"/>
          </a:xfrm>
          <a:prstGeom prst="curvedConnector4">
            <a:avLst>
              <a:gd name="adj1" fmla="val -45357"/>
              <a:gd name="adj2" fmla="val 145357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DE5B3B-62DD-1941-A8B7-F92A58CA29A5}"/>
              </a:ext>
            </a:extLst>
          </p:cNvPr>
          <p:cNvSpPr txBox="1"/>
          <p:nvPr/>
        </p:nvSpPr>
        <p:spPr>
          <a:xfrm>
            <a:off x="318986" y="3520943"/>
            <a:ext cx="217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weight_counter</a:t>
            </a:r>
            <a:r>
              <a:rPr lang="en-US" altLang="ko-KR" sz="1000" b="1" dirty="0"/>
              <a:t> &gt; OUTPUT_SIZE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66934-3740-3249-94CA-8697B9B7CCFA}"/>
              </a:ext>
            </a:extLst>
          </p:cNvPr>
          <p:cNvSpPr txBox="1"/>
          <p:nvPr/>
        </p:nvSpPr>
        <p:spPr>
          <a:xfrm>
            <a:off x="270193" y="5428554"/>
            <a:ext cx="1701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cxnSp>
        <p:nvCxnSpPr>
          <p:cNvPr id="87" name="구부러진 연결선 40">
            <a:extLst>
              <a:ext uri="{FF2B5EF4-FFF2-40B4-BE49-F238E27FC236}">
                <a16:creationId xmlns:a16="http://schemas.microsoft.com/office/drawing/2014/main" id="{665F3173-9BB4-3647-895A-C08C78D9F172}"/>
              </a:ext>
            </a:extLst>
          </p:cNvPr>
          <p:cNvCxnSpPr>
            <a:cxnSpLocks/>
            <a:stCxn id="79" idx="1"/>
            <a:endCxn id="88" idx="2"/>
          </p:cNvCxnSpPr>
          <p:nvPr/>
        </p:nvCxnSpPr>
        <p:spPr>
          <a:xfrm rot="16200000" flipV="1">
            <a:off x="-176613" y="2789294"/>
            <a:ext cx="2124074" cy="951435"/>
          </a:xfrm>
          <a:prstGeom prst="curvedConnector4">
            <a:avLst>
              <a:gd name="adj1" fmla="val 9001"/>
              <a:gd name="adj2" fmla="val 12903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20">
            <a:extLst>
              <a:ext uri="{FF2B5EF4-FFF2-40B4-BE49-F238E27FC236}">
                <a16:creationId xmlns:a16="http://schemas.microsoft.com/office/drawing/2014/main" id="{573D3668-7E0D-6346-AAF3-D7D80B856987}"/>
              </a:ext>
            </a:extLst>
          </p:cNvPr>
          <p:cNvSpPr/>
          <p:nvPr/>
        </p:nvSpPr>
        <p:spPr>
          <a:xfrm>
            <a:off x="409706" y="1680975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093032-0A1D-3A4B-8363-662A1C505BE0}"/>
              </a:ext>
            </a:extLst>
          </p:cNvPr>
          <p:cNvSpPr txBox="1"/>
          <p:nvPr/>
        </p:nvSpPr>
        <p:spPr>
          <a:xfrm>
            <a:off x="1558157" y="1208735"/>
            <a:ext cx="69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r_valid</a:t>
            </a:r>
            <a:endParaRPr lang="ko-KR" altLang="en-US" sz="1000" b="1" dirty="0"/>
          </a:p>
        </p:txBody>
      </p:sp>
      <p:cxnSp>
        <p:nvCxnSpPr>
          <p:cNvPr id="90" name="연결선: 구부러짐 22">
            <a:extLst>
              <a:ext uri="{FF2B5EF4-FFF2-40B4-BE49-F238E27FC236}">
                <a16:creationId xmlns:a16="http://schemas.microsoft.com/office/drawing/2014/main" id="{215A61A6-8C93-E04A-96FA-754202190F79}"/>
              </a:ext>
            </a:extLst>
          </p:cNvPr>
          <p:cNvCxnSpPr>
            <a:cxnSpLocks/>
            <a:stCxn id="75" idx="6"/>
            <a:endCxn id="76" idx="0"/>
          </p:cNvCxnSpPr>
          <p:nvPr/>
        </p:nvCxnSpPr>
        <p:spPr bwMode="auto">
          <a:xfrm>
            <a:off x="3201251" y="2285782"/>
            <a:ext cx="570875" cy="401854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연결선: 구부러짐 23">
            <a:extLst>
              <a:ext uri="{FF2B5EF4-FFF2-40B4-BE49-F238E27FC236}">
                <a16:creationId xmlns:a16="http://schemas.microsoft.com/office/drawing/2014/main" id="{53DA9E34-F7F7-304E-9B56-30F50AFEDAE5}"/>
              </a:ext>
            </a:extLst>
          </p:cNvPr>
          <p:cNvCxnSpPr>
            <a:cxnSpLocks/>
            <a:stCxn id="88" idx="7"/>
            <a:endCxn id="75" idx="1"/>
          </p:cNvCxnSpPr>
          <p:nvPr/>
        </p:nvCxnSpPr>
        <p:spPr bwMode="auto">
          <a:xfrm rot="16200000" flipH="1">
            <a:off x="1764074" y="1370606"/>
            <a:ext cx="82807" cy="1009325"/>
          </a:xfrm>
          <a:prstGeom prst="curvedConnector3">
            <a:avLst>
              <a:gd name="adj1" fmla="val -4606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CE5CAC-0CA2-C842-B76B-3FF87AF79D5B}"/>
              </a:ext>
            </a:extLst>
          </p:cNvPr>
          <p:cNvGrpSpPr/>
          <p:nvPr/>
        </p:nvGrpSpPr>
        <p:grpSpPr>
          <a:xfrm>
            <a:off x="4353899" y="2233940"/>
            <a:ext cx="4370608" cy="2623639"/>
            <a:chOff x="-6178" y="1981161"/>
            <a:chExt cx="4370608" cy="262363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1D66FA-5192-4841-B9EF-3DA9EE437CD4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28273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54C289-79D8-7141-AA00-8187793322EA}"/>
                </a:ext>
              </a:extLst>
            </p:cNvPr>
            <p:cNvSpPr txBox="1"/>
            <p:nvPr/>
          </p:nvSpPr>
          <p:spPr>
            <a:xfrm>
              <a:off x="292311" y="2144230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77FDAB-EAA9-8841-9803-FFFE9E35FAEF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67938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3B6121-94AA-F143-A1FE-A52C159BFF9F}"/>
                </a:ext>
              </a:extLst>
            </p:cNvPr>
            <p:cNvSpPr txBox="1"/>
            <p:nvPr/>
          </p:nvSpPr>
          <p:spPr>
            <a:xfrm>
              <a:off x="212161" y="2540887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9F9954-4CD3-0E42-8946-CC4CB601D64F}"/>
                </a:ext>
              </a:extLst>
            </p:cNvPr>
            <p:cNvSpPr txBox="1"/>
            <p:nvPr/>
          </p:nvSpPr>
          <p:spPr>
            <a:xfrm>
              <a:off x="98606" y="2925453"/>
              <a:ext cx="63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r_valid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7ED15B-5D87-3E44-A7BC-ABB3AC1AD915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3083599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54E912-9EE6-5542-A9DF-8CACC7728A2E}"/>
                </a:ext>
              </a:extLst>
            </p:cNvPr>
            <p:cNvSpPr txBox="1"/>
            <p:nvPr/>
          </p:nvSpPr>
          <p:spPr>
            <a:xfrm>
              <a:off x="46091" y="333074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in_data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2B397C-FE25-EA41-8A4A-C9A23B336DB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475233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52809-3718-7A4D-B777-9E462E58848F}"/>
                </a:ext>
              </a:extLst>
            </p:cNvPr>
            <p:cNvSpPr txBox="1"/>
            <p:nvPr/>
          </p:nvSpPr>
          <p:spPr>
            <a:xfrm>
              <a:off x="-6178" y="369784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B24B62-9B5C-A041-AECC-B2CB9675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83634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581301-A774-0F40-889C-6166D4391CA1}"/>
                </a:ext>
              </a:extLst>
            </p:cNvPr>
            <p:cNvSpPr txBox="1"/>
            <p:nvPr/>
          </p:nvSpPr>
          <p:spPr>
            <a:xfrm>
              <a:off x="98606" y="4064947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D57EA5-12BE-F044-9D71-8A6163E0EA99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42034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254A1E0-A6EF-8B45-9E87-5C94B387A38D}"/>
                </a:ext>
              </a:extLst>
            </p:cNvPr>
            <p:cNvGrpSpPr/>
            <p:nvPr/>
          </p:nvGrpSpPr>
          <p:grpSpPr>
            <a:xfrm>
              <a:off x="1343613" y="2481716"/>
              <a:ext cx="1768875" cy="1920716"/>
              <a:chOff x="2199194" y="1147376"/>
              <a:chExt cx="1768875" cy="192071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09BBC80-4E3F-CB45-A052-39D575B1BC74}"/>
                  </a:ext>
                </a:extLst>
              </p:cNvPr>
              <p:cNvSpPr/>
              <p:nvPr/>
            </p:nvSpPr>
            <p:spPr>
              <a:xfrm>
                <a:off x="2382157" y="1147376"/>
                <a:ext cx="1428750" cy="1920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2ECD38-C710-3648-AEC6-9A0BE5B9D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47963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6423E9-D3C6-F04E-9299-87CCBB30C85A}"/>
                  </a:ext>
                </a:extLst>
              </p:cNvPr>
              <p:cNvSpPr txBox="1"/>
              <p:nvPr/>
            </p:nvSpPr>
            <p:spPr>
              <a:xfrm>
                <a:off x="2481063" y="2327882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dina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8FEC9C-B665-AF41-97DD-015CE3689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33759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81D382-9691-724E-951F-001919650C1F}"/>
                  </a:ext>
                </a:extLst>
              </p:cNvPr>
              <p:cNvSpPr txBox="1"/>
              <p:nvPr/>
            </p:nvSpPr>
            <p:spPr>
              <a:xfrm>
                <a:off x="2467811" y="119909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clka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22BADBC-1990-A64A-984A-C47B462A5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733499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BDEB48-EAB6-B448-B3E4-E73A3BE7D5A4}"/>
                  </a:ext>
                </a:extLst>
              </p:cNvPr>
              <p:cNvSpPr txBox="1"/>
              <p:nvPr/>
            </p:nvSpPr>
            <p:spPr>
              <a:xfrm>
                <a:off x="2467811" y="1595000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addra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5C8767F-93FA-B744-8919-0E975BE37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07355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EBEC42-E414-6F4B-8863-E61514E62011}"/>
                  </a:ext>
                </a:extLst>
              </p:cNvPr>
              <p:cNvSpPr txBox="1"/>
              <p:nvPr/>
            </p:nvSpPr>
            <p:spPr>
              <a:xfrm>
                <a:off x="2467811" y="1935056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ena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8103D5-B230-1F49-851B-0813E9A3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83695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7F14C1-6DB8-A542-A79D-87CBB39BD1D4}"/>
                  </a:ext>
                </a:extLst>
              </p:cNvPr>
              <p:cNvSpPr txBox="1"/>
              <p:nvPr/>
            </p:nvSpPr>
            <p:spPr>
              <a:xfrm>
                <a:off x="2478319" y="2698454"/>
                <a:ext cx="46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wea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1A05AAE-6310-0040-BA68-AB9632EB3FA1}"/>
                  </a:ext>
                </a:extLst>
              </p:cNvPr>
              <p:cNvSpPr txBox="1"/>
              <p:nvPr/>
            </p:nvSpPr>
            <p:spPr>
              <a:xfrm>
                <a:off x="3121044" y="1935055"/>
                <a:ext cx="6286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douta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BDB842-FC84-914A-BCB5-849A079E1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3744" y="20797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D7D572-EC06-DF47-9035-E3B8409743EB}"/>
                </a:ext>
              </a:extLst>
            </p:cNvPr>
            <p:cNvSpPr txBox="1"/>
            <p:nvPr/>
          </p:nvSpPr>
          <p:spPr>
            <a:xfrm>
              <a:off x="1875772" y="2056348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BRAM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CADD71-AA95-5F4A-83D8-92BC89FEB363}"/>
                </a:ext>
              </a:extLst>
            </p:cNvPr>
            <p:cNvSpPr txBox="1"/>
            <p:nvPr/>
          </p:nvSpPr>
          <p:spPr>
            <a:xfrm>
              <a:off x="3392036" y="1981161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BA5B1F-DC42-8040-9DB8-06035FD6E942}"/>
                </a:ext>
              </a:extLst>
            </p:cNvPr>
            <p:cNvSpPr txBox="1"/>
            <p:nvPr/>
          </p:nvSpPr>
          <p:spPr>
            <a:xfrm>
              <a:off x="3392035" y="2975361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55AD3A-6390-3D47-9853-51272278DAA5}"/>
                </a:ext>
              </a:extLst>
            </p:cNvPr>
            <p:cNvSpPr txBox="1"/>
            <p:nvPr/>
          </p:nvSpPr>
          <p:spPr>
            <a:xfrm>
              <a:off x="3392035" y="4165655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FF2090-311E-2A44-A991-F577B2F68017}"/>
                </a:ext>
              </a:extLst>
            </p:cNvPr>
            <p:cNvSpPr txBox="1"/>
            <p:nvPr/>
          </p:nvSpPr>
          <p:spPr>
            <a:xfrm>
              <a:off x="4010487" y="297413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E97BA-7EA2-AC40-B13F-66414F2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47393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7A113-6D4A-C34A-95F2-86AF0B00E754}"/>
              </a:ext>
            </a:extLst>
          </p:cNvPr>
          <p:cNvCxnSpPr/>
          <p:nvPr/>
        </p:nvCxnSpPr>
        <p:spPr>
          <a:xfrm>
            <a:off x="5296854" y="1833864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4B777D-C92E-514A-B1A0-4C5747114A84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472565" y="3660674"/>
            <a:ext cx="279547" cy="6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A7954F0-40D7-DE47-8FF8-AA8905F4A820}"/>
              </a:ext>
            </a:extLst>
          </p:cNvPr>
          <p:cNvSpPr/>
          <p:nvPr/>
        </p:nvSpPr>
        <p:spPr>
          <a:xfrm>
            <a:off x="7158240" y="1494417"/>
            <a:ext cx="1579662" cy="3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solidFill>
                  <a:sysClr val="windowText" lastClr="000000"/>
                </a:solidFill>
              </a:rPr>
              <a:t>weight_set_done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4B328B-452A-3B49-ACFD-EFF2B07C1FB4}"/>
              </a:ext>
            </a:extLst>
          </p:cNvPr>
          <p:cNvSpPr/>
          <p:nvPr/>
        </p:nvSpPr>
        <p:spPr>
          <a:xfrm>
            <a:off x="5626326" y="5732375"/>
            <a:ext cx="1998425" cy="3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solidFill>
                  <a:sysClr val="windowText" lastClr="000000"/>
                </a:solidFill>
              </a:rPr>
              <a:t>bram_oreg_set_done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B0AC2-3780-F440-A045-2D2F86D3BACF}"/>
              </a:ext>
            </a:extLst>
          </p:cNvPr>
          <p:cNvSpPr/>
          <p:nvPr/>
        </p:nvSpPr>
        <p:spPr>
          <a:xfrm>
            <a:off x="7612338" y="2099144"/>
            <a:ext cx="601063" cy="291017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4936C5-2744-F74B-A18B-8921CBB593F1}"/>
              </a:ext>
            </a:extLst>
          </p:cNvPr>
          <p:cNvCxnSpPr>
            <a:stCxn id="58" idx="0"/>
          </p:cNvCxnSpPr>
          <p:nvPr/>
        </p:nvCxnSpPr>
        <p:spPr>
          <a:xfrm flipV="1">
            <a:off x="6625539" y="5009322"/>
            <a:ext cx="999212" cy="72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1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E516-A325-8C4A-9A1E-FDC9E72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Flow of FC Controller (fc_controller.v)</a:t>
            </a:r>
          </a:p>
        </p:txBody>
      </p:sp>
      <p:sp>
        <p:nvSpPr>
          <p:cNvPr id="5" name="타원 25">
            <a:extLst>
              <a:ext uri="{FF2B5EF4-FFF2-40B4-BE49-F238E27FC236}">
                <a16:creationId xmlns:a16="http://schemas.microsoft.com/office/drawing/2014/main" id="{6C694A1C-D46A-BD40-BA89-D4F13EF2B90F}"/>
              </a:ext>
            </a:extLst>
          </p:cNvPr>
          <p:cNvSpPr/>
          <p:nvPr/>
        </p:nvSpPr>
        <p:spPr>
          <a:xfrm>
            <a:off x="2637442" y="1983589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Accumulate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23">
            <a:extLst>
              <a:ext uri="{FF2B5EF4-FFF2-40B4-BE49-F238E27FC236}">
                <a16:creationId xmlns:a16="http://schemas.microsoft.com/office/drawing/2014/main" id="{C89EF27A-F8D5-6147-AA24-ABCEE075406E}"/>
              </a:ext>
            </a:extLst>
          </p:cNvPr>
          <p:cNvCxnSpPr>
            <a:stCxn id="7" idx="7"/>
            <a:endCxn id="5" idx="1"/>
          </p:cNvCxnSpPr>
          <p:nvPr/>
        </p:nvCxnSpPr>
        <p:spPr>
          <a:xfrm rot="5400000" flipH="1" flipV="1">
            <a:off x="2233567" y="1579714"/>
            <a:ext cx="12700" cy="1134618"/>
          </a:xfrm>
          <a:prstGeom prst="curvedConnector3">
            <a:avLst>
              <a:gd name="adj1" fmla="val 308688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27">
            <a:extLst>
              <a:ext uri="{FF2B5EF4-FFF2-40B4-BE49-F238E27FC236}">
                <a16:creationId xmlns:a16="http://schemas.microsoft.com/office/drawing/2014/main" id="{26CFCC2E-DBAC-AD4B-95E4-9DA002842D40}"/>
              </a:ext>
            </a:extLst>
          </p:cNvPr>
          <p:cNvSpPr/>
          <p:nvPr/>
        </p:nvSpPr>
        <p:spPr>
          <a:xfrm>
            <a:off x="713692" y="1983589"/>
            <a:ext cx="1116000" cy="11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4E261-DDF7-B543-8249-D0D74F990A02}"/>
              </a:ext>
            </a:extLst>
          </p:cNvPr>
          <p:cNvSpPr txBox="1"/>
          <p:nvPr/>
        </p:nvSpPr>
        <p:spPr>
          <a:xfrm>
            <a:off x="1394750" y="1484112"/>
            <a:ext cx="167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sp>
        <p:nvSpPr>
          <p:cNvPr id="9" name="타원 29">
            <a:extLst>
              <a:ext uri="{FF2B5EF4-FFF2-40B4-BE49-F238E27FC236}">
                <a16:creationId xmlns:a16="http://schemas.microsoft.com/office/drawing/2014/main" id="{23F2E8F2-22F5-2043-A43D-98C1291A70FC}"/>
              </a:ext>
            </a:extLst>
          </p:cNvPr>
          <p:cNvSpPr/>
          <p:nvPr/>
        </p:nvSpPr>
        <p:spPr>
          <a:xfrm>
            <a:off x="2795424" y="3856147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1">
            <a:extLst>
              <a:ext uri="{FF2B5EF4-FFF2-40B4-BE49-F238E27FC236}">
                <a16:creationId xmlns:a16="http://schemas.microsoft.com/office/drawing/2014/main" id="{0AC25F6A-48A7-C945-801E-7FB4C19BBD50}"/>
              </a:ext>
            </a:extLst>
          </p:cNvPr>
          <p:cNvCxnSpPr>
            <a:stCxn id="5" idx="6"/>
            <a:endCxn id="9" idx="6"/>
          </p:cNvCxnSpPr>
          <p:nvPr/>
        </p:nvCxnSpPr>
        <p:spPr>
          <a:xfrm>
            <a:off x="3753442" y="2541589"/>
            <a:ext cx="157982" cy="1872558"/>
          </a:xfrm>
          <a:prstGeom prst="curvedConnector3">
            <a:avLst>
              <a:gd name="adj1" fmla="val 24470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3B9F9E-76CC-234E-B082-AEC549E12BAD}"/>
              </a:ext>
            </a:extLst>
          </p:cNvPr>
          <p:cNvSpPr txBox="1"/>
          <p:nvPr/>
        </p:nvSpPr>
        <p:spPr>
          <a:xfrm>
            <a:off x="2442517" y="3199226"/>
            <a:ext cx="182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element_counter</a:t>
            </a:r>
            <a:r>
              <a:rPr lang="en-US" altLang="ko-KR" sz="1000" b="1" dirty="0"/>
              <a:t> &gt;= INPUT_SIZE-1</a:t>
            </a:r>
            <a:endParaRPr lang="ko-KR" altLang="en-US" sz="1000" b="1" dirty="0"/>
          </a:p>
        </p:txBody>
      </p:sp>
      <p:sp>
        <p:nvSpPr>
          <p:cNvPr id="12" name="타원 32">
            <a:extLst>
              <a:ext uri="{FF2B5EF4-FFF2-40B4-BE49-F238E27FC236}">
                <a16:creationId xmlns:a16="http://schemas.microsoft.com/office/drawing/2014/main" id="{35FE7449-4477-CF4E-8454-FB3B830490B7}"/>
              </a:ext>
            </a:extLst>
          </p:cNvPr>
          <p:cNvSpPr/>
          <p:nvPr/>
        </p:nvSpPr>
        <p:spPr>
          <a:xfrm>
            <a:off x="389614" y="3987190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09">
            <a:extLst>
              <a:ext uri="{FF2B5EF4-FFF2-40B4-BE49-F238E27FC236}">
                <a16:creationId xmlns:a16="http://schemas.microsoft.com/office/drawing/2014/main" id="{CDD0110D-ECC8-2E43-8B8D-810185CF4A44}"/>
              </a:ext>
            </a:extLst>
          </p:cNvPr>
          <p:cNvCxnSpPr>
            <a:stCxn id="9" idx="3"/>
            <a:endCxn id="12" idx="5"/>
          </p:cNvCxnSpPr>
          <p:nvPr/>
        </p:nvCxnSpPr>
        <p:spPr>
          <a:xfrm rot="5400000">
            <a:off x="2084998" y="4065895"/>
            <a:ext cx="131043" cy="1616678"/>
          </a:xfrm>
          <a:prstGeom prst="curvedConnector3">
            <a:avLst>
              <a:gd name="adj1" fmla="val 399164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13">
            <a:extLst>
              <a:ext uri="{FF2B5EF4-FFF2-40B4-BE49-F238E27FC236}">
                <a16:creationId xmlns:a16="http://schemas.microsoft.com/office/drawing/2014/main" id="{BCE5C427-0E5B-5241-85A9-15EFC2C927C5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0800000" flipH="1">
            <a:off x="389614" y="2541590"/>
            <a:ext cx="324078" cy="2003601"/>
          </a:xfrm>
          <a:prstGeom prst="curvedConnector3">
            <a:avLst>
              <a:gd name="adj1" fmla="val -70539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013EE-2B70-A643-BF24-72AEAF41A856}"/>
              </a:ext>
            </a:extLst>
          </p:cNvPr>
          <p:cNvSpPr txBox="1"/>
          <p:nvPr/>
        </p:nvSpPr>
        <p:spPr>
          <a:xfrm>
            <a:off x="131876" y="2984830"/>
            <a:ext cx="83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t_valid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7DDAC-6659-DE48-B39C-89A74C323C04}"/>
              </a:ext>
            </a:extLst>
          </p:cNvPr>
          <p:cNvSpPr txBox="1"/>
          <p:nvPr/>
        </p:nvSpPr>
        <p:spPr>
          <a:xfrm>
            <a:off x="818277" y="3666797"/>
            <a:ext cx="2117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&lt; OUTPUT_SIZE</a:t>
            </a:r>
            <a:endParaRPr lang="ko-KR" altLang="en-US" sz="1000" b="1" dirty="0"/>
          </a:p>
        </p:txBody>
      </p:sp>
      <p:cxnSp>
        <p:nvCxnSpPr>
          <p:cNvPr id="17" name="구부러진 연결선 137">
            <a:extLst>
              <a:ext uri="{FF2B5EF4-FFF2-40B4-BE49-F238E27FC236}">
                <a16:creationId xmlns:a16="http://schemas.microsoft.com/office/drawing/2014/main" id="{2063B4A9-6CFF-DC40-A885-B88BC3A41C60}"/>
              </a:ext>
            </a:extLst>
          </p:cNvPr>
          <p:cNvCxnSpPr>
            <a:stCxn id="9" idx="2"/>
            <a:endCxn id="7" idx="5"/>
          </p:cNvCxnSpPr>
          <p:nvPr/>
        </p:nvCxnSpPr>
        <p:spPr>
          <a:xfrm rot="10800000">
            <a:off x="1666258" y="2936155"/>
            <a:ext cx="1129166" cy="1477992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239FDF-7F05-874F-AFE5-05A716F5FDB3}"/>
              </a:ext>
            </a:extLst>
          </p:cNvPr>
          <p:cNvSpPr txBox="1"/>
          <p:nvPr/>
        </p:nvSpPr>
        <p:spPr>
          <a:xfrm>
            <a:off x="1017123" y="5374644"/>
            <a:ext cx="2266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&gt;= OUTPUT_SIZE</a:t>
            </a:r>
            <a:endParaRPr lang="ko-KR" altLang="en-US" sz="1000" b="1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7F8CBA-1A3F-E04D-9534-2AD01265386F}"/>
              </a:ext>
            </a:extLst>
          </p:cNvPr>
          <p:cNvGrpSpPr/>
          <p:nvPr/>
        </p:nvGrpSpPr>
        <p:grpSpPr>
          <a:xfrm>
            <a:off x="4366439" y="2140673"/>
            <a:ext cx="4645685" cy="2713039"/>
            <a:chOff x="4361054" y="1682968"/>
            <a:chExt cx="4645685" cy="27130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2B1C67-E5EA-1D40-805E-C7636F5182CB}"/>
                </a:ext>
              </a:extLst>
            </p:cNvPr>
            <p:cNvSpPr txBox="1"/>
            <p:nvPr/>
          </p:nvSpPr>
          <p:spPr>
            <a:xfrm>
              <a:off x="4361055" y="1772368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B1A54-6843-B048-9994-4EA6188BC3E1}"/>
                </a:ext>
              </a:extLst>
            </p:cNvPr>
            <p:cNvSpPr txBox="1"/>
            <p:nvPr/>
          </p:nvSpPr>
          <p:spPr>
            <a:xfrm>
              <a:off x="4361054" y="276656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FED659-15C6-0D49-914E-287FAC372B9F}"/>
                </a:ext>
              </a:extLst>
            </p:cNvPr>
            <p:cNvSpPr txBox="1"/>
            <p:nvPr/>
          </p:nvSpPr>
          <p:spPr>
            <a:xfrm>
              <a:off x="4361054" y="3956862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12B0C-B090-C54A-978D-2FE0D1EFCB8C}"/>
                </a:ext>
              </a:extLst>
            </p:cNvPr>
            <p:cNvSpPr txBox="1"/>
            <p:nvPr/>
          </p:nvSpPr>
          <p:spPr>
            <a:xfrm>
              <a:off x="4979506" y="2765345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585B3B-8B0F-3746-9B57-3A04497FABF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181" y="32651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E7781C-76F4-2A42-87CA-8D6A38DAC595}"/>
                </a:ext>
              </a:extLst>
            </p:cNvPr>
            <p:cNvGrpSpPr/>
            <p:nvPr/>
          </p:nvGrpSpPr>
          <p:grpSpPr>
            <a:xfrm>
              <a:off x="5580435" y="2037210"/>
              <a:ext cx="1936583" cy="2065390"/>
              <a:chOff x="5556047" y="1656151"/>
              <a:chExt cx="1936583" cy="206539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8C5C09-230E-F64A-9BD3-8E8D975FAC86}"/>
                  </a:ext>
                </a:extLst>
              </p:cNvPr>
              <p:cNvSpPr/>
              <p:nvPr/>
            </p:nvSpPr>
            <p:spPr>
              <a:xfrm>
                <a:off x="5740284" y="2086744"/>
                <a:ext cx="1428749" cy="16347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D1F021-11BE-4244-9A02-31A1ACD69CB4}"/>
                  </a:ext>
                </a:extLst>
              </p:cNvPr>
              <p:cNvSpPr txBox="1"/>
              <p:nvPr/>
            </p:nvSpPr>
            <p:spPr>
              <a:xfrm>
                <a:off x="6157812" y="16561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MAC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2CD9FEE-BC18-4540-B664-13B4A641B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5400" y="2232491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831E5A-2802-564F-AAD7-3DAFC7D68E1A}"/>
                  </a:ext>
                </a:extLst>
              </p:cNvPr>
              <p:cNvSpPr txBox="1"/>
              <p:nvPr/>
            </p:nvSpPr>
            <p:spPr>
              <a:xfrm>
                <a:off x="5834017" y="2093992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E2763B-D788-894F-AB56-60F2FB57E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2442" y="24738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96C621-8DB5-804B-970A-3882474FCE5A}"/>
                  </a:ext>
                </a:extLst>
              </p:cNvPr>
              <p:cNvSpPr txBox="1"/>
              <p:nvPr/>
            </p:nvSpPr>
            <p:spPr>
              <a:xfrm>
                <a:off x="5831059" y="2335309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rstn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C4FFA8D-25BC-C943-8B98-B101DB697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5400" y="2712432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43AFE8-6EF4-6F41-96A1-F532238BEA48}"/>
                  </a:ext>
                </a:extLst>
              </p:cNvPr>
              <p:cNvSpPr txBox="1"/>
              <p:nvPr/>
            </p:nvSpPr>
            <p:spPr>
              <a:xfrm>
                <a:off x="5834017" y="2573933"/>
                <a:ext cx="352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en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F55DA0B-5497-B742-9BCE-53CD0B713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653" y="3037070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C4E519-E3CF-004C-B7FF-4ABE7775ABFF}"/>
                  </a:ext>
                </a:extLst>
              </p:cNvPr>
              <p:cNvSpPr txBox="1"/>
              <p:nvPr/>
            </p:nvSpPr>
            <p:spPr>
              <a:xfrm>
                <a:off x="5832270" y="2898571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data_a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3B0A7BD-35EF-4547-9E30-2345083DB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6047" y="3292676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3B6DB8B-2B69-DE44-A6C4-D82F4930876F}"/>
                  </a:ext>
                </a:extLst>
              </p:cNvPr>
              <p:cNvSpPr txBox="1"/>
              <p:nvPr/>
            </p:nvSpPr>
            <p:spPr>
              <a:xfrm>
                <a:off x="5824664" y="3154177"/>
                <a:ext cx="64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200" dirty="0"/>
                  <a:t>data_b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19B2533-73F7-2847-8D6C-FFDE6056C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831" y="3536127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E952F9-9A57-1A4F-B4BA-3CEDF275F21F}"/>
                  </a:ext>
                </a:extLst>
              </p:cNvPr>
              <p:cNvSpPr txBox="1"/>
              <p:nvPr/>
            </p:nvSpPr>
            <p:spPr>
              <a:xfrm>
                <a:off x="5835448" y="3397628"/>
                <a:ext cx="64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200" dirty="0"/>
                  <a:t>data_c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7A62C5B-744C-BA48-A1B7-CA588B2D1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402" y="2612308"/>
                <a:ext cx="525228" cy="7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0E9387-8B07-D844-88D6-333A97A42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123" y="2935531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E58E9B-D2E2-6A4F-8A65-B026F52CAED7}"/>
                  </a:ext>
                </a:extLst>
              </p:cNvPr>
              <p:cNvSpPr txBox="1"/>
              <p:nvPr/>
            </p:nvSpPr>
            <p:spPr>
              <a:xfrm>
                <a:off x="6528266" y="2465258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mout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8A7CC5-6C1D-5C4D-9F02-AFAB1404C855}"/>
                  </a:ext>
                </a:extLst>
              </p:cNvPr>
              <p:cNvSpPr txBox="1"/>
              <p:nvPr/>
            </p:nvSpPr>
            <p:spPr>
              <a:xfrm>
                <a:off x="6550998" y="279109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done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1FCD98-1461-8F45-9E28-5DE8E1A5A362}"/>
                </a:ext>
              </a:extLst>
            </p:cNvPr>
            <p:cNvSpPr txBox="1"/>
            <p:nvPr/>
          </p:nvSpPr>
          <p:spPr>
            <a:xfrm>
              <a:off x="7491716" y="2499742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partial_sum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47E9D7-5F3B-6543-9D54-8EFC015D3636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845659" y="3000503"/>
              <a:ext cx="2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7205C2-30C1-7849-9EA6-BEF2A37FD4FB}"/>
                </a:ext>
              </a:extLst>
            </p:cNvPr>
            <p:cNvCxnSpPr/>
            <p:nvPr/>
          </p:nvCxnSpPr>
          <p:spPr>
            <a:xfrm>
              <a:off x="7995123" y="2993367"/>
              <a:ext cx="0" cy="1324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6F54EA-F676-074D-9086-BB16C23152E6}"/>
                </a:ext>
              </a:extLst>
            </p:cNvPr>
            <p:cNvCxnSpPr>
              <a:cxnSpLocks/>
            </p:cNvCxnSpPr>
            <p:nvPr/>
          </p:nvCxnSpPr>
          <p:spPr>
            <a:xfrm>
              <a:off x="5586830" y="4332131"/>
              <a:ext cx="2408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683462-75C7-C04B-BFAC-6796E6298142}"/>
                </a:ext>
              </a:extLst>
            </p:cNvPr>
            <p:cNvCxnSpPr>
              <a:cxnSpLocks/>
            </p:cNvCxnSpPr>
            <p:nvPr/>
          </p:nvCxnSpPr>
          <p:spPr>
            <a:xfrm>
              <a:off x="5586830" y="3925369"/>
              <a:ext cx="0" cy="406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16D0CA5-B354-B14F-9D03-D2C2BA743ED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614" y="182387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FF9231-8CC2-9643-8483-EA8BBAD79B57}"/>
                </a:ext>
              </a:extLst>
            </p:cNvPr>
            <p:cNvSpPr txBox="1"/>
            <p:nvPr/>
          </p:nvSpPr>
          <p:spPr>
            <a:xfrm>
              <a:off x="7894821" y="16829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F39141-E5B9-0040-92AC-EE934052E0BE}"/>
                </a:ext>
              </a:extLst>
            </p:cNvPr>
            <p:cNvCxnSpPr>
              <a:cxnSpLocks/>
            </p:cNvCxnSpPr>
            <p:nvPr/>
          </p:nvCxnSpPr>
          <p:spPr>
            <a:xfrm>
              <a:off x="8692414" y="2088712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C23C73-198D-1546-A0B7-0EA2206CAF82}"/>
                </a:ext>
              </a:extLst>
            </p:cNvPr>
            <p:cNvSpPr txBox="1"/>
            <p:nvPr/>
          </p:nvSpPr>
          <p:spPr>
            <a:xfrm>
              <a:off x="7906621" y="1947810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E7915-86F0-9E4E-8D81-B6583720C5CE}"/>
              </a:ext>
            </a:extLst>
          </p:cNvPr>
          <p:cNvCxnSpPr/>
          <p:nvPr/>
        </p:nvCxnSpPr>
        <p:spPr>
          <a:xfrm>
            <a:off x="8843136" y="1623018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4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E516-A325-8C4A-9A1E-FDC9E72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Flow of FC Controller (fc_controller.v)</a:t>
            </a:r>
          </a:p>
        </p:txBody>
      </p:sp>
      <p:sp>
        <p:nvSpPr>
          <p:cNvPr id="5" name="타원 25">
            <a:extLst>
              <a:ext uri="{FF2B5EF4-FFF2-40B4-BE49-F238E27FC236}">
                <a16:creationId xmlns:a16="http://schemas.microsoft.com/office/drawing/2014/main" id="{6C694A1C-D46A-BD40-BA89-D4F13EF2B90F}"/>
              </a:ext>
            </a:extLst>
          </p:cNvPr>
          <p:cNvSpPr/>
          <p:nvPr/>
        </p:nvSpPr>
        <p:spPr>
          <a:xfrm>
            <a:off x="2637442" y="1983589"/>
            <a:ext cx="1116000" cy="11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Accumulate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23">
            <a:extLst>
              <a:ext uri="{FF2B5EF4-FFF2-40B4-BE49-F238E27FC236}">
                <a16:creationId xmlns:a16="http://schemas.microsoft.com/office/drawing/2014/main" id="{C89EF27A-F8D5-6147-AA24-ABCEE075406E}"/>
              </a:ext>
            </a:extLst>
          </p:cNvPr>
          <p:cNvCxnSpPr>
            <a:stCxn id="7" idx="7"/>
            <a:endCxn id="5" idx="1"/>
          </p:cNvCxnSpPr>
          <p:nvPr/>
        </p:nvCxnSpPr>
        <p:spPr>
          <a:xfrm rot="5400000" flipH="1" flipV="1">
            <a:off x="2233567" y="1579714"/>
            <a:ext cx="12700" cy="1134618"/>
          </a:xfrm>
          <a:prstGeom prst="curvedConnector3">
            <a:avLst>
              <a:gd name="adj1" fmla="val 308688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27">
            <a:extLst>
              <a:ext uri="{FF2B5EF4-FFF2-40B4-BE49-F238E27FC236}">
                <a16:creationId xmlns:a16="http://schemas.microsoft.com/office/drawing/2014/main" id="{26CFCC2E-DBAC-AD4B-95E4-9DA002842D40}"/>
              </a:ext>
            </a:extLst>
          </p:cNvPr>
          <p:cNvSpPr/>
          <p:nvPr/>
        </p:nvSpPr>
        <p:spPr>
          <a:xfrm>
            <a:off x="713692" y="1983589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4E261-DDF7-B543-8249-D0D74F990A02}"/>
              </a:ext>
            </a:extLst>
          </p:cNvPr>
          <p:cNvSpPr txBox="1"/>
          <p:nvPr/>
        </p:nvSpPr>
        <p:spPr>
          <a:xfrm>
            <a:off x="1394750" y="1484112"/>
            <a:ext cx="167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sp>
        <p:nvSpPr>
          <p:cNvPr id="9" name="타원 29">
            <a:extLst>
              <a:ext uri="{FF2B5EF4-FFF2-40B4-BE49-F238E27FC236}">
                <a16:creationId xmlns:a16="http://schemas.microsoft.com/office/drawing/2014/main" id="{23F2E8F2-22F5-2043-A43D-98C1291A70FC}"/>
              </a:ext>
            </a:extLst>
          </p:cNvPr>
          <p:cNvSpPr/>
          <p:nvPr/>
        </p:nvSpPr>
        <p:spPr>
          <a:xfrm>
            <a:off x="2795424" y="3856147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1">
            <a:extLst>
              <a:ext uri="{FF2B5EF4-FFF2-40B4-BE49-F238E27FC236}">
                <a16:creationId xmlns:a16="http://schemas.microsoft.com/office/drawing/2014/main" id="{0AC25F6A-48A7-C945-801E-7FB4C19BBD50}"/>
              </a:ext>
            </a:extLst>
          </p:cNvPr>
          <p:cNvCxnSpPr>
            <a:stCxn id="5" idx="6"/>
            <a:endCxn id="9" idx="6"/>
          </p:cNvCxnSpPr>
          <p:nvPr/>
        </p:nvCxnSpPr>
        <p:spPr>
          <a:xfrm>
            <a:off x="3753442" y="2541589"/>
            <a:ext cx="157982" cy="1872558"/>
          </a:xfrm>
          <a:prstGeom prst="curvedConnector3">
            <a:avLst>
              <a:gd name="adj1" fmla="val 24470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3B9F9E-76CC-234E-B082-AEC549E12BAD}"/>
              </a:ext>
            </a:extLst>
          </p:cNvPr>
          <p:cNvSpPr txBox="1"/>
          <p:nvPr/>
        </p:nvSpPr>
        <p:spPr>
          <a:xfrm>
            <a:off x="2442517" y="3199226"/>
            <a:ext cx="182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element_counter</a:t>
            </a:r>
            <a:r>
              <a:rPr lang="en-US" altLang="ko-KR" sz="1000" b="1" dirty="0"/>
              <a:t> &gt;= INPUT_SIZE-1</a:t>
            </a:r>
            <a:endParaRPr lang="ko-KR" altLang="en-US" sz="1000" b="1" dirty="0"/>
          </a:p>
        </p:txBody>
      </p:sp>
      <p:sp>
        <p:nvSpPr>
          <p:cNvPr id="12" name="타원 32">
            <a:extLst>
              <a:ext uri="{FF2B5EF4-FFF2-40B4-BE49-F238E27FC236}">
                <a16:creationId xmlns:a16="http://schemas.microsoft.com/office/drawing/2014/main" id="{35FE7449-4477-CF4E-8454-FB3B830490B7}"/>
              </a:ext>
            </a:extLst>
          </p:cNvPr>
          <p:cNvSpPr/>
          <p:nvPr/>
        </p:nvSpPr>
        <p:spPr>
          <a:xfrm>
            <a:off x="389614" y="3987190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09">
            <a:extLst>
              <a:ext uri="{FF2B5EF4-FFF2-40B4-BE49-F238E27FC236}">
                <a16:creationId xmlns:a16="http://schemas.microsoft.com/office/drawing/2014/main" id="{CDD0110D-ECC8-2E43-8B8D-810185CF4A44}"/>
              </a:ext>
            </a:extLst>
          </p:cNvPr>
          <p:cNvCxnSpPr>
            <a:stCxn id="9" idx="3"/>
            <a:endCxn id="12" idx="5"/>
          </p:cNvCxnSpPr>
          <p:nvPr/>
        </p:nvCxnSpPr>
        <p:spPr>
          <a:xfrm rot="5400000">
            <a:off x="2084998" y="4065895"/>
            <a:ext cx="131043" cy="1616678"/>
          </a:xfrm>
          <a:prstGeom prst="curvedConnector3">
            <a:avLst>
              <a:gd name="adj1" fmla="val 399164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13">
            <a:extLst>
              <a:ext uri="{FF2B5EF4-FFF2-40B4-BE49-F238E27FC236}">
                <a16:creationId xmlns:a16="http://schemas.microsoft.com/office/drawing/2014/main" id="{BCE5C427-0E5B-5241-85A9-15EFC2C927C5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0800000" flipH="1">
            <a:off x="389614" y="2541590"/>
            <a:ext cx="324078" cy="2003601"/>
          </a:xfrm>
          <a:prstGeom prst="curvedConnector3">
            <a:avLst>
              <a:gd name="adj1" fmla="val -70539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013EE-2B70-A643-BF24-72AEAF41A856}"/>
              </a:ext>
            </a:extLst>
          </p:cNvPr>
          <p:cNvSpPr txBox="1"/>
          <p:nvPr/>
        </p:nvSpPr>
        <p:spPr>
          <a:xfrm>
            <a:off x="131876" y="2984830"/>
            <a:ext cx="83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t_valid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7DDAC-6659-DE48-B39C-89A74C323C04}"/>
              </a:ext>
            </a:extLst>
          </p:cNvPr>
          <p:cNvSpPr txBox="1"/>
          <p:nvPr/>
        </p:nvSpPr>
        <p:spPr>
          <a:xfrm>
            <a:off x="818277" y="3666797"/>
            <a:ext cx="2117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&lt; OUTPUT_SIZE</a:t>
            </a:r>
            <a:endParaRPr lang="ko-KR" altLang="en-US" sz="1000" b="1" dirty="0"/>
          </a:p>
        </p:txBody>
      </p:sp>
      <p:cxnSp>
        <p:nvCxnSpPr>
          <p:cNvPr id="17" name="구부러진 연결선 137">
            <a:extLst>
              <a:ext uri="{FF2B5EF4-FFF2-40B4-BE49-F238E27FC236}">
                <a16:creationId xmlns:a16="http://schemas.microsoft.com/office/drawing/2014/main" id="{2063B4A9-6CFF-DC40-A885-B88BC3A41C60}"/>
              </a:ext>
            </a:extLst>
          </p:cNvPr>
          <p:cNvCxnSpPr>
            <a:stCxn id="9" idx="2"/>
            <a:endCxn id="7" idx="5"/>
          </p:cNvCxnSpPr>
          <p:nvPr/>
        </p:nvCxnSpPr>
        <p:spPr>
          <a:xfrm rot="10800000">
            <a:off x="1666258" y="2936155"/>
            <a:ext cx="1129166" cy="1477992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239FDF-7F05-874F-AFE5-05A716F5FDB3}"/>
              </a:ext>
            </a:extLst>
          </p:cNvPr>
          <p:cNvSpPr txBox="1"/>
          <p:nvPr/>
        </p:nvSpPr>
        <p:spPr>
          <a:xfrm>
            <a:off x="1017123" y="5374644"/>
            <a:ext cx="2266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&gt;= OUTPUT_SIZE</a:t>
            </a:r>
            <a:endParaRPr lang="ko-KR" altLang="en-US" sz="1000" b="1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7F8CBA-1A3F-E04D-9534-2AD01265386F}"/>
              </a:ext>
            </a:extLst>
          </p:cNvPr>
          <p:cNvGrpSpPr/>
          <p:nvPr/>
        </p:nvGrpSpPr>
        <p:grpSpPr>
          <a:xfrm>
            <a:off x="4366439" y="2140673"/>
            <a:ext cx="4645685" cy="2713039"/>
            <a:chOff x="4361054" y="1682968"/>
            <a:chExt cx="4645685" cy="27130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2B1C67-E5EA-1D40-805E-C7636F5182CB}"/>
                </a:ext>
              </a:extLst>
            </p:cNvPr>
            <p:cNvSpPr txBox="1"/>
            <p:nvPr/>
          </p:nvSpPr>
          <p:spPr>
            <a:xfrm>
              <a:off x="4361055" y="1772368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B1A54-6843-B048-9994-4EA6188BC3E1}"/>
                </a:ext>
              </a:extLst>
            </p:cNvPr>
            <p:cNvSpPr txBox="1"/>
            <p:nvPr/>
          </p:nvSpPr>
          <p:spPr>
            <a:xfrm>
              <a:off x="4361054" y="276656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FED659-15C6-0D49-914E-287FAC372B9F}"/>
                </a:ext>
              </a:extLst>
            </p:cNvPr>
            <p:cNvSpPr txBox="1"/>
            <p:nvPr/>
          </p:nvSpPr>
          <p:spPr>
            <a:xfrm>
              <a:off x="4361054" y="3956862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212B0C-B090-C54A-978D-2FE0D1EFCB8C}"/>
                </a:ext>
              </a:extLst>
            </p:cNvPr>
            <p:cNvSpPr txBox="1"/>
            <p:nvPr/>
          </p:nvSpPr>
          <p:spPr>
            <a:xfrm>
              <a:off x="4979506" y="2765345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585B3B-8B0F-3746-9B57-3A04497FABF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181" y="32651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E7781C-76F4-2A42-87CA-8D6A38DAC595}"/>
                </a:ext>
              </a:extLst>
            </p:cNvPr>
            <p:cNvGrpSpPr/>
            <p:nvPr/>
          </p:nvGrpSpPr>
          <p:grpSpPr>
            <a:xfrm>
              <a:off x="5580435" y="2037210"/>
              <a:ext cx="1936583" cy="2065390"/>
              <a:chOff x="5556047" y="1656151"/>
              <a:chExt cx="1936583" cy="206539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8C5C09-230E-F64A-9BD3-8E8D975FAC86}"/>
                  </a:ext>
                </a:extLst>
              </p:cNvPr>
              <p:cNvSpPr/>
              <p:nvPr/>
            </p:nvSpPr>
            <p:spPr>
              <a:xfrm>
                <a:off x="5740284" y="2086744"/>
                <a:ext cx="1428749" cy="16347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D1F021-11BE-4244-9A02-31A1ACD69CB4}"/>
                  </a:ext>
                </a:extLst>
              </p:cNvPr>
              <p:cNvSpPr txBox="1"/>
              <p:nvPr/>
            </p:nvSpPr>
            <p:spPr>
              <a:xfrm>
                <a:off x="6157812" y="1656151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MAC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2CD9FEE-BC18-4540-B664-13B4A641B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5400" y="2232491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831E5A-2802-564F-AAD7-3DAFC7D68E1A}"/>
                  </a:ext>
                </a:extLst>
              </p:cNvPr>
              <p:cNvSpPr txBox="1"/>
              <p:nvPr/>
            </p:nvSpPr>
            <p:spPr>
              <a:xfrm>
                <a:off x="5834017" y="2093992"/>
                <a:ext cx="36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E2763B-D788-894F-AB56-60F2FB57E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2442" y="24738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96C621-8DB5-804B-970A-3882474FCE5A}"/>
                  </a:ext>
                </a:extLst>
              </p:cNvPr>
              <p:cNvSpPr txBox="1"/>
              <p:nvPr/>
            </p:nvSpPr>
            <p:spPr>
              <a:xfrm>
                <a:off x="5831059" y="2335309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rstn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C4FFA8D-25BC-C943-8B98-B101DB697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5400" y="2712432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43AFE8-6EF4-6F41-96A1-F532238BEA48}"/>
                  </a:ext>
                </a:extLst>
              </p:cNvPr>
              <p:cNvSpPr txBox="1"/>
              <p:nvPr/>
            </p:nvSpPr>
            <p:spPr>
              <a:xfrm>
                <a:off x="5834017" y="2573933"/>
                <a:ext cx="352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en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F55DA0B-5497-B742-9BCE-53CD0B713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3653" y="3037070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C4E519-E3CF-004C-B7FF-4ABE7775ABFF}"/>
                  </a:ext>
                </a:extLst>
              </p:cNvPr>
              <p:cNvSpPr txBox="1"/>
              <p:nvPr/>
            </p:nvSpPr>
            <p:spPr>
              <a:xfrm>
                <a:off x="5832270" y="2898571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data_a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3B0A7BD-35EF-4547-9E30-2345083DB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6047" y="3292676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3B6DB8B-2B69-DE44-A6C4-D82F4930876F}"/>
                  </a:ext>
                </a:extLst>
              </p:cNvPr>
              <p:cNvSpPr txBox="1"/>
              <p:nvPr/>
            </p:nvSpPr>
            <p:spPr>
              <a:xfrm>
                <a:off x="5824664" y="3154177"/>
                <a:ext cx="64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200" dirty="0"/>
                  <a:t>data_b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19B2533-73F7-2847-8D6C-FFDE6056C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831" y="3536127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E952F9-9A57-1A4F-B4BA-3CEDF275F21F}"/>
                  </a:ext>
                </a:extLst>
              </p:cNvPr>
              <p:cNvSpPr txBox="1"/>
              <p:nvPr/>
            </p:nvSpPr>
            <p:spPr>
              <a:xfrm>
                <a:off x="5835448" y="3397628"/>
                <a:ext cx="64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200" dirty="0"/>
                  <a:t>data_c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7A62C5B-744C-BA48-A1B7-CA588B2D1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7402" y="2612308"/>
                <a:ext cx="525228" cy="7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0E9387-8B07-D844-88D6-333A97A42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123" y="2935531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E58E9B-D2E2-6A4F-8A65-B026F52CAED7}"/>
                  </a:ext>
                </a:extLst>
              </p:cNvPr>
              <p:cNvSpPr txBox="1"/>
              <p:nvPr/>
            </p:nvSpPr>
            <p:spPr>
              <a:xfrm>
                <a:off x="6528266" y="2465258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mout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8A7CC5-6C1D-5C4D-9F02-AFAB1404C855}"/>
                  </a:ext>
                </a:extLst>
              </p:cNvPr>
              <p:cNvSpPr txBox="1"/>
              <p:nvPr/>
            </p:nvSpPr>
            <p:spPr>
              <a:xfrm>
                <a:off x="6550998" y="2791093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done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1FCD98-1461-8F45-9E28-5DE8E1A5A362}"/>
                </a:ext>
              </a:extLst>
            </p:cNvPr>
            <p:cNvSpPr txBox="1"/>
            <p:nvPr/>
          </p:nvSpPr>
          <p:spPr>
            <a:xfrm>
              <a:off x="7491716" y="2499742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partial_sum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47E9D7-5F3B-6543-9D54-8EFC015D3636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845659" y="3000503"/>
              <a:ext cx="2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7205C2-30C1-7849-9EA6-BEF2A37FD4FB}"/>
                </a:ext>
              </a:extLst>
            </p:cNvPr>
            <p:cNvCxnSpPr/>
            <p:nvPr/>
          </p:nvCxnSpPr>
          <p:spPr>
            <a:xfrm>
              <a:off x="7995123" y="2993367"/>
              <a:ext cx="0" cy="1324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6F54EA-F676-074D-9086-BB16C23152E6}"/>
                </a:ext>
              </a:extLst>
            </p:cNvPr>
            <p:cNvCxnSpPr>
              <a:cxnSpLocks/>
            </p:cNvCxnSpPr>
            <p:nvPr/>
          </p:nvCxnSpPr>
          <p:spPr>
            <a:xfrm>
              <a:off x="5586830" y="4332131"/>
              <a:ext cx="24082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683462-75C7-C04B-BFAC-6796E6298142}"/>
                </a:ext>
              </a:extLst>
            </p:cNvPr>
            <p:cNvCxnSpPr>
              <a:cxnSpLocks/>
            </p:cNvCxnSpPr>
            <p:nvPr/>
          </p:nvCxnSpPr>
          <p:spPr>
            <a:xfrm>
              <a:off x="5586830" y="3925369"/>
              <a:ext cx="0" cy="406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16D0CA5-B354-B14F-9D03-D2C2BA743ED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614" y="182387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FF9231-8CC2-9643-8483-EA8BBAD79B57}"/>
                </a:ext>
              </a:extLst>
            </p:cNvPr>
            <p:cNvSpPr txBox="1"/>
            <p:nvPr/>
          </p:nvSpPr>
          <p:spPr>
            <a:xfrm>
              <a:off x="7894821" y="168296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7F39141-E5B9-0040-92AC-EE934052E0BE}"/>
                </a:ext>
              </a:extLst>
            </p:cNvPr>
            <p:cNvCxnSpPr>
              <a:cxnSpLocks/>
            </p:cNvCxnSpPr>
            <p:nvPr/>
          </p:nvCxnSpPr>
          <p:spPr>
            <a:xfrm>
              <a:off x="8692414" y="2088712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C23C73-198D-1546-A0B7-0EA2206CAF82}"/>
                </a:ext>
              </a:extLst>
            </p:cNvPr>
            <p:cNvSpPr txBox="1"/>
            <p:nvPr/>
          </p:nvSpPr>
          <p:spPr>
            <a:xfrm>
              <a:off x="7906621" y="1947810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E7915-86F0-9E4E-8D81-B6583720C5CE}"/>
              </a:ext>
            </a:extLst>
          </p:cNvPr>
          <p:cNvCxnSpPr/>
          <p:nvPr/>
        </p:nvCxnSpPr>
        <p:spPr>
          <a:xfrm>
            <a:off x="8843136" y="1623018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219CEC5-F5F0-5F4F-A46E-F8F9CE9E9505}"/>
              </a:ext>
            </a:extLst>
          </p:cNvPr>
          <p:cNvSpPr/>
          <p:nvPr/>
        </p:nvSpPr>
        <p:spPr>
          <a:xfrm>
            <a:off x="2263572" y="5759163"/>
            <a:ext cx="1998425" cy="3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solidFill>
                  <a:sysClr val="windowText" lastClr="000000"/>
                </a:solidFill>
              </a:rPr>
              <a:t>bram_oreg_set_done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D3E797-939B-E045-8287-07C02ADA7E9B}"/>
              </a:ext>
            </a:extLst>
          </p:cNvPr>
          <p:cNvSpPr/>
          <p:nvPr/>
        </p:nvSpPr>
        <p:spPr>
          <a:xfrm>
            <a:off x="4249584" y="2125932"/>
            <a:ext cx="601063" cy="291017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FC3558-99EA-8D42-9215-E1E73302F417}"/>
              </a:ext>
            </a:extLst>
          </p:cNvPr>
          <p:cNvCxnSpPr>
            <a:stCxn id="58" idx="0"/>
          </p:cNvCxnSpPr>
          <p:nvPr/>
        </p:nvCxnSpPr>
        <p:spPr>
          <a:xfrm flipV="1">
            <a:off x="3262785" y="5036110"/>
            <a:ext cx="999212" cy="72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8E1F8DB7-0E52-3246-90D3-6E06592C028A}"/>
              </a:ext>
            </a:extLst>
          </p:cNvPr>
          <p:cNvSpPr/>
          <p:nvPr/>
        </p:nvSpPr>
        <p:spPr>
          <a:xfrm>
            <a:off x="4753973" y="2808089"/>
            <a:ext cx="397565" cy="443241"/>
          </a:xfrm>
          <a:prstGeom prst="curvedDownArrow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75A0C-DA06-CE4D-B83B-F9A7A915B250}"/>
              </a:ext>
            </a:extLst>
          </p:cNvPr>
          <p:cNvSpPr txBox="1"/>
          <p:nvPr/>
        </p:nvSpPr>
        <p:spPr>
          <a:xfrm>
            <a:off x="4985827" y="2528296"/>
            <a:ext cx="65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4957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E516-A325-8C4A-9A1E-FDC9E72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Flow of FC Controller (fc_controller.v)</a:t>
            </a:r>
          </a:p>
        </p:txBody>
      </p:sp>
      <p:sp>
        <p:nvSpPr>
          <p:cNvPr id="5" name="타원 25">
            <a:extLst>
              <a:ext uri="{FF2B5EF4-FFF2-40B4-BE49-F238E27FC236}">
                <a16:creationId xmlns:a16="http://schemas.microsoft.com/office/drawing/2014/main" id="{6C694A1C-D46A-BD40-BA89-D4F13EF2B90F}"/>
              </a:ext>
            </a:extLst>
          </p:cNvPr>
          <p:cNvSpPr/>
          <p:nvPr/>
        </p:nvSpPr>
        <p:spPr>
          <a:xfrm>
            <a:off x="2637442" y="1983589"/>
            <a:ext cx="1116000" cy="11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Accumulate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23">
            <a:extLst>
              <a:ext uri="{FF2B5EF4-FFF2-40B4-BE49-F238E27FC236}">
                <a16:creationId xmlns:a16="http://schemas.microsoft.com/office/drawing/2014/main" id="{C89EF27A-F8D5-6147-AA24-ABCEE075406E}"/>
              </a:ext>
            </a:extLst>
          </p:cNvPr>
          <p:cNvCxnSpPr>
            <a:stCxn id="7" idx="7"/>
            <a:endCxn id="5" idx="1"/>
          </p:cNvCxnSpPr>
          <p:nvPr/>
        </p:nvCxnSpPr>
        <p:spPr>
          <a:xfrm rot="5400000" flipH="1" flipV="1">
            <a:off x="2233567" y="1579714"/>
            <a:ext cx="12700" cy="1134618"/>
          </a:xfrm>
          <a:prstGeom prst="curvedConnector3">
            <a:avLst>
              <a:gd name="adj1" fmla="val 308688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27">
            <a:extLst>
              <a:ext uri="{FF2B5EF4-FFF2-40B4-BE49-F238E27FC236}">
                <a16:creationId xmlns:a16="http://schemas.microsoft.com/office/drawing/2014/main" id="{26CFCC2E-DBAC-AD4B-95E4-9DA002842D40}"/>
              </a:ext>
            </a:extLst>
          </p:cNvPr>
          <p:cNvSpPr/>
          <p:nvPr/>
        </p:nvSpPr>
        <p:spPr>
          <a:xfrm>
            <a:off x="713692" y="1983589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4E261-DDF7-B543-8249-D0D74F990A02}"/>
              </a:ext>
            </a:extLst>
          </p:cNvPr>
          <p:cNvSpPr txBox="1"/>
          <p:nvPr/>
        </p:nvSpPr>
        <p:spPr>
          <a:xfrm>
            <a:off x="1394750" y="1484112"/>
            <a:ext cx="167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sp>
        <p:nvSpPr>
          <p:cNvPr id="9" name="타원 29">
            <a:extLst>
              <a:ext uri="{FF2B5EF4-FFF2-40B4-BE49-F238E27FC236}">
                <a16:creationId xmlns:a16="http://schemas.microsoft.com/office/drawing/2014/main" id="{23F2E8F2-22F5-2043-A43D-98C1291A70FC}"/>
              </a:ext>
            </a:extLst>
          </p:cNvPr>
          <p:cNvSpPr/>
          <p:nvPr/>
        </p:nvSpPr>
        <p:spPr>
          <a:xfrm>
            <a:off x="2795424" y="3856147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1">
            <a:extLst>
              <a:ext uri="{FF2B5EF4-FFF2-40B4-BE49-F238E27FC236}">
                <a16:creationId xmlns:a16="http://schemas.microsoft.com/office/drawing/2014/main" id="{0AC25F6A-48A7-C945-801E-7FB4C19BBD50}"/>
              </a:ext>
            </a:extLst>
          </p:cNvPr>
          <p:cNvCxnSpPr>
            <a:stCxn id="5" idx="6"/>
            <a:endCxn id="9" idx="6"/>
          </p:cNvCxnSpPr>
          <p:nvPr/>
        </p:nvCxnSpPr>
        <p:spPr>
          <a:xfrm>
            <a:off x="3753442" y="2541589"/>
            <a:ext cx="157982" cy="1872558"/>
          </a:xfrm>
          <a:prstGeom prst="curvedConnector3">
            <a:avLst>
              <a:gd name="adj1" fmla="val 24470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3B9F9E-76CC-234E-B082-AEC549E12BAD}"/>
              </a:ext>
            </a:extLst>
          </p:cNvPr>
          <p:cNvSpPr txBox="1"/>
          <p:nvPr/>
        </p:nvSpPr>
        <p:spPr>
          <a:xfrm>
            <a:off x="2442517" y="3199226"/>
            <a:ext cx="182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element_counter</a:t>
            </a:r>
            <a:r>
              <a:rPr lang="en-US" altLang="ko-KR" sz="1000" b="1" dirty="0"/>
              <a:t> &gt;= INPUT_SIZE-1</a:t>
            </a:r>
            <a:endParaRPr lang="ko-KR" altLang="en-US" sz="1000" b="1" dirty="0"/>
          </a:p>
        </p:txBody>
      </p:sp>
      <p:sp>
        <p:nvSpPr>
          <p:cNvPr id="12" name="타원 32">
            <a:extLst>
              <a:ext uri="{FF2B5EF4-FFF2-40B4-BE49-F238E27FC236}">
                <a16:creationId xmlns:a16="http://schemas.microsoft.com/office/drawing/2014/main" id="{35FE7449-4477-CF4E-8454-FB3B830490B7}"/>
              </a:ext>
            </a:extLst>
          </p:cNvPr>
          <p:cNvSpPr/>
          <p:nvPr/>
        </p:nvSpPr>
        <p:spPr>
          <a:xfrm>
            <a:off x="389614" y="3987190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09">
            <a:extLst>
              <a:ext uri="{FF2B5EF4-FFF2-40B4-BE49-F238E27FC236}">
                <a16:creationId xmlns:a16="http://schemas.microsoft.com/office/drawing/2014/main" id="{CDD0110D-ECC8-2E43-8B8D-810185CF4A44}"/>
              </a:ext>
            </a:extLst>
          </p:cNvPr>
          <p:cNvCxnSpPr>
            <a:stCxn id="9" idx="3"/>
            <a:endCxn id="12" idx="5"/>
          </p:cNvCxnSpPr>
          <p:nvPr/>
        </p:nvCxnSpPr>
        <p:spPr>
          <a:xfrm rot="5400000">
            <a:off x="2084998" y="4065895"/>
            <a:ext cx="131043" cy="1616678"/>
          </a:xfrm>
          <a:prstGeom prst="curvedConnector3">
            <a:avLst>
              <a:gd name="adj1" fmla="val 399164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13">
            <a:extLst>
              <a:ext uri="{FF2B5EF4-FFF2-40B4-BE49-F238E27FC236}">
                <a16:creationId xmlns:a16="http://schemas.microsoft.com/office/drawing/2014/main" id="{BCE5C427-0E5B-5241-85A9-15EFC2C927C5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0800000" flipH="1">
            <a:off x="389614" y="2541590"/>
            <a:ext cx="324078" cy="2003601"/>
          </a:xfrm>
          <a:prstGeom prst="curvedConnector3">
            <a:avLst>
              <a:gd name="adj1" fmla="val -70539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013EE-2B70-A643-BF24-72AEAF41A856}"/>
              </a:ext>
            </a:extLst>
          </p:cNvPr>
          <p:cNvSpPr txBox="1"/>
          <p:nvPr/>
        </p:nvSpPr>
        <p:spPr>
          <a:xfrm>
            <a:off x="131876" y="2984830"/>
            <a:ext cx="83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t_valid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7DDAC-6659-DE48-B39C-89A74C323C04}"/>
              </a:ext>
            </a:extLst>
          </p:cNvPr>
          <p:cNvSpPr txBox="1"/>
          <p:nvPr/>
        </p:nvSpPr>
        <p:spPr>
          <a:xfrm>
            <a:off x="818277" y="3666797"/>
            <a:ext cx="2117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&lt; OUTPUT_SIZE</a:t>
            </a:r>
            <a:endParaRPr lang="ko-KR" altLang="en-US" sz="1000" b="1" dirty="0"/>
          </a:p>
        </p:txBody>
      </p:sp>
      <p:cxnSp>
        <p:nvCxnSpPr>
          <p:cNvPr id="17" name="구부러진 연결선 137">
            <a:extLst>
              <a:ext uri="{FF2B5EF4-FFF2-40B4-BE49-F238E27FC236}">
                <a16:creationId xmlns:a16="http://schemas.microsoft.com/office/drawing/2014/main" id="{2063B4A9-6CFF-DC40-A885-B88BC3A41C60}"/>
              </a:ext>
            </a:extLst>
          </p:cNvPr>
          <p:cNvCxnSpPr>
            <a:stCxn id="9" idx="2"/>
            <a:endCxn id="7" idx="5"/>
          </p:cNvCxnSpPr>
          <p:nvPr/>
        </p:nvCxnSpPr>
        <p:spPr>
          <a:xfrm rot="10800000">
            <a:off x="1666258" y="2936155"/>
            <a:ext cx="1129166" cy="1477992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239FDF-7F05-874F-AFE5-05A716F5FDB3}"/>
              </a:ext>
            </a:extLst>
          </p:cNvPr>
          <p:cNvSpPr txBox="1"/>
          <p:nvPr/>
        </p:nvSpPr>
        <p:spPr>
          <a:xfrm>
            <a:off x="1017123" y="5374644"/>
            <a:ext cx="2266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&gt;= OUTPUT_SIZE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B1C67-E5EA-1D40-805E-C7636F5182CB}"/>
              </a:ext>
            </a:extLst>
          </p:cNvPr>
          <p:cNvSpPr txBox="1"/>
          <p:nvPr/>
        </p:nvSpPr>
        <p:spPr>
          <a:xfrm>
            <a:off x="4985691" y="2229653"/>
            <a:ext cx="353943" cy="7996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KR" sz="1100" dirty="0"/>
              <a:t>input_data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B1A54-6843-B048-9994-4EA6188BC3E1}"/>
              </a:ext>
            </a:extLst>
          </p:cNvPr>
          <p:cNvSpPr txBox="1"/>
          <p:nvPr/>
        </p:nvSpPr>
        <p:spPr>
          <a:xfrm>
            <a:off x="4366439" y="3224273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weight_buff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ED659-15C6-0D49-914E-287FAC372B9F}"/>
              </a:ext>
            </a:extLst>
          </p:cNvPr>
          <p:cNvSpPr txBox="1"/>
          <p:nvPr/>
        </p:nvSpPr>
        <p:spPr>
          <a:xfrm>
            <a:off x="4985690" y="4414147"/>
            <a:ext cx="353943" cy="4391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bias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12B0C-B090-C54A-978D-2FE0D1EFCB8C}"/>
              </a:ext>
            </a:extLst>
          </p:cNvPr>
          <p:cNvSpPr txBox="1"/>
          <p:nvPr/>
        </p:nvSpPr>
        <p:spPr>
          <a:xfrm>
            <a:off x="4984891" y="3223050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weight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85B3B-8B0F-3746-9B57-3A04497FABFC}"/>
              </a:ext>
            </a:extLst>
          </p:cNvPr>
          <p:cNvCxnSpPr>
            <a:cxnSpLocks/>
          </p:cNvCxnSpPr>
          <p:nvPr/>
        </p:nvCxnSpPr>
        <p:spPr>
          <a:xfrm>
            <a:off x="4670566" y="3722850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7781C-76F4-2A42-87CA-8D6A38DAC595}"/>
              </a:ext>
            </a:extLst>
          </p:cNvPr>
          <p:cNvGrpSpPr/>
          <p:nvPr/>
        </p:nvGrpSpPr>
        <p:grpSpPr>
          <a:xfrm>
            <a:off x="5585820" y="2494915"/>
            <a:ext cx="1936583" cy="2065390"/>
            <a:chOff x="5556047" y="1656151"/>
            <a:chExt cx="1936583" cy="20653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8C5C09-230E-F64A-9BD3-8E8D975FAC86}"/>
                </a:ext>
              </a:extLst>
            </p:cNvPr>
            <p:cNvSpPr/>
            <p:nvPr/>
          </p:nvSpPr>
          <p:spPr>
            <a:xfrm>
              <a:off x="5740284" y="2086744"/>
              <a:ext cx="1428749" cy="1634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D1F021-11BE-4244-9A02-31A1ACD69CB4}"/>
                </a:ext>
              </a:extLst>
            </p:cNvPr>
            <p:cNvSpPr txBox="1"/>
            <p:nvPr/>
          </p:nvSpPr>
          <p:spPr>
            <a:xfrm>
              <a:off x="6157812" y="16561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MAC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CD9FEE-BC18-4540-B664-13B4A641BA1F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00" y="2232491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831E5A-2802-564F-AAD7-3DAFC7D68E1A}"/>
                </a:ext>
              </a:extLst>
            </p:cNvPr>
            <p:cNvSpPr txBox="1"/>
            <p:nvPr/>
          </p:nvSpPr>
          <p:spPr>
            <a:xfrm>
              <a:off x="5834017" y="2093992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E2763B-D788-894F-AB56-60F2FB57E635}"/>
                </a:ext>
              </a:extLst>
            </p:cNvPr>
            <p:cNvCxnSpPr>
              <a:cxnSpLocks/>
            </p:cNvCxnSpPr>
            <p:nvPr/>
          </p:nvCxnSpPr>
          <p:spPr>
            <a:xfrm>
              <a:off x="5562442" y="247380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96C621-8DB5-804B-970A-3882474FCE5A}"/>
                </a:ext>
              </a:extLst>
            </p:cNvPr>
            <p:cNvSpPr txBox="1"/>
            <p:nvPr/>
          </p:nvSpPr>
          <p:spPr>
            <a:xfrm>
              <a:off x="5831059" y="233530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4FFA8D-25BC-C943-8B98-B101DB697571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00" y="2712432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43AFE8-6EF4-6F41-96A1-F532238BEA48}"/>
                </a:ext>
              </a:extLst>
            </p:cNvPr>
            <p:cNvSpPr txBox="1"/>
            <p:nvPr/>
          </p:nvSpPr>
          <p:spPr>
            <a:xfrm>
              <a:off x="5834017" y="2573933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en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55DA0B-5497-B742-9BCE-53CD0B7132F1}"/>
                </a:ext>
              </a:extLst>
            </p:cNvPr>
            <p:cNvCxnSpPr>
              <a:cxnSpLocks/>
            </p:cNvCxnSpPr>
            <p:nvPr/>
          </p:nvCxnSpPr>
          <p:spPr>
            <a:xfrm>
              <a:off x="5563653" y="303707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C4E519-E3CF-004C-B7FF-4ABE7775ABFF}"/>
                </a:ext>
              </a:extLst>
            </p:cNvPr>
            <p:cNvSpPr txBox="1"/>
            <p:nvPr/>
          </p:nvSpPr>
          <p:spPr>
            <a:xfrm>
              <a:off x="5832270" y="2898571"/>
              <a:ext cx="7168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data_a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B0A7BD-35EF-4547-9E30-2345083DB136}"/>
                </a:ext>
              </a:extLst>
            </p:cNvPr>
            <p:cNvCxnSpPr>
              <a:cxnSpLocks/>
            </p:cNvCxnSpPr>
            <p:nvPr/>
          </p:nvCxnSpPr>
          <p:spPr>
            <a:xfrm>
              <a:off x="5556047" y="3292676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B6DB8B-2B69-DE44-A6C4-D82F4930876F}"/>
                </a:ext>
              </a:extLst>
            </p:cNvPr>
            <p:cNvSpPr txBox="1"/>
            <p:nvPr/>
          </p:nvSpPr>
          <p:spPr>
            <a:xfrm>
              <a:off x="5824663" y="3154177"/>
              <a:ext cx="778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data_b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9B2533-73F7-2847-8D6C-FFDE6056CE23}"/>
                </a:ext>
              </a:extLst>
            </p:cNvPr>
            <p:cNvCxnSpPr>
              <a:cxnSpLocks/>
            </p:cNvCxnSpPr>
            <p:nvPr/>
          </p:nvCxnSpPr>
          <p:spPr>
            <a:xfrm>
              <a:off x="5566831" y="353612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E952F9-9A57-1A4F-B4BA-3CEDF275F21F}"/>
                </a:ext>
              </a:extLst>
            </p:cNvPr>
            <p:cNvSpPr txBox="1"/>
            <p:nvPr/>
          </p:nvSpPr>
          <p:spPr>
            <a:xfrm>
              <a:off x="5835448" y="3397628"/>
              <a:ext cx="767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data_c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A62C5B-744C-BA48-A1B7-CA588B2D1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402" y="2612308"/>
              <a:ext cx="525228" cy="7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0E9387-8B07-D844-88D6-333A97A424F2}"/>
                </a:ext>
              </a:extLst>
            </p:cNvPr>
            <p:cNvCxnSpPr>
              <a:cxnSpLocks/>
            </p:cNvCxnSpPr>
            <p:nvPr/>
          </p:nvCxnSpPr>
          <p:spPr>
            <a:xfrm>
              <a:off x="7010123" y="2935531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E58E9B-D2E2-6A4F-8A65-B026F52CAED7}"/>
                </a:ext>
              </a:extLst>
            </p:cNvPr>
            <p:cNvSpPr txBox="1"/>
            <p:nvPr/>
          </p:nvSpPr>
          <p:spPr>
            <a:xfrm>
              <a:off x="6528266" y="2465258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mout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A7CC5-6C1D-5C4D-9F02-AFAB1404C855}"/>
                </a:ext>
              </a:extLst>
            </p:cNvPr>
            <p:cNvSpPr txBox="1"/>
            <p:nvPr/>
          </p:nvSpPr>
          <p:spPr>
            <a:xfrm>
              <a:off x="6550998" y="2791093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done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81FCD98-1461-8F45-9E28-5DE8E1A5A362}"/>
              </a:ext>
            </a:extLst>
          </p:cNvPr>
          <p:cNvSpPr txBox="1"/>
          <p:nvPr/>
        </p:nvSpPr>
        <p:spPr>
          <a:xfrm>
            <a:off x="7497101" y="2957447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partial_sum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47E9D7-5F3B-6543-9D54-8EFC015D363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851044" y="3458208"/>
            <a:ext cx="26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7205C2-30C1-7849-9EA6-BEF2A37FD4FB}"/>
              </a:ext>
            </a:extLst>
          </p:cNvPr>
          <p:cNvCxnSpPr/>
          <p:nvPr/>
        </p:nvCxnSpPr>
        <p:spPr>
          <a:xfrm>
            <a:off x="8000508" y="3451072"/>
            <a:ext cx="0" cy="132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6F54EA-F676-074D-9086-BB16C23152E6}"/>
              </a:ext>
            </a:extLst>
          </p:cNvPr>
          <p:cNvCxnSpPr>
            <a:cxnSpLocks/>
          </p:cNvCxnSpPr>
          <p:nvPr/>
        </p:nvCxnSpPr>
        <p:spPr>
          <a:xfrm>
            <a:off x="5592215" y="4789836"/>
            <a:ext cx="2408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683462-75C7-C04B-BFAC-6796E6298142}"/>
              </a:ext>
            </a:extLst>
          </p:cNvPr>
          <p:cNvCxnSpPr>
            <a:cxnSpLocks/>
          </p:cNvCxnSpPr>
          <p:nvPr/>
        </p:nvCxnSpPr>
        <p:spPr>
          <a:xfrm>
            <a:off x="5592215" y="4383074"/>
            <a:ext cx="0" cy="40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6D0CA5-B354-B14F-9D03-D2C2BA743ED0}"/>
              </a:ext>
            </a:extLst>
          </p:cNvPr>
          <p:cNvCxnSpPr>
            <a:cxnSpLocks/>
          </p:cNvCxnSpPr>
          <p:nvPr/>
        </p:nvCxnSpPr>
        <p:spPr>
          <a:xfrm>
            <a:off x="8685999" y="2281575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FF9231-8CC2-9643-8483-EA8BBAD79B57}"/>
              </a:ext>
            </a:extLst>
          </p:cNvPr>
          <p:cNvSpPr txBox="1"/>
          <p:nvPr/>
        </p:nvSpPr>
        <p:spPr>
          <a:xfrm>
            <a:off x="7900206" y="214067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out_data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F39141-E5B9-0040-92AC-EE934052E0BE}"/>
              </a:ext>
            </a:extLst>
          </p:cNvPr>
          <p:cNvCxnSpPr>
            <a:cxnSpLocks/>
          </p:cNvCxnSpPr>
          <p:nvPr/>
        </p:nvCxnSpPr>
        <p:spPr>
          <a:xfrm>
            <a:off x="8697799" y="2546417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C23C73-198D-1546-A0B7-0EA2206CAF82}"/>
              </a:ext>
            </a:extLst>
          </p:cNvPr>
          <p:cNvSpPr txBox="1"/>
          <p:nvPr/>
        </p:nvSpPr>
        <p:spPr>
          <a:xfrm>
            <a:off x="7912006" y="2405515"/>
            <a:ext cx="62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t_valid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E7915-86F0-9E4E-8D81-B6583720C5CE}"/>
              </a:ext>
            </a:extLst>
          </p:cNvPr>
          <p:cNvCxnSpPr/>
          <p:nvPr/>
        </p:nvCxnSpPr>
        <p:spPr>
          <a:xfrm>
            <a:off x="8843136" y="1623018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219CEC5-F5F0-5F4F-A46E-F8F9CE9E9505}"/>
              </a:ext>
            </a:extLst>
          </p:cNvPr>
          <p:cNvSpPr/>
          <p:nvPr/>
        </p:nvSpPr>
        <p:spPr>
          <a:xfrm>
            <a:off x="2263572" y="5759163"/>
            <a:ext cx="1998425" cy="3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solidFill>
                  <a:sysClr val="windowText" lastClr="000000"/>
                </a:solidFill>
              </a:rPr>
              <a:t>mac_ireg_set_done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C76DC1-9A22-CD47-98E3-4B7123531631}"/>
              </a:ext>
            </a:extLst>
          </p:cNvPr>
          <p:cNvSpPr/>
          <p:nvPr/>
        </p:nvSpPr>
        <p:spPr>
          <a:xfrm>
            <a:off x="4855398" y="2130143"/>
            <a:ext cx="601063" cy="291017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5355B-9A7A-DF46-93B3-3BD91F4FDEFD}"/>
              </a:ext>
            </a:extLst>
          </p:cNvPr>
          <p:cNvCxnSpPr/>
          <p:nvPr/>
        </p:nvCxnSpPr>
        <p:spPr>
          <a:xfrm flipV="1">
            <a:off x="3868599" y="5040321"/>
            <a:ext cx="999212" cy="72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95F0B3-EB5E-2142-B415-ED271692330B}"/>
              </a:ext>
            </a:extLst>
          </p:cNvPr>
          <p:cNvCxnSpPr>
            <a:stCxn id="19" idx="3"/>
          </p:cNvCxnSpPr>
          <p:nvPr/>
        </p:nvCxnSpPr>
        <p:spPr>
          <a:xfrm>
            <a:off x="5339634" y="2629472"/>
            <a:ext cx="246186" cy="124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16F6C0-17AC-2F4C-AECC-2DAF5BAD5099}"/>
              </a:ext>
            </a:extLst>
          </p:cNvPr>
          <p:cNvCxnSpPr>
            <a:stCxn id="22" idx="3"/>
          </p:cNvCxnSpPr>
          <p:nvPr/>
        </p:nvCxnSpPr>
        <p:spPr>
          <a:xfrm>
            <a:off x="5338834" y="3723811"/>
            <a:ext cx="246986" cy="40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78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E516-A325-8C4A-9A1E-FDC9E72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Flow of FC Controller (fc_controller.v)</a:t>
            </a:r>
          </a:p>
        </p:txBody>
      </p:sp>
      <p:sp>
        <p:nvSpPr>
          <p:cNvPr id="5" name="타원 25">
            <a:extLst>
              <a:ext uri="{FF2B5EF4-FFF2-40B4-BE49-F238E27FC236}">
                <a16:creationId xmlns:a16="http://schemas.microsoft.com/office/drawing/2014/main" id="{6C694A1C-D46A-BD40-BA89-D4F13EF2B90F}"/>
              </a:ext>
            </a:extLst>
          </p:cNvPr>
          <p:cNvSpPr/>
          <p:nvPr/>
        </p:nvSpPr>
        <p:spPr>
          <a:xfrm>
            <a:off x="2637442" y="1983589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Accumulate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23">
            <a:extLst>
              <a:ext uri="{FF2B5EF4-FFF2-40B4-BE49-F238E27FC236}">
                <a16:creationId xmlns:a16="http://schemas.microsoft.com/office/drawing/2014/main" id="{C89EF27A-F8D5-6147-AA24-ABCEE075406E}"/>
              </a:ext>
            </a:extLst>
          </p:cNvPr>
          <p:cNvCxnSpPr>
            <a:stCxn id="7" idx="7"/>
            <a:endCxn id="5" idx="1"/>
          </p:cNvCxnSpPr>
          <p:nvPr/>
        </p:nvCxnSpPr>
        <p:spPr>
          <a:xfrm rot="5400000" flipH="1" flipV="1">
            <a:off x="2233567" y="1579714"/>
            <a:ext cx="12700" cy="1134618"/>
          </a:xfrm>
          <a:prstGeom prst="curvedConnector3">
            <a:avLst>
              <a:gd name="adj1" fmla="val 308688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27">
            <a:extLst>
              <a:ext uri="{FF2B5EF4-FFF2-40B4-BE49-F238E27FC236}">
                <a16:creationId xmlns:a16="http://schemas.microsoft.com/office/drawing/2014/main" id="{26CFCC2E-DBAC-AD4B-95E4-9DA002842D40}"/>
              </a:ext>
            </a:extLst>
          </p:cNvPr>
          <p:cNvSpPr/>
          <p:nvPr/>
        </p:nvSpPr>
        <p:spPr>
          <a:xfrm>
            <a:off x="713692" y="1983589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4E261-DDF7-B543-8249-D0D74F990A02}"/>
              </a:ext>
            </a:extLst>
          </p:cNvPr>
          <p:cNvSpPr txBox="1"/>
          <p:nvPr/>
        </p:nvSpPr>
        <p:spPr>
          <a:xfrm>
            <a:off x="1394750" y="1484112"/>
            <a:ext cx="167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sp>
        <p:nvSpPr>
          <p:cNvPr id="9" name="타원 29">
            <a:extLst>
              <a:ext uri="{FF2B5EF4-FFF2-40B4-BE49-F238E27FC236}">
                <a16:creationId xmlns:a16="http://schemas.microsoft.com/office/drawing/2014/main" id="{23F2E8F2-22F5-2043-A43D-98C1291A70FC}"/>
              </a:ext>
            </a:extLst>
          </p:cNvPr>
          <p:cNvSpPr/>
          <p:nvPr/>
        </p:nvSpPr>
        <p:spPr>
          <a:xfrm>
            <a:off x="2795424" y="3856147"/>
            <a:ext cx="1116000" cy="11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1">
            <a:extLst>
              <a:ext uri="{FF2B5EF4-FFF2-40B4-BE49-F238E27FC236}">
                <a16:creationId xmlns:a16="http://schemas.microsoft.com/office/drawing/2014/main" id="{0AC25F6A-48A7-C945-801E-7FB4C19BBD50}"/>
              </a:ext>
            </a:extLst>
          </p:cNvPr>
          <p:cNvCxnSpPr>
            <a:stCxn id="5" idx="6"/>
            <a:endCxn id="9" idx="6"/>
          </p:cNvCxnSpPr>
          <p:nvPr/>
        </p:nvCxnSpPr>
        <p:spPr>
          <a:xfrm>
            <a:off x="3753442" y="2541589"/>
            <a:ext cx="157982" cy="1872558"/>
          </a:xfrm>
          <a:prstGeom prst="curvedConnector3">
            <a:avLst>
              <a:gd name="adj1" fmla="val 24470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3B9F9E-76CC-234E-B082-AEC549E12BAD}"/>
              </a:ext>
            </a:extLst>
          </p:cNvPr>
          <p:cNvSpPr txBox="1"/>
          <p:nvPr/>
        </p:nvSpPr>
        <p:spPr>
          <a:xfrm>
            <a:off x="2442517" y="3199226"/>
            <a:ext cx="182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element_counter</a:t>
            </a:r>
            <a:r>
              <a:rPr lang="en-US" altLang="ko-KR" sz="1000" b="1" dirty="0"/>
              <a:t> &gt;= INPUT_SIZE-1</a:t>
            </a:r>
            <a:endParaRPr lang="ko-KR" altLang="en-US" sz="1000" b="1" dirty="0"/>
          </a:p>
        </p:txBody>
      </p:sp>
      <p:sp>
        <p:nvSpPr>
          <p:cNvPr id="12" name="타원 32">
            <a:extLst>
              <a:ext uri="{FF2B5EF4-FFF2-40B4-BE49-F238E27FC236}">
                <a16:creationId xmlns:a16="http://schemas.microsoft.com/office/drawing/2014/main" id="{35FE7449-4477-CF4E-8454-FB3B830490B7}"/>
              </a:ext>
            </a:extLst>
          </p:cNvPr>
          <p:cNvSpPr/>
          <p:nvPr/>
        </p:nvSpPr>
        <p:spPr>
          <a:xfrm>
            <a:off x="389614" y="3987190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09">
            <a:extLst>
              <a:ext uri="{FF2B5EF4-FFF2-40B4-BE49-F238E27FC236}">
                <a16:creationId xmlns:a16="http://schemas.microsoft.com/office/drawing/2014/main" id="{CDD0110D-ECC8-2E43-8B8D-810185CF4A44}"/>
              </a:ext>
            </a:extLst>
          </p:cNvPr>
          <p:cNvCxnSpPr>
            <a:stCxn id="9" idx="3"/>
            <a:endCxn id="12" idx="5"/>
          </p:cNvCxnSpPr>
          <p:nvPr/>
        </p:nvCxnSpPr>
        <p:spPr>
          <a:xfrm rot="5400000">
            <a:off x="2084998" y="4065895"/>
            <a:ext cx="131043" cy="1616678"/>
          </a:xfrm>
          <a:prstGeom prst="curvedConnector3">
            <a:avLst>
              <a:gd name="adj1" fmla="val 399164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13">
            <a:extLst>
              <a:ext uri="{FF2B5EF4-FFF2-40B4-BE49-F238E27FC236}">
                <a16:creationId xmlns:a16="http://schemas.microsoft.com/office/drawing/2014/main" id="{BCE5C427-0E5B-5241-85A9-15EFC2C927C5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0800000" flipH="1">
            <a:off x="389614" y="2541590"/>
            <a:ext cx="324078" cy="2003601"/>
          </a:xfrm>
          <a:prstGeom prst="curvedConnector3">
            <a:avLst>
              <a:gd name="adj1" fmla="val -70539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013EE-2B70-A643-BF24-72AEAF41A856}"/>
              </a:ext>
            </a:extLst>
          </p:cNvPr>
          <p:cNvSpPr txBox="1"/>
          <p:nvPr/>
        </p:nvSpPr>
        <p:spPr>
          <a:xfrm>
            <a:off x="131876" y="2984830"/>
            <a:ext cx="83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t_valid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7DDAC-6659-DE48-B39C-89A74C323C04}"/>
              </a:ext>
            </a:extLst>
          </p:cNvPr>
          <p:cNvSpPr txBox="1"/>
          <p:nvPr/>
        </p:nvSpPr>
        <p:spPr>
          <a:xfrm>
            <a:off x="818277" y="3666797"/>
            <a:ext cx="2117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&lt; OUTPUT_SIZE</a:t>
            </a:r>
            <a:endParaRPr lang="ko-KR" altLang="en-US" sz="1000" b="1" dirty="0"/>
          </a:p>
        </p:txBody>
      </p:sp>
      <p:cxnSp>
        <p:nvCxnSpPr>
          <p:cNvPr id="17" name="구부러진 연결선 137">
            <a:extLst>
              <a:ext uri="{FF2B5EF4-FFF2-40B4-BE49-F238E27FC236}">
                <a16:creationId xmlns:a16="http://schemas.microsoft.com/office/drawing/2014/main" id="{2063B4A9-6CFF-DC40-A885-B88BC3A41C60}"/>
              </a:ext>
            </a:extLst>
          </p:cNvPr>
          <p:cNvCxnSpPr>
            <a:stCxn id="9" idx="2"/>
            <a:endCxn id="7" idx="5"/>
          </p:cNvCxnSpPr>
          <p:nvPr/>
        </p:nvCxnSpPr>
        <p:spPr>
          <a:xfrm rot="10800000">
            <a:off x="1666258" y="2936155"/>
            <a:ext cx="1129166" cy="1477992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239FDF-7F05-874F-AFE5-05A716F5FDB3}"/>
              </a:ext>
            </a:extLst>
          </p:cNvPr>
          <p:cNvSpPr txBox="1"/>
          <p:nvPr/>
        </p:nvSpPr>
        <p:spPr>
          <a:xfrm>
            <a:off x="1017123" y="5374644"/>
            <a:ext cx="2266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&gt;= OUTPUT_SIZE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B1C67-E5EA-1D40-805E-C7636F5182CB}"/>
              </a:ext>
            </a:extLst>
          </p:cNvPr>
          <p:cNvSpPr txBox="1"/>
          <p:nvPr/>
        </p:nvSpPr>
        <p:spPr>
          <a:xfrm>
            <a:off x="4985691" y="2229653"/>
            <a:ext cx="353943" cy="7996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KR" sz="1100" dirty="0"/>
              <a:t>input_data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B1A54-6843-B048-9994-4EA6188BC3E1}"/>
              </a:ext>
            </a:extLst>
          </p:cNvPr>
          <p:cNvSpPr txBox="1"/>
          <p:nvPr/>
        </p:nvSpPr>
        <p:spPr>
          <a:xfrm>
            <a:off x="4366439" y="3224273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weight_buff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ED659-15C6-0D49-914E-287FAC372B9F}"/>
              </a:ext>
            </a:extLst>
          </p:cNvPr>
          <p:cNvSpPr txBox="1"/>
          <p:nvPr/>
        </p:nvSpPr>
        <p:spPr>
          <a:xfrm>
            <a:off x="4985690" y="4414147"/>
            <a:ext cx="353943" cy="4391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bias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12B0C-B090-C54A-978D-2FE0D1EFCB8C}"/>
              </a:ext>
            </a:extLst>
          </p:cNvPr>
          <p:cNvSpPr txBox="1"/>
          <p:nvPr/>
        </p:nvSpPr>
        <p:spPr>
          <a:xfrm>
            <a:off x="4984891" y="3223050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weight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85B3B-8B0F-3746-9B57-3A04497FABFC}"/>
              </a:ext>
            </a:extLst>
          </p:cNvPr>
          <p:cNvCxnSpPr>
            <a:cxnSpLocks/>
          </p:cNvCxnSpPr>
          <p:nvPr/>
        </p:nvCxnSpPr>
        <p:spPr>
          <a:xfrm>
            <a:off x="4670566" y="3722850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7781C-76F4-2A42-87CA-8D6A38DAC595}"/>
              </a:ext>
            </a:extLst>
          </p:cNvPr>
          <p:cNvGrpSpPr/>
          <p:nvPr/>
        </p:nvGrpSpPr>
        <p:grpSpPr>
          <a:xfrm>
            <a:off x="5585820" y="2494915"/>
            <a:ext cx="1936583" cy="2065390"/>
            <a:chOff x="5556047" y="1656151"/>
            <a:chExt cx="1936583" cy="20653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8C5C09-230E-F64A-9BD3-8E8D975FAC86}"/>
                </a:ext>
              </a:extLst>
            </p:cNvPr>
            <p:cNvSpPr/>
            <p:nvPr/>
          </p:nvSpPr>
          <p:spPr>
            <a:xfrm>
              <a:off x="5740284" y="2086744"/>
              <a:ext cx="1428749" cy="1634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D1F021-11BE-4244-9A02-31A1ACD69CB4}"/>
                </a:ext>
              </a:extLst>
            </p:cNvPr>
            <p:cNvSpPr txBox="1"/>
            <p:nvPr/>
          </p:nvSpPr>
          <p:spPr>
            <a:xfrm>
              <a:off x="6157812" y="16561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MAC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CD9FEE-BC18-4540-B664-13B4A641BA1F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00" y="2232491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831E5A-2802-564F-AAD7-3DAFC7D68E1A}"/>
                </a:ext>
              </a:extLst>
            </p:cNvPr>
            <p:cNvSpPr txBox="1"/>
            <p:nvPr/>
          </p:nvSpPr>
          <p:spPr>
            <a:xfrm>
              <a:off x="5834017" y="2093992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E2763B-D788-894F-AB56-60F2FB57E635}"/>
                </a:ext>
              </a:extLst>
            </p:cNvPr>
            <p:cNvCxnSpPr>
              <a:cxnSpLocks/>
            </p:cNvCxnSpPr>
            <p:nvPr/>
          </p:nvCxnSpPr>
          <p:spPr>
            <a:xfrm>
              <a:off x="5562442" y="247380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96C621-8DB5-804B-970A-3882474FCE5A}"/>
                </a:ext>
              </a:extLst>
            </p:cNvPr>
            <p:cNvSpPr txBox="1"/>
            <p:nvPr/>
          </p:nvSpPr>
          <p:spPr>
            <a:xfrm>
              <a:off x="5831059" y="233530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4FFA8D-25BC-C943-8B98-B101DB697571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00" y="2712432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43AFE8-6EF4-6F41-96A1-F532238BEA48}"/>
                </a:ext>
              </a:extLst>
            </p:cNvPr>
            <p:cNvSpPr txBox="1"/>
            <p:nvPr/>
          </p:nvSpPr>
          <p:spPr>
            <a:xfrm>
              <a:off x="5834017" y="2573933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en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55DA0B-5497-B742-9BCE-53CD0B7132F1}"/>
                </a:ext>
              </a:extLst>
            </p:cNvPr>
            <p:cNvCxnSpPr>
              <a:cxnSpLocks/>
            </p:cNvCxnSpPr>
            <p:nvPr/>
          </p:nvCxnSpPr>
          <p:spPr>
            <a:xfrm>
              <a:off x="5563653" y="303707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C4E519-E3CF-004C-B7FF-4ABE7775ABFF}"/>
                </a:ext>
              </a:extLst>
            </p:cNvPr>
            <p:cNvSpPr txBox="1"/>
            <p:nvPr/>
          </p:nvSpPr>
          <p:spPr>
            <a:xfrm>
              <a:off x="5832270" y="2898571"/>
              <a:ext cx="7168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data_a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B0A7BD-35EF-4547-9E30-2345083DB136}"/>
                </a:ext>
              </a:extLst>
            </p:cNvPr>
            <p:cNvCxnSpPr>
              <a:cxnSpLocks/>
            </p:cNvCxnSpPr>
            <p:nvPr/>
          </p:nvCxnSpPr>
          <p:spPr>
            <a:xfrm>
              <a:off x="5556047" y="3292676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B6DB8B-2B69-DE44-A6C4-D82F4930876F}"/>
                </a:ext>
              </a:extLst>
            </p:cNvPr>
            <p:cNvSpPr txBox="1"/>
            <p:nvPr/>
          </p:nvSpPr>
          <p:spPr>
            <a:xfrm>
              <a:off x="5824663" y="3154177"/>
              <a:ext cx="778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data_b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9B2533-73F7-2847-8D6C-FFDE6056CE23}"/>
                </a:ext>
              </a:extLst>
            </p:cNvPr>
            <p:cNvCxnSpPr>
              <a:cxnSpLocks/>
            </p:cNvCxnSpPr>
            <p:nvPr/>
          </p:nvCxnSpPr>
          <p:spPr>
            <a:xfrm>
              <a:off x="5566831" y="353612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E952F9-9A57-1A4F-B4BA-3CEDF275F21F}"/>
                </a:ext>
              </a:extLst>
            </p:cNvPr>
            <p:cNvSpPr txBox="1"/>
            <p:nvPr/>
          </p:nvSpPr>
          <p:spPr>
            <a:xfrm>
              <a:off x="5835448" y="3397628"/>
              <a:ext cx="767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200" b="1" dirty="0">
                  <a:solidFill>
                    <a:srgbClr val="FF0000"/>
                  </a:solidFill>
                </a:rPr>
                <a:t>data_c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A62C5B-744C-BA48-A1B7-CA588B2D1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402" y="2612308"/>
              <a:ext cx="525228" cy="7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0E9387-8B07-D844-88D6-333A97A424F2}"/>
                </a:ext>
              </a:extLst>
            </p:cNvPr>
            <p:cNvCxnSpPr>
              <a:cxnSpLocks/>
            </p:cNvCxnSpPr>
            <p:nvPr/>
          </p:nvCxnSpPr>
          <p:spPr>
            <a:xfrm>
              <a:off x="7010123" y="2935531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E58E9B-D2E2-6A4F-8A65-B026F52CAED7}"/>
                </a:ext>
              </a:extLst>
            </p:cNvPr>
            <p:cNvSpPr txBox="1"/>
            <p:nvPr/>
          </p:nvSpPr>
          <p:spPr>
            <a:xfrm>
              <a:off x="6528266" y="2465258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mout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A7CC5-6C1D-5C4D-9F02-AFAB1404C855}"/>
                </a:ext>
              </a:extLst>
            </p:cNvPr>
            <p:cNvSpPr txBox="1"/>
            <p:nvPr/>
          </p:nvSpPr>
          <p:spPr>
            <a:xfrm>
              <a:off x="6550998" y="2791093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done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81FCD98-1461-8F45-9E28-5DE8E1A5A362}"/>
              </a:ext>
            </a:extLst>
          </p:cNvPr>
          <p:cNvSpPr txBox="1"/>
          <p:nvPr/>
        </p:nvSpPr>
        <p:spPr>
          <a:xfrm>
            <a:off x="7497101" y="2957447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partial_sum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47E9D7-5F3B-6543-9D54-8EFC015D363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851044" y="3458208"/>
            <a:ext cx="26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7205C2-30C1-7849-9EA6-BEF2A37FD4FB}"/>
              </a:ext>
            </a:extLst>
          </p:cNvPr>
          <p:cNvCxnSpPr/>
          <p:nvPr/>
        </p:nvCxnSpPr>
        <p:spPr>
          <a:xfrm>
            <a:off x="8000508" y="3451072"/>
            <a:ext cx="0" cy="132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6F54EA-F676-074D-9086-BB16C23152E6}"/>
              </a:ext>
            </a:extLst>
          </p:cNvPr>
          <p:cNvCxnSpPr>
            <a:cxnSpLocks/>
          </p:cNvCxnSpPr>
          <p:nvPr/>
        </p:nvCxnSpPr>
        <p:spPr>
          <a:xfrm>
            <a:off x="5592215" y="4789836"/>
            <a:ext cx="2408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683462-75C7-C04B-BFAC-6796E6298142}"/>
              </a:ext>
            </a:extLst>
          </p:cNvPr>
          <p:cNvCxnSpPr>
            <a:cxnSpLocks/>
          </p:cNvCxnSpPr>
          <p:nvPr/>
        </p:nvCxnSpPr>
        <p:spPr>
          <a:xfrm>
            <a:off x="5592215" y="4383074"/>
            <a:ext cx="0" cy="40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6D0CA5-B354-B14F-9D03-D2C2BA743ED0}"/>
              </a:ext>
            </a:extLst>
          </p:cNvPr>
          <p:cNvCxnSpPr>
            <a:cxnSpLocks/>
          </p:cNvCxnSpPr>
          <p:nvPr/>
        </p:nvCxnSpPr>
        <p:spPr>
          <a:xfrm>
            <a:off x="8685999" y="2281575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FF9231-8CC2-9643-8483-EA8BBAD79B57}"/>
              </a:ext>
            </a:extLst>
          </p:cNvPr>
          <p:cNvSpPr txBox="1"/>
          <p:nvPr/>
        </p:nvSpPr>
        <p:spPr>
          <a:xfrm>
            <a:off x="7900206" y="214067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out_data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F39141-E5B9-0040-92AC-EE934052E0BE}"/>
              </a:ext>
            </a:extLst>
          </p:cNvPr>
          <p:cNvCxnSpPr>
            <a:cxnSpLocks/>
          </p:cNvCxnSpPr>
          <p:nvPr/>
        </p:nvCxnSpPr>
        <p:spPr>
          <a:xfrm>
            <a:off x="8697799" y="2546417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C23C73-198D-1546-A0B7-0EA2206CAF82}"/>
              </a:ext>
            </a:extLst>
          </p:cNvPr>
          <p:cNvSpPr txBox="1"/>
          <p:nvPr/>
        </p:nvSpPr>
        <p:spPr>
          <a:xfrm>
            <a:off x="7912006" y="2405515"/>
            <a:ext cx="62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dirty="0"/>
              <a:t>t_valid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E7915-86F0-9E4E-8D81-B6583720C5CE}"/>
              </a:ext>
            </a:extLst>
          </p:cNvPr>
          <p:cNvCxnSpPr/>
          <p:nvPr/>
        </p:nvCxnSpPr>
        <p:spPr>
          <a:xfrm>
            <a:off x="8843136" y="1623018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16F6C0-17AC-2F4C-AECC-2DAF5BAD509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339633" y="4131440"/>
            <a:ext cx="246187" cy="50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53D7B7-DBB3-3B46-B609-0B7D0D773830}"/>
              </a:ext>
            </a:extLst>
          </p:cNvPr>
          <p:cNvSpPr txBox="1"/>
          <p:nvPr/>
        </p:nvSpPr>
        <p:spPr>
          <a:xfrm>
            <a:off x="5278611" y="365764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b="1" dirty="0">
                <a:solidFill>
                  <a:srgbClr val="FF0000"/>
                </a:solidFill>
              </a:rPr>
              <a:t>2s’1</a:t>
            </a:r>
          </a:p>
        </p:txBody>
      </p:sp>
    </p:spTree>
    <p:extLst>
      <p:ext uri="{BB962C8B-B14F-4D97-AF65-F5344CB8AC3E}">
        <p14:creationId xmlns:p14="http://schemas.microsoft.com/office/powerpoint/2010/main" val="196419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hlinkClick r:id="rId3"/>
              </a:rPr>
              <a:t>CS231n: Convolutional Neural Networks for Visual Recognition </a:t>
            </a:r>
            <a:endParaRPr lang="en-US" altLang="ko-KR" sz="2000"/>
          </a:p>
          <a:p>
            <a:r>
              <a:rPr lang="en-US" altLang="ko-KR" sz="2000"/>
              <a:t>Standford CS231n lecture note (translated)</a:t>
            </a:r>
          </a:p>
          <a:p>
            <a:pPr lvl="1"/>
            <a:r>
              <a:rPr lang="es-ES" altLang="ko-KR"/>
              <a:t>Ne</a:t>
            </a:r>
            <a:r>
              <a:rPr lang="en-US" altLang="ko-KR"/>
              <a:t>u</a:t>
            </a:r>
            <a:r>
              <a:rPr lang="es-ES" altLang="ko-KR"/>
              <a:t>ral network: </a:t>
            </a:r>
            <a:r>
              <a:rPr lang="es-ES" altLang="ko-KR">
                <a:hlinkClick r:id="rId4"/>
              </a:rPr>
              <a:t>http://aikorea.org/cs231n/neural-networks-1/</a:t>
            </a:r>
            <a:endParaRPr lang="es-ES" altLang="ko-KR"/>
          </a:p>
          <a:p>
            <a:pPr lvl="1"/>
            <a:r>
              <a:rPr lang="es-ES" altLang="ko-KR"/>
              <a:t>Convolutional network: </a:t>
            </a:r>
            <a:r>
              <a:rPr lang="es-ES" altLang="ko-KR">
                <a:hlinkClick r:id="rId5"/>
              </a:rPr>
              <a:t>http://aikorea.org/cs231n/convolutional-networks/</a:t>
            </a:r>
            <a:endParaRPr lang="es-ES" altLang="ko-KR"/>
          </a:p>
          <a:p>
            <a:r>
              <a:rPr lang="es-ES" altLang="ko-KR" sz="2000"/>
              <a:t>CNN, Convolution Neural Network </a:t>
            </a:r>
            <a:r>
              <a:rPr lang="en-US" altLang="ko-KR" sz="2000"/>
              <a:t>summary</a:t>
            </a:r>
          </a:p>
          <a:p>
            <a:pPr lvl="1"/>
            <a:r>
              <a:rPr lang="en-US" altLang="ko-KR"/>
              <a:t>Personal Blog: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http://bitly.kr/cb6DwW</a:t>
            </a:r>
            <a:endParaRPr lang="ko-KR" altLang="en-US"/>
          </a:p>
          <a:p>
            <a:endParaRPr lang="en-US" sz="2000" dirty="0"/>
          </a:p>
          <a:p>
            <a:pPr marL="205725" lvl="1" indent="0">
              <a:buNone/>
            </a:pPr>
            <a:endParaRPr lang="en-US" sz="950" dirty="0"/>
          </a:p>
        </p:txBody>
      </p:sp>
    </p:spTree>
    <p:extLst>
      <p:ext uri="{BB962C8B-B14F-4D97-AF65-F5344CB8AC3E}">
        <p14:creationId xmlns:p14="http://schemas.microsoft.com/office/powerpoint/2010/main" val="4198438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E516-A325-8C4A-9A1E-FDC9E72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Flow of FC Controller (fc_controller.v)</a:t>
            </a:r>
          </a:p>
        </p:txBody>
      </p:sp>
      <p:sp>
        <p:nvSpPr>
          <p:cNvPr id="5" name="타원 25">
            <a:extLst>
              <a:ext uri="{FF2B5EF4-FFF2-40B4-BE49-F238E27FC236}">
                <a16:creationId xmlns:a16="http://schemas.microsoft.com/office/drawing/2014/main" id="{6C694A1C-D46A-BD40-BA89-D4F13EF2B90F}"/>
              </a:ext>
            </a:extLst>
          </p:cNvPr>
          <p:cNvSpPr/>
          <p:nvPr/>
        </p:nvSpPr>
        <p:spPr>
          <a:xfrm>
            <a:off x="2637442" y="1983589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Accumulate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23">
            <a:extLst>
              <a:ext uri="{FF2B5EF4-FFF2-40B4-BE49-F238E27FC236}">
                <a16:creationId xmlns:a16="http://schemas.microsoft.com/office/drawing/2014/main" id="{C89EF27A-F8D5-6147-AA24-ABCEE075406E}"/>
              </a:ext>
            </a:extLst>
          </p:cNvPr>
          <p:cNvCxnSpPr>
            <a:stCxn id="7" idx="7"/>
            <a:endCxn id="5" idx="1"/>
          </p:cNvCxnSpPr>
          <p:nvPr/>
        </p:nvCxnSpPr>
        <p:spPr>
          <a:xfrm rot="5400000" flipH="1" flipV="1">
            <a:off x="2233567" y="1579714"/>
            <a:ext cx="12700" cy="1134618"/>
          </a:xfrm>
          <a:prstGeom prst="curvedConnector3">
            <a:avLst>
              <a:gd name="adj1" fmla="val 308688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27">
            <a:extLst>
              <a:ext uri="{FF2B5EF4-FFF2-40B4-BE49-F238E27FC236}">
                <a16:creationId xmlns:a16="http://schemas.microsoft.com/office/drawing/2014/main" id="{26CFCC2E-DBAC-AD4B-95E4-9DA002842D40}"/>
              </a:ext>
            </a:extLst>
          </p:cNvPr>
          <p:cNvSpPr/>
          <p:nvPr/>
        </p:nvSpPr>
        <p:spPr>
          <a:xfrm>
            <a:off x="713692" y="1983589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4E261-DDF7-B543-8249-D0D74F990A02}"/>
              </a:ext>
            </a:extLst>
          </p:cNvPr>
          <p:cNvSpPr txBox="1"/>
          <p:nvPr/>
        </p:nvSpPr>
        <p:spPr>
          <a:xfrm>
            <a:off x="1394750" y="1484112"/>
            <a:ext cx="1672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sp>
        <p:nvSpPr>
          <p:cNvPr id="9" name="타원 29">
            <a:extLst>
              <a:ext uri="{FF2B5EF4-FFF2-40B4-BE49-F238E27FC236}">
                <a16:creationId xmlns:a16="http://schemas.microsoft.com/office/drawing/2014/main" id="{23F2E8F2-22F5-2043-A43D-98C1291A70FC}"/>
              </a:ext>
            </a:extLst>
          </p:cNvPr>
          <p:cNvSpPr/>
          <p:nvPr/>
        </p:nvSpPr>
        <p:spPr>
          <a:xfrm>
            <a:off x="2795424" y="3856147"/>
            <a:ext cx="1116000" cy="1116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1">
            <a:extLst>
              <a:ext uri="{FF2B5EF4-FFF2-40B4-BE49-F238E27FC236}">
                <a16:creationId xmlns:a16="http://schemas.microsoft.com/office/drawing/2014/main" id="{0AC25F6A-48A7-C945-801E-7FB4C19BBD50}"/>
              </a:ext>
            </a:extLst>
          </p:cNvPr>
          <p:cNvCxnSpPr>
            <a:stCxn id="5" idx="6"/>
            <a:endCxn id="9" idx="6"/>
          </p:cNvCxnSpPr>
          <p:nvPr/>
        </p:nvCxnSpPr>
        <p:spPr>
          <a:xfrm>
            <a:off x="3753442" y="2541589"/>
            <a:ext cx="157982" cy="1872558"/>
          </a:xfrm>
          <a:prstGeom prst="curvedConnector3">
            <a:avLst>
              <a:gd name="adj1" fmla="val 24470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3B9F9E-76CC-234E-B082-AEC549E12BAD}"/>
              </a:ext>
            </a:extLst>
          </p:cNvPr>
          <p:cNvSpPr txBox="1"/>
          <p:nvPr/>
        </p:nvSpPr>
        <p:spPr>
          <a:xfrm>
            <a:off x="2442517" y="3199226"/>
            <a:ext cx="182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element_counter</a:t>
            </a:r>
            <a:r>
              <a:rPr lang="en-US" altLang="ko-KR" sz="1000" b="1" dirty="0"/>
              <a:t> &gt;= INPUT_SIZE-1</a:t>
            </a:r>
            <a:endParaRPr lang="ko-KR" altLang="en-US" sz="1000" b="1" dirty="0"/>
          </a:p>
        </p:txBody>
      </p:sp>
      <p:sp>
        <p:nvSpPr>
          <p:cNvPr id="12" name="타원 32">
            <a:extLst>
              <a:ext uri="{FF2B5EF4-FFF2-40B4-BE49-F238E27FC236}">
                <a16:creationId xmlns:a16="http://schemas.microsoft.com/office/drawing/2014/main" id="{35FE7449-4477-CF4E-8454-FB3B830490B7}"/>
              </a:ext>
            </a:extLst>
          </p:cNvPr>
          <p:cNvSpPr/>
          <p:nvPr/>
        </p:nvSpPr>
        <p:spPr>
          <a:xfrm>
            <a:off x="389614" y="3987190"/>
            <a:ext cx="1116000" cy="11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09">
            <a:extLst>
              <a:ext uri="{FF2B5EF4-FFF2-40B4-BE49-F238E27FC236}">
                <a16:creationId xmlns:a16="http://schemas.microsoft.com/office/drawing/2014/main" id="{CDD0110D-ECC8-2E43-8B8D-810185CF4A44}"/>
              </a:ext>
            </a:extLst>
          </p:cNvPr>
          <p:cNvCxnSpPr>
            <a:stCxn id="9" idx="3"/>
            <a:endCxn id="12" idx="5"/>
          </p:cNvCxnSpPr>
          <p:nvPr/>
        </p:nvCxnSpPr>
        <p:spPr>
          <a:xfrm rot="5400000">
            <a:off x="2084998" y="4065895"/>
            <a:ext cx="131043" cy="1616678"/>
          </a:xfrm>
          <a:prstGeom prst="curvedConnector3">
            <a:avLst>
              <a:gd name="adj1" fmla="val 399164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13">
            <a:extLst>
              <a:ext uri="{FF2B5EF4-FFF2-40B4-BE49-F238E27FC236}">
                <a16:creationId xmlns:a16="http://schemas.microsoft.com/office/drawing/2014/main" id="{BCE5C427-0E5B-5241-85A9-15EFC2C927C5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10800000" flipH="1">
            <a:off x="389614" y="2541590"/>
            <a:ext cx="324078" cy="2003601"/>
          </a:xfrm>
          <a:prstGeom prst="curvedConnector3">
            <a:avLst>
              <a:gd name="adj1" fmla="val -70539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013EE-2B70-A643-BF24-72AEAF41A856}"/>
              </a:ext>
            </a:extLst>
          </p:cNvPr>
          <p:cNvSpPr txBox="1"/>
          <p:nvPr/>
        </p:nvSpPr>
        <p:spPr>
          <a:xfrm>
            <a:off x="131876" y="2984830"/>
            <a:ext cx="83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t_valid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A7DDAC-6659-DE48-B39C-89A74C323C04}"/>
              </a:ext>
            </a:extLst>
          </p:cNvPr>
          <p:cNvSpPr txBox="1"/>
          <p:nvPr/>
        </p:nvSpPr>
        <p:spPr>
          <a:xfrm>
            <a:off x="818277" y="3666797"/>
            <a:ext cx="2117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&lt; OUTPUT_SIZE</a:t>
            </a:r>
            <a:endParaRPr lang="ko-KR" altLang="en-US" sz="1000" b="1" dirty="0"/>
          </a:p>
        </p:txBody>
      </p:sp>
      <p:cxnSp>
        <p:nvCxnSpPr>
          <p:cNvPr id="17" name="구부러진 연결선 137">
            <a:extLst>
              <a:ext uri="{FF2B5EF4-FFF2-40B4-BE49-F238E27FC236}">
                <a16:creationId xmlns:a16="http://schemas.microsoft.com/office/drawing/2014/main" id="{2063B4A9-6CFF-DC40-A885-B88BC3A41C60}"/>
              </a:ext>
            </a:extLst>
          </p:cNvPr>
          <p:cNvCxnSpPr>
            <a:stCxn id="9" idx="2"/>
            <a:endCxn id="7" idx="5"/>
          </p:cNvCxnSpPr>
          <p:nvPr/>
        </p:nvCxnSpPr>
        <p:spPr>
          <a:xfrm rot="10800000">
            <a:off x="1666258" y="2936155"/>
            <a:ext cx="1129166" cy="1477992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239FDF-7F05-874F-AFE5-05A716F5FDB3}"/>
              </a:ext>
            </a:extLst>
          </p:cNvPr>
          <p:cNvSpPr txBox="1"/>
          <p:nvPr/>
        </p:nvSpPr>
        <p:spPr>
          <a:xfrm>
            <a:off x="1017123" y="5374644"/>
            <a:ext cx="2266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out_counter</a:t>
            </a:r>
            <a:r>
              <a:rPr lang="en-US" altLang="ko-KR" sz="1000" b="1" dirty="0"/>
              <a:t> &gt;= OUTPUT_SIZE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B1C67-E5EA-1D40-805E-C7636F5182CB}"/>
              </a:ext>
            </a:extLst>
          </p:cNvPr>
          <p:cNvSpPr txBox="1"/>
          <p:nvPr/>
        </p:nvSpPr>
        <p:spPr>
          <a:xfrm>
            <a:off x="4985691" y="2229653"/>
            <a:ext cx="353943" cy="7996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KR" sz="1100" dirty="0"/>
              <a:t>input_data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B1A54-6843-B048-9994-4EA6188BC3E1}"/>
              </a:ext>
            </a:extLst>
          </p:cNvPr>
          <p:cNvSpPr txBox="1"/>
          <p:nvPr/>
        </p:nvSpPr>
        <p:spPr>
          <a:xfrm>
            <a:off x="4366439" y="3224273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weight_buff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ED659-15C6-0D49-914E-287FAC372B9F}"/>
              </a:ext>
            </a:extLst>
          </p:cNvPr>
          <p:cNvSpPr txBox="1"/>
          <p:nvPr/>
        </p:nvSpPr>
        <p:spPr>
          <a:xfrm>
            <a:off x="4985690" y="4414147"/>
            <a:ext cx="353943" cy="4391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bias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12B0C-B090-C54A-978D-2FE0D1EFCB8C}"/>
              </a:ext>
            </a:extLst>
          </p:cNvPr>
          <p:cNvSpPr txBox="1"/>
          <p:nvPr/>
        </p:nvSpPr>
        <p:spPr>
          <a:xfrm>
            <a:off x="4984891" y="3223050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weight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85B3B-8B0F-3746-9B57-3A04497FABFC}"/>
              </a:ext>
            </a:extLst>
          </p:cNvPr>
          <p:cNvCxnSpPr>
            <a:cxnSpLocks/>
          </p:cNvCxnSpPr>
          <p:nvPr/>
        </p:nvCxnSpPr>
        <p:spPr>
          <a:xfrm>
            <a:off x="4670566" y="3722850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7781C-76F4-2A42-87CA-8D6A38DAC595}"/>
              </a:ext>
            </a:extLst>
          </p:cNvPr>
          <p:cNvGrpSpPr/>
          <p:nvPr/>
        </p:nvGrpSpPr>
        <p:grpSpPr>
          <a:xfrm>
            <a:off x="5585820" y="2494915"/>
            <a:ext cx="1936583" cy="2065390"/>
            <a:chOff x="5556047" y="1656151"/>
            <a:chExt cx="1936583" cy="20653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8C5C09-230E-F64A-9BD3-8E8D975FAC86}"/>
                </a:ext>
              </a:extLst>
            </p:cNvPr>
            <p:cNvSpPr/>
            <p:nvPr/>
          </p:nvSpPr>
          <p:spPr>
            <a:xfrm>
              <a:off x="5740284" y="2086744"/>
              <a:ext cx="1428749" cy="1634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D1F021-11BE-4244-9A02-31A1ACD69CB4}"/>
                </a:ext>
              </a:extLst>
            </p:cNvPr>
            <p:cNvSpPr txBox="1"/>
            <p:nvPr/>
          </p:nvSpPr>
          <p:spPr>
            <a:xfrm>
              <a:off x="6157812" y="165615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MAC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CD9FEE-BC18-4540-B664-13B4A641BA1F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00" y="2232491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831E5A-2802-564F-AAD7-3DAFC7D68E1A}"/>
                </a:ext>
              </a:extLst>
            </p:cNvPr>
            <p:cNvSpPr txBox="1"/>
            <p:nvPr/>
          </p:nvSpPr>
          <p:spPr>
            <a:xfrm>
              <a:off x="5834017" y="2093992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E2763B-D788-894F-AB56-60F2FB57E635}"/>
                </a:ext>
              </a:extLst>
            </p:cNvPr>
            <p:cNvCxnSpPr>
              <a:cxnSpLocks/>
            </p:cNvCxnSpPr>
            <p:nvPr/>
          </p:nvCxnSpPr>
          <p:spPr>
            <a:xfrm>
              <a:off x="5562442" y="247380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96C621-8DB5-804B-970A-3882474FCE5A}"/>
                </a:ext>
              </a:extLst>
            </p:cNvPr>
            <p:cNvSpPr txBox="1"/>
            <p:nvPr/>
          </p:nvSpPr>
          <p:spPr>
            <a:xfrm>
              <a:off x="5831059" y="2335309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4FFA8D-25BC-C943-8B98-B101DB697571}"/>
                </a:ext>
              </a:extLst>
            </p:cNvPr>
            <p:cNvCxnSpPr>
              <a:cxnSpLocks/>
            </p:cNvCxnSpPr>
            <p:nvPr/>
          </p:nvCxnSpPr>
          <p:spPr>
            <a:xfrm>
              <a:off x="5565400" y="2712432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43AFE8-6EF4-6F41-96A1-F532238BEA48}"/>
                </a:ext>
              </a:extLst>
            </p:cNvPr>
            <p:cNvSpPr txBox="1"/>
            <p:nvPr/>
          </p:nvSpPr>
          <p:spPr>
            <a:xfrm>
              <a:off x="5834017" y="257393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en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F55DA0B-5497-B742-9BCE-53CD0B7132F1}"/>
                </a:ext>
              </a:extLst>
            </p:cNvPr>
            <p:cNvCxnSpPr>
              <a:cxnSpLocks/>
            </p:cNvCxnSpPr>
            <p:nvPr/>
          </p:nvCxnSpPr>
          <p:spPr>
            <a:xfrm>
              <a:off x="5563653" y="303707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C4E519-E3CF-004C-B7FF-4ABE7775ABFF}"/>
                </a:ext>
              </a:extLst>
            </p:cNvPr>
            <p:cNvSpPr txBox="1"/>
            <p:nvPr/>
          </p:nvSpPr>
          <p:spPr>
            <a:xfrm>
              <a:off x="5832270" y="2898571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data_a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B0A7BD-35EF-4547-9E30-2345083DB136}"/>
                </a:ext>
              </a:extLst>
            </p:cNvPr>
            <p:cNvCxnSpPr>
              <a:cxnSpLocks/>
            </p:cNvCxnSpPr>
            <p:nvPr/>
          </p:nvCxnSpPr>
          <p:spPr>
            <a:xfrm>
              <a:off x="5556047" y="3292676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3B6DB8B-2B69-DE44-A6C4-D82F4930876F}"/>
                </a:ext>
              </a:extLst>
            </p:cNvPr>
            <p:cNvSpPr txBox="1"/>
            <p:nvPr/>
          </p:nvSpPr>
          <p:spPr>
            <a:xfrm>
              <a:off x="5824663" y="3154177"/>
              <a:ext cx="778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200" dirty="0"/>
                <a:t>data_b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9B2533-73F7-2847-8D6C-FFDE6056CE23}"/>
                </a:ext>
              </a:extLst>
            </p:cNvPr>
            <p:cNvCxnSpPr>
              <a:cxnSpLocks/>
            </p:cNvCxnSpPr>
            <p:nvPr/>
          </p:nvCxnSpPr>
          <p:spPr>
            <a:xfrm>
              <a:off x="5566831" y="353612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E952F9-9A57-1A4F-B4BA-3CEDF275F21F}"/>
                </a:ext>
              </a:extLst>
            </p:cNvPr>
            <p:cNvSpPr txBox="1"/>
            <p:nvPr/>
          </p:nvSpPr>
          <p:spPr>
            <a:xfrm>
              <a:off x="5835448" y="3397628"/>
              <a:ext cx="767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200" dirty="0"/>
                <a:t>data_c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A62C5B-744C-BA48-A1B7-CA588B2D1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402" y="2612308"/>
              <a:ext cx="525228" cy="7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0E9387-8B07-D844-88D6-333A97A424F2}"/>
                </a:ext>
              </a:extLst>
            </p:cNvPr>
            <p:cNvCxnSpPr>
              <a:cxnSpLocks/>
            </p:cNvCxnSpPr>
            <p:nvPr/>
          </p:nvCxnSpPr>
          <p:spPr>
            <a:xfrm>
              <a:off x="7010123" y="2935531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E58E9B-D2E2-6A4F-8A65-B026F52CAED7}"/>
                </a:ext>
              </a:extLst>
            </p:cNvPr>
            <p:cNvSpPr txBox="1"/>
            <p:nvPr/>
          </p:nvSpPr>
          <p:spPr>
            <a:xfrm>
              <a:off x="6528266" y="2465258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mout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8A7CC5-6C1D-5C4D-9F02-AFAB1404C855}"/>
                </a:ext>
              </a:extLst>
            </p:cNvPr>
            <p:cNvSpPr txBox="1"/>
            <p:nvPr/>
          </p:nvSpPr>
          <p:spPr>
            <a:xfrm>
              <a:off x="6550998" y="2791093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done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81FCD98-1461-8F45-9E28-5DE8E1A5A362}"/>
              </a:ext>
            </a:extLst>
          </p:cNvPr>
          <p:cNvSpPr txBox="1"/>
          <p:nvPr/>
        </p:nvSpPr>
        <p:spPr>
          <a:xfrm>
            <a:off x="7497101" y="2957447"/>
            <a:ext cx="353943" cy="100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KR" sz="1100" dirty="0"/>
              <a:t>partial_sum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47E9D7-5F3B-6543-9D54-8EFC015D363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851044" y="3458208"/>
            <a:ext cx="26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7205C2-30C1-7849-9EA6-BEF2A37FD4FB}"/>
              </a:ext>
            </a:extLst>
          </p:cNvPr>
          <p:cNvCxnSpPr/>
          <p:nvPr/>
        </p:nvCxnSpPr>
        <p:spPr>
          <a:xfrm>
            <a:off x="8000508" y="3451072"/>
            <a:ext cx="0" cy="1324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6F54EA-F676-074D-9086-BB16C23152E6}"/>
              </a:ext>
            </a:extLst>
          </p:cNvPr>
          <p:cNvCxnSpPr>
            <a:cxnSpLocks/>
          </p:cNvCxnSpPr>
          <p:nvPr/>
        </p:nvCxnSpPr>
        <p:spPr>
          <a:xfrm>
            <a:off x="5592215" y="4789836"/>
            <a:ext cx="2408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683462-75C7-C04B-BFAC-6796E6298142}"/>
              </a:ext>
            </a:extLst>
          </p:cNvPr>
          <p:cNvCxnSpPr>
            <a:cxnSpLocks/>
          </p:cNvCxnSpPr>
          <p:nvPr/>
        </p:nvCxnSpPr>
        <p:spPr>
          <a:xfrm>
            <a:off x="5592215" y="4383074"/>
            <a:ext cx="0" cy="40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6D0CA5-B354-B14F-9D03-D2C2BA743ED0}"/>
              </a:ext>
            </a:extLst>
          </p:cNvPr>
          <p:cNvCxnSpPr>
            <a:cxnSpLocks/>
          </p:cNvCxnSpPr>
          <p:nvPr/>
        </p:nvCxnSpPr>
        <p:spPr>
          <a:xfrm>
            <a:off x="8685999" y="2281575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FF9231-8CC2-9643-8483-EA8BBAD79B57}"/>
              </a:ext>
            </a:extLst>
          </p:cNvPr>
          <p:cNvSpPr txBox="1"/>
          <p:nvPr/>
        </p:nvSpPr>
        <p:spPr>
          <a:xfrm>
            <a:off x="7900206" y="214067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b="1" dirty="0">
                <a:solidFill>
                  <a:srgbClr val="FF0000"/>
                </a:solidFill>
              </a:rPr>
              <a:t>out_data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F39141-E5B9-0040-92AC-EE934052E0BE}"/>
              </a:ext>
            </a:extLst>
          </p:cNvPr>
          <p:cNvCxnSpPr>
            <a:cxnSpLocks/>
          </p:cNvCxnSpPr>
          <p:nvPr/>
        </p:nvCxnSpPr>
        <p:spPr>
          <a:xfrm>
            <a:off x="8697799" y="2546417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C23C73-198D-1546-A0B7-0EA2206CAF82}"/>
              </a:ext>
            </a:extLst>
          </p:cNvPr>
          <p:cNvSpPr txBox="1"/>
          <p:nvPr/>
        </p:nvSpPr>
        <p:spPr>
          <a:xfrm>
            <a:off x="7912006" y="2405515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200" b="1" dirty="0">
                <a:solidFill>
                  <a:srgbClr val="FF0000"/>
                </a:solidFill>
              </a:rPr>
              <a:t>t_valid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E7915-86F0-9E4E-8D81-B6583720C5CE}"/>
              </a:ext>
            </a:extLst>
          </p:cNvPr>
          <p:cNvCxnSpPr/>
          <p:nvPr/>
        </p:nvCxnSpPr>
        <p:spPr>
          <a:xfrm>
            <a:off x="8843136" y="1623018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3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BRAM Operation</a:t>
            </a:r>
            <a:endParaRPr lang="en-US" altLang="ko-KR" sz="1600" dirty="0"/>
          </a:p>
          <a:p>
            <a:pPr marL="410845" lvl="1" indent="-205105"/>
            <a:r>
              <a:rPr lang="en-US" altLang="ko-KR" sz="1600" dirty="0"/>
              <a:t>(1) If '</a:t>
            </a:r>
            <a:r>
              <a:rPr lang="en-US" altLang="ko-KR" sz="1600" b="1" i="1" dirty="0" err="1"/>
              <a:t>r_valid</a:t>
            </a:r>
            <a:r>
              <a:rPr lang="en-US" altLang="ko-KR" sz="1600" b="1" i="1" dirty="0"/>
              <a:t>'</a:t>
            </a:r>
            <a:r>
              <a:rPr lang="en-US" altLang="ko-KR" sz="1600" dirty="0"/>
              <a:t> == 1, change </a:t>
            </a:r>
            <a:r>
              <a:rPr lang="en-US" altLang="ko-KR" sz="1600" b="1" i="1" dirty="0"/>
              <a:t>'state’</a:t>
            </a:r>
            <a:r>
              <a:rPr lang="en-US" altLang="ko-KR" sz="1600" dirty="0"/>
              <a:t> to STATE_DATA_RECEIVE because the tb is ready to send data (STATE_IDLE)</a:t>
            </a:r>
          </a:p>
          <a:p>
            <a:pPr marL="410845" lvl="1" indent="-205105"/>
            <a:r>
              <a:rPr lang="en-US" altLang="ko-KR" sz="1600" dirty="0"/>
              <a:t>(2) Write </a:t>
            </a:r>
            <a:r>
              <a:rPr lang="en-US" altLang="ko-KR" sz="1600" b="1" i="1" dirty="0"/>
              <a:t>'input’, ‘weight’, 'bias’ </a:t>
            </a:r>
            <a:r>
              <a:rPr lang="en-US" altLang="ko-KR" sz="1600" dirty="0"/>
              <a:t>into the BRAM (STATE_DATA_RECEIVE)</a:t>
            </a:r>
          </a:p>
          <a:p>
            <a:pPr marL="410845" lvl="1" indent="-205105"/>
            <a:r>
              <a:rPr lang="en-US" altLang="ko-KR" sz="1600" dirty="0"/>
              <a:t>(3) Read input data from the BRAM, then store it in the </a:t>
            </a:r>
            <a:r>
              <a:rPr lang="en-US" altLang="ko-KR" sz="1600" b="1" i="1" dirty="0"/>
              <a:t>'input_data’  </a:t>
            </a:r>
            <a:r>
              <a:rPr lang="en-US" altLang="ko-KR" sz="1600" dirty="0"/>
              <a:t>(STATE_INPUT_SET)</a:t>
            </a:r>
          </a:p>
          <a:p>
            <a:pPr marL="410845" lvl="1" indent="-205105"/>
            <a:r>
              <a:rPr lang="en-US" altLang="ko-KR" sz="1600" dirty="0"/>
              <a:t>(4) Read bias data from BRAM, then store it in </a:t>
            </a:r>
            <a:r>
              <a:rPr lang="en-US" altLang="ko-KR" sz="1600" b="1" i="1" dirty="0"/>
              <a:t>‘bias’</a:t>
            </a:r>
            <a:r>
              <a:rPr lang="en-US" altLang="ko-KR" sz="1600" dirty="0"/>
              <a:t> (STATE_BIAS_SET)</a:t>
            </a:r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(5) Read weight data from the BRAM then store it in register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‘</a:t>
            </a:r>
            <a:r>
              <a:rPr lang="en-US" altLang="ko-KR" sz="1600" b="1" i="1" dirty="0" err="1">
                <a:latin typeface="Calibri"/>
                <a:ea typeface="Tahoma"/>
                <a:cs typeface="Calibri"/>
              </a:rPr>
              <a:t>weight_buff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’. 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Since the weight is too large to be stored in a register at once, store only 8-bytes of the weight (which corresponds to a single output). After storing 8-bytes of the weight, set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‘</a:t>
            </a:r>
            <a:r>
              <a:rPr lang="en-US" altLang="ko-KR" sz="1600" b="1" i="1" dirty="0" err="1">
                <a:latin typeface="Calibri"/>
                <a:ea typeface="Tahoma"/>
                <a:cs typeface="Calibri"/>
              </a:rPr>
              <a:t>bram_oreg_set_done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’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to 1. If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‘</a:t>
            </a:r>
            <a:r>
              <a:rPr lang="en-US" altLang="ko-KR" sz="1600" b="1" i="1" dirty="0" err="1">
                <a:latin typeface="Calibri"/>
                <a:ea typeface="Tahoma"/>
                <a:cs typeface="Calibri"/>
              </a:rPr>
              <a:t>mac_ireg_set_done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’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== 1, then prepare for the next weight since it means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'</a:t>
            </a:r>
            <a:r>
              <a:rPr lang="en-US" altLang="ko-KR" sz="1600" b="1" i="1" dirty="0" err="1">
                <a:latin typeface="Calibri"/>
                <a:ea typeface="Tahoma"/>
                <a:cs typeface="Calibri"/>
              </a:rPr>
              <a:t>weight_buff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’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‘s value is moved to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'weight’</a:t>
            </a:r>
          </a:p>
          <a:p>
            <a:pPr marL="410845" lvl="1" indent="-205105"/>
            <a:endParaRPr lang="en-US" altLang="ko-KR" sz="1600" b="1" i="1" dirty="0"/>
          </a:p>
          <a:p>
            <a:pPr marL="410845" lvl="1" indent="-205105"/>
            <a:r>
              <a:rPr lang="en-US" altLang="ko-KR" sz="1600" b="1" i="1" dirty="0">
                <a:solidFill>
                  <a:srgbClr val="FF0000"/>
                </a:solidFill>
              </a:rPr>
              <a:t>Repeat (5) for 4 times!</a:t>
            </a:r>
          </a:p>
        </p:txBody>
      </p:sp>
    </p:spTree>
    <p:extLst>
      <p:ext uri="{BB962C8B-B14F-4D97-AF65-F5344CB8AC3E}">
        <p14:creationId xmlns:p14="http://schemas.microsoft.com/office/powerpoint/2010/main" val="2505764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FC Controller (</a:t>
            </a:r>
            <a:r>
              <a:rPr lang="en-US" altLang="ko-KR" dirty="0" err="1"/>
              <a:t>fc_controller.v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FC Calculation Operation </a:t>
            </a:r>
            <a:endParaRPr lang="en-US" altLang="ko-KR" sz="1200" dirty="0"/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(1) If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‘</a:t>
            </a:r>
            <a:r>
              <a:rPr lang="en-US" altLang="ko-KR" sz="1600" b="1" i="1" dirty="0" err="1">
                <a:latin typeface="Calibri"/>
                <a:ea typeface="Tahoma"/>
                <a:cs typeface="Calibri"/>
              </a:rPr>
              <a:t>bram_oreg_set_done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'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== 1, move value of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'</a:t>
            </a:r>
            <a:r>
              <a:rPr lang="en-US" altLang="ko-KR" sz="1600" b="1" i="1" dirty="0" err="1">
                <a:latin typeface="Calibri"/>
                <a:ea typeface="Tahoma"/>
                <a:cs typeface="Calibri"/>
              </a:rPr>
              <a:t>weight_buff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’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to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‘weight’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and set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‘</a:t>
            </a:r>
            <a:r>
              <a:rPr lang="en-US" altLang="ko-KR" sz="1600" b="1" i="1" dirty="0" err="1">
                <a:latin typeface="Calibri"/>
                <a:ea typeface="Tahoma"/>
                <a:cs typeface="Calibri"/>
              </a:rPr>
              <a:t>mac_ireg_set_done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’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to 1 (STATE_IDLE)</a:t>
            </a:r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(2) Use a single MAC. Get two 1-byte data from </a:t>
            </a:r>
            <a:r>
              <a:rPr lang="en-US" altLang="ko-KR" sz="1600" b="1" i="1" dirty="0">
                <a:latin typeface="Calibri"/>
                <a:ea typeface="Tahoma"/>
                <a:cs typeface="Calibri"/>
              </a:rPr>
              <a:t>‘input_data’, 'weight’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each and put them into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data_a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,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data_b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of the MAC unit. After computation, put the result into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data_c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and put the next input and weights into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data_a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,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data_b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(Reuse MAC). Repeat step (2) 8 times to get a single output (STATE_ACCUMULATE)</a:t>
            </a:r>
          </a:p>
          <a:p>
            <a:pPr marL="410845" lvl="1" indent="-205105"/>
            <a:r>
              <a:rPr lang="en-US" altLang="ko-KR" sz="1600" dirty="0"/>
              <a:t>(3) Add the summation result from step (2)and bias by using the MAC unit (STATE_BIAS_ADD)</a:t>
            </a:r>
          </a:p>
          <a:p>
            <a:pPr marL="410845" lvl="1" indent="-205105"/>
            <a:r>
              <a:rPr lang="en-US" altLang="ko-KR" sz="1600" dirty="0"/>
              <a:t>(4) Repeat step (2)~(3) 4 times, then convert the final output to 8-bits (quantization). Set </a:t>
            </a:r>
            <a:r>
              <a:rPr lang="en-US" altLang="ko-KR" sz="1600" b="1" dirty="0"/>
              <a:t>‘</a:t>
            </a:r>
            <a:r>
              <a:rPr lang="en-US" altLang="ko-KR" sz="1600" b="1" dirty="0" err="1"/>
              <a:t>t_valid</a:t>
            </a:r>
            <a:r>
              <a:rPr lang="en-US" altLang="ko-KR" sz="1600" b="1" dirty="0"/>
              <a:t>’ </a:t>
            </a:r>
            <a:r>
              <a:rPr lang="en-US" altLang="ko-KR" sz="1600" dirty="0"/>
              <a:t>to 1 to push ‘</a:t>
            </a:r>
            <a:r>
              <a:rPr lang="en-US" altLang="ko-KR" sz="1600" dirty="0" err="1"/>
              <a:t>out_data</a:t>
            </a:r>
            <a:r>
              <a:rPr lang="en-US" altLang="ko-KR" sz="1600" dirty="0"/>
              <a:t>’ to testbench</a:t>
            </a:r>
          </a:p>
          <a:p>
            <a:pPr marL="410845" lvl="1" indent="-205105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56202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Part 1: BRAM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55606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1: BRAM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0DB158-37D8-4B24-9024-802A230DE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>
                <a:latin typeface="Arial"/>
                <a:ea typeface="Tahoma"/>
                <a:cs typeface="Arial"/>
              </a:rPr>
              <a:t>Objectives</a:t>
            </a:r>
            <a:endParaRPr lang="en-US" dirty="0">
              <a:latin typeface="Arial"/>
              <a:ea typeface="Tahoma"/>
              <a:cs typeface="Arial"/>
            </a:endParaRPr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Generate BRAM module with Block RAM generator IP (which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Vivado</a:t>
            </a:r>
            <a:r>
              <a:rPr lang="en-US" altLang="ko-KR" sz="1600" dirty="0">
                <a:latin typeface="Calibri"/>
                <a:ea typeface="Tahoma"/>
                <a:cs typeface="Calibri"/>
              </a:rPr>
              <a:t> provides)</a:t>
            </a:r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Implement BRAM Read handshaking process in </a:t>
            </a:r>
            <a:r>
              <a:rPr lang="en-US" altLang="ko-KR" sz="1600" dirty="0" err="1">
                <a:latin typeface="Calibri"/>
                <a:ea typeface="Tahoma"/>
                <a:cs typeface="Calibri"/>
              </a:rPr>
              <a:t>fc_controller.v</a:t>
            </a:r>
            <a:endParaRPr lang="en-US" altLang="ko-KR" sz="1200" dirty="0" err="1">
              <a:latin typeface="Calibri"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055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add BRAM IP (1)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0DB158-37D8-4B24-9024-802A230DE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altLang="ko-KR" sz="2000"/>
              <a:t>(1) Click the IP Catalog tab</a:t>
            </a:r>
          </a:p>
          <a:p>
            <a:r>
              <a:rPr lang="en-US" altLang="ko-KR" sz="2000"/>
              <a:t>(2) Search “Block Memory Generator” in the search bar</a:t>
            </a:r>
          </a:p>
          <a:p>
            <a:r>
              <a:rPr lang="en-US" altLang="ko-KR" sz="2000"/>
              <a:t>(3) Double click the Block Memory Generator tab</a:t>
            </a: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72987D-1E37-4BC2-ABF4-768432E6E1E8}"/>
              </a:ext>
            </a:extLst>
          </p:cNvPr>
          <p:cNvGrpSpPr/>
          <p:nvPr/>
        </p:nvGrpSpPr>
        <p:grpSpPr>
          <a:xfrm>
            <a:off x="1567289" y="2606513"/>
            <a:ext cx="6009421" cy="3108487"/>
            <a:chOff x="553830" y="2480513"/>
            <a:chExt cx="6009421" cy="31084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9FD717-463C-45D9-9014-848F812D6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830" y="2480513"/>
              <a:ext cx="6009421" cy="31084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C3EA66-FD5C-490D-85DE-88397C2C87E7}"/>
                </a:ext>
              </a:extLst>
            </p:cNvPr>
            <p:cNvSpPr/>
            <p:nvPr/>
          </p:nvSpPr>
          <p:spPr>
            <a:xfrm>
              <a:off x="657000" y="3226500"/>
              <a:ext cx="438750" cy="135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745C921-3B9F-444C-8B15-D8B2212CAC8F}"/>
                </a:ext>
              </a:extLst>
            </p:cNvPr>
            <p:cNvSpPr/>
            <p:nvPr/>
          </p:nvSpPr>
          <p:spPr>
            <a:xfrm>
              <a:off x="5112000" y="3024000"/>
              <a:ext cx="843750" cy="135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711905-33B1-4137-8D10-160C375D9E21}"/>
                </a:ext>
              </a:extLst>
            </p:cNvPr>
            <p:cNvSpPr/>
            <p:nvPr/>
          </p:nvSpPr>
          <p:spPr>
            <a:xfrm>
              <a:off x="4099500" y="4036501"/>
              <a:ext cx="776250" cy="883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55020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add BRAM IP (2)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0DB158-37D8-4B24-9024-802A230DE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altLang="ko-KR" sz="2000"/>
              <a:t>(4) Enter “sram_32x16” in the Component Name section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C3C8DD-2AF5-4F5B-A2E1-955926F54F4C}"/>
              </a:ext>
            </a:extLst>
          </p:cNvPr>
          <p:cNvGrpSpPr/>
          <p:nvPr/>
        </p:nvGrpSpPr>
        <p:grpSpPr>
          <a:xfrm>
            <a:off x="1320964" y="1590320"/>
            <a:ext cx="6502071" cy="4794791"/>
            <a:chOff x="1082580" y="1578380"/>
            <a:chExt cx="6502071" cy="479479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EF50776-C173-4321-AECB-089EC83DA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580" y="1578380"/>
              <a:ext cx="6502071" cy="479479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707B2B-70ED-458C-830A-90034D271274}"/>
                </a:ext>
              </a:extLst>
            </p:cNvPr>
            <p:cNvSpPr/>
            <p:nvPr/>
          </p:nvSpPr>
          <p:spPr>
            <a:xfrm>
              <a:off x="3717000" y="2439000"/>
              <a:ext cx="492369" cy="131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10856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add BRAM IP (3)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0DB158-37D8-4B24-9024-802A230DE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altLang="ko-KR" sz="2000"/>
              <a:t>(5) Configure all options as follows, then click OK button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22E620E-E7F9-4709-80D3-3F53C321CE8B}"/>
              </a:ext>
            </a:extLst>
          </p:cNvPr>
          <p:cNvGrpSpPr/>
          <p:nvPr/>
        </p:nvGrpSpPr>
        <p:grpSpPr>
          <a:xfrm>
            <a:off x="323036" y="1834029"/>
            <a:ext cx="4972001" cy="3674038"/>
            <a:chOff x="297000" y="1374962"/>
            <a:chExt cx="4972001" cy="36740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0417E48-B223-4A29-A2A2-A93E56B7B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00" y="1374962"/>
              <a:ext cx="4972001" cy="367403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FD6703E-CD9F-41CC-841B-E37186F097CB}"/>
                </a:ext>
              </a:extLst>
            </p:cNvPr>
            <p:cNvSpPr/>
            <p:nvPr/>
          </p:nvSpPr>
          <p:spPr>
            <a:xfrm>
              <a:off x="1918760" y="2368472"/>
              <a:ext cx="1046250" cy="6217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09B96D-2D3B-445A-A376-21799B8B0606}"/>
                </a:ext>
              </a:extLst>
            </p:cNvPr>
            <p:cNvSpPr/>
            <p:nvPr/>
          </p:nvSpPr>
          <p:spPr>
            <a:xfrm>
              <a:off x="1918760" y="3091499"/>
              <a:ext cx="843750" cy="1012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A937621-5D15-4168-ADEE-AD28A31BCBD0}"/>
                </a:ext>
              </a:extLst>
            </p:cNvPr>
            <p:cNvSpPr/>
            <p:nvPr/>
          </p:nvSpPr>
          <p:spPr>
            <a:xfrm>
              <a:off x="2020010" y="3395250"/>
              <a:ext cx="742500" cy="1012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5" name="내용 개체 틀 10">
            <a:extLst>
              <a:ext uri="{FF2B5EF4-FFF2-40B4-BE49-F238E27FC236}">
                <a16:creationId xmlns:a16="http://schemas.microsoft.com/office/drawing/2014/main" id="{57018AA5-D78C-4608-B134-998118B8A84E}"/>
              </a:ext>
            </a:extLst>
          </p:cNvPr>
          <p:cNvSpPr txBox="1">
            <a:spLocks/>
          </p:cNvSpPr>
          <p:nvPr/>
        </p:nvSpPr>
        <p:spPr>
          <a:xfrm>
            <a:off x="5431836" y="2000878"/>
            <a:ext cx="3578000" cy="3301875"/>
          </a:xfrm>
          <a:prstGeom prst="rect">
            <a:avLst/>
          </a:prstGeom>
        </p:spPr>
        <p:txBody>
          <a:bodyPr vert="horz">
            <a:noAutofit/>
          </a:bodyPr>
          <a:lstStyle>
            <a:lvl1pPr marL="205725" indent="-205725" algn="l" rtl="0" eaLnBrk="1" latinLnBrk="0" hangingPunct="1">
              <a:spcBef>
                <a:spcPts val="45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kumimoji="0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411450" indent="-205725" algn="l" rtl="0" eaLnBrk="1" latinLnBrk="0" hangingPunct="1"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 marL="617174" indent="-171438" algn="l" rtl="0" eaLnBrk="1" latinLnBrk="0" hangingPunct="1">
              <a:spcBef>
                <a:spcPts val="375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 marL="822899" indent="-171438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3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 marL="1028624" indent="-171438" algn="l" rtl="0" eaLnBrk="1" latinLnBrk="0" hangingPunct="1">
              <a:spcBef>
                <a:spcPts val="225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050" kern="12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  <a:lvl6pPr marL="1234349" indent="-13715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498" indent="-13715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648" indent="-13715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797" indent="-13715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ko-KR" sz="2000"/>
              <a:t>Memory Size section</a:t>
            </a:r>
          </a:p>
          <a:p>
            <a:pPr lvl="1" defTabSz="914400"/>
            <a:r>
              <a:rPr lang="en-US" altLang="ko-KR" sz="1600"/>
              <a:t>Write Width: 32 </a:t>
            </a:r>
          </a:p>
          <a:p>
            <a:pPr lvl="1" defTabSz="914400"/>
            <a:r>
              <a:rPr lang="en-US" altLang="ko-KR" sz="1600"/>
              <a:t>Read Width: 32</a:t>
            </a:r>
          </a:p>
          <a:p>
            <a:pPr lvl="1" defTabSz="914400"/>
            <a:r>
              <a:rPr lang="en-US" altLang="ko-KR" sz="1600"/>
              <a:t>Write Depth: 16 </a:t>
            </a:r>
          </a:p>
          <a:p>
            <a:pPr lvl="1" defTabSz="914400"/>
            <a:r>
              <a:rPr lang="en-US" altLang="ko-KR" sz="1600"/>
              <a:t>Read Depth: 16</a:t>
            </a:r>
          </a:p>
          <a:p>
            <a:pPr defTabSz="914400"/>
            <a:r>
              <a:rPr lang="en-US" altLang="ko-KR" sz="2000"/>
              <a:t>Operating Mode</a:t>
            </a:r>
          </a:p>
          <a:p>
            <a:pPr lvl="1" defTabSz="914400"/>
            <a:r>
              <a:rPr lang="en-US" altLang="ko-KR" sz="1600"/>
              <a:t>Select No Change </a:t>
            </a:r>
          </a:p>
          <a:p>
            <a:pPr defTabSz="914400"/>
            <a:r>
              <a:rPr lang="en-US" altLang="ko-KR" sz="2000"/>
              <a:t>Primitives Output Register</a:t>
            </a:r>
          </a:p>
          <a:p>
            <a:pPr lvl="1" defTabSz="914400"/>
            <a:r>
              <a:rPr lang="en-US" altLang="ko-KR" sz="1600"/>
              <a:t>Deselect</a:t>
            </a:r>
          </a:p>
          <a:p>
            <a:pPr defTabSz="914400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2194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add BRAM IP (4)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0DB158-37D8-4B24-9024-802A230DE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altLang="ko-KR" sz="2000"/>
              <a:t>(6) Click the Generate button  </a:t>
            </a:r>
          </a:p>
        </p:txBody>
      </p:sp>
      <p:pic>
        <p:nvPicPr>
          <p:cNvPr id="10" name="내용 개체 틀 13">
            <a:extLst>
              <a:ext uri="{FF2B5EF4-FFF2-40B4-BE49-F238E27FC236}">
                <a16:creationId xmlns:a16="http://schemas.microsoft.com/office/drawing/2014/main" id="{E3F61B65-B73D-4B42-BB51-261072787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8" y="1674158"/>
            <a:ext cx="3342279" cy="440080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7F17AD-C3B1-4F96-A7F0-DF6CDD223C17}"/>
              </a:ext>
            </a:extLst>
          </p:cNvPr>
          <p:cNvSpPr/>
          <p:nvPr/>
        </p:nvSpPr>
        <p:spPr>
          <a:xfrm>
            <a:off x="2056593" y="5667935"/>
            <a:ext cx="874866" cy="3019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E4E683-2B55-43C2-A608-56CE9A036540}"/>
              </a:ext>
            </a:extLst>
          </p:cNvPr>
          <p:cNvSpPr/>
          <p:nvPr/>
        </p:nvSpPr>
        <p:spPr>
          <a:xfrm>
            <a:off x="867027" y="5264524"/>
            <a:ext cx="1687913" cy="2212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E0C73A79-9A08-4331-B1E4-84F5231FF8D9}"/>
              </a:ext>
            </a:extLst>
          </p:cNvPr>
          <p:cNvSpPr txBox="1"/>
          <p:nvPr/>
        </p:nvSpPr>
        <p:spPr>
          <a:xfrm>
            <a:off x="3043386" y="5225119"/>
            <a:ext cx="46348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/>
              <a:t># of CPU cores that Vivado will use for generate process</a:t>
            </a:r>
            <a:endParaRPr lang="ko-KR" altLang="en-US" sz="135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B76E99-CC35-4E9D-BA0C-4902EEFACE6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554940" y="5375160"/>
            <a:ext cx="4884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9">
            <a:extLst>
              <a:ext uri="{FF2B5EF4-FFF2-40B4-BE49-F238E27FC236}">
                <a16:creationId xmlns:a16="http://schemas.microsoft.com/office/drawing/2014/main" id="{20E832DE-8016-4827-8905-49D0ED6CAB61}"/>
              </a:ext>
            </a:extLst>
          </p:cNvPr>
          <p:cNvSpPr txBox="1"/>
          <p:nvPr/>
        </p:nvSpPr>
        <p:spPr>
          <a:xfrm>
            <a:off x="4722027" y="3220463"/>
            <a:ext cx="3964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This process may take some time, </a:t>
            </a:r>
          </a:p>
          <a:p>
            <a:r>
              <a:rPr lang="en-US" altLang="ko-KR" sz="2000" b="1"/>
              <a:t>So please wait with patience!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4828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add BRAM IP (5)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0DB158-37D8-4B24-9024-802A230DE4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altLang="ko-KR" sz="2000"/>
              <a:t>(7) After generation, you can see that BRAM IP is added in Sources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E6BABA-5C7F-4AEF-9CC1-7EC47F882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0" y="1987859"/>
            <a:ext cx="7290000" cy="37563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7EDC4A-B15D-4ECF-BF2B-0D7380F65BD6}"/>
              </a:ext>
            </a:extLst>
          </p:cNvPr>
          <p:cNvSpPr/>
          <p:nvPr/>
        </p:nvSpPr>
        <p:spPr>
          <a:xfrm>
            <a:off x="2699568" y="3046886"/>
            <a:ext cx="1845000" cy="135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30997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en-US" altLang="ko-KR"/>
              <a:t>: CNN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FC (Fully-Connected) layer</a:t>
            </a:r>
          </a:p>
          <a:p>
            <a:pPr marL="205725" lvl="1" indent="0">
              <a:buNone/>
            </a:pPr>
            <a:endParaRPr lang="en-US" sz="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31D7C-755B-49B6-BFDF-BB4568617980}"/>
              </a:ext>
            </a:extLst>
          </p:cNvPr>
          <p:cNvSpPr txBox="1"/>
          <p:nvPr/>
        </p:nvSpPr>
        <p:spPr>
          <a:xfrm>
            <a:off x="3430751" y="4752631"/>
            <a:ext cx="27496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Neural Network for Image Classification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F8E78E8-92C5-4B2E-BE96-582F9788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00" y="2271043"/>
            <a:ext cx="6783377" cy="2306348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288C9C50-6F9D-4DCE-9754-D09C15849350}"/>
              </a:ext>
            </a:extLst>
          </p:cNvPr>
          <p:cNvSpPr/>
          <p:nvPr/>
        </p:nvSpPr>
        <p:spPr>
          <a:xfrm>
            <a:off x="5140752" y="2214000"/>
            <a:ext cx="1485000" cy="236339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ECF80-F92F-4DBB-94B7-5309F184132D}"/>
              </a:ext>
            </a:extLst>
          </p:cNvPr>
          <p:cNvSpPr txBox="1"/>
          <p:nvPr/>
        </p:nvSpPr>
        <p:spPr>
          <a:xfrm>
            <a:off x="0" y="6309000"/>
            <a:ext cx="679950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/>
              <a:t>source: </a:t>
            </a:r>
            <a:r>
              <a:rPr lang="en-US" sz="825" dirty="0"/>
              <a:t>https://adeshpande3.github.io/A-Beginner%27s-Guide-To-Understanding-Convolutional-Neural-Networks/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380802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Lets start coding in Verilog!</a:t>
            </a:r>
          </a:p>
        </p:txBody>
      </p:sp>
    </p:spTree>
    <p:extLst>
      <p:ext uri="{BB962C8B-B14F-4D97-AF65-F5344CB8AC3E}">
        <p14:creationId xmlns:p14="http://schemas.microsoft.com/office/powerpoint/2010/main" val="435682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91FA-5D74-8644-A647-1D809F03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0F3F-AA99-CC45-BF7F-8F6E9725BE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Part2 : Reading data from BRAM and writing it into a register</a:t>
            </a:r>
          </a:p>
          <a:p>
            <a:endParaRPr lang="en-KR" dirty="0"/>
          </a:p>
          <a:p>
            <a:r>
              <a:rPr lang="en-KR" dirty="0"/>
              <a:t>Part3 : Mac operations</a:t>
            </a:r>
          </a:p>
          <a:p>
            <a:endParaRPr lang="en-KR" dirty="0"/>
          </a:p>
          <a:p>
            <a:r>
              <a:rPr lang="en-KR" dirty="0"/>
              <a:t>Part4 : Quantization</a:t>
            </a:r>
          </a:p>
          <a:p>
            <a:endParaRPr lang="en-KR" dirty="0"/>
          </a:p>
          <a:p>
            <a:r>
              <a:rPr lang="en-KR" dirty="0"/>
              <a:t>If you are comfortable with Verilog, you can just skip the instructions and implement the FC controller in the “hard” folder</a:t>
            </a:r>
          </a:p>
          <a:p>
            <a:endParaRPr lang="en-KR" dirty="0"/>
          </a:p>
          <a:p>
            <a:r>
              <a:rPr lang="en-KR" dirty="0"/>
              <a:t>Otherwise, follow the step by step tutorial in the “easy” folder</a:t>
            </a:r>
          </a:p>
          <a:p>
            <a:pPr lvl="1"/>
            <a:r>
              <a:rPr lang="en-KR" dirty="0"/>
              <a:t>Don’t worry if you didn’t finish the previous step!</a:t>
            </a:r>
          </a:p>
          <a:p>
            <a:pPr lvl="1"/>
            <a:r>
              <a:rPr lang="en-KR" dirty="0"/>
              <a:t>You can proceed by copying the files completed until the previous step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58312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Part2 : Reading data from BRAM</a:t>
            </a:r>
          </a:p>
        </p:txBody>
      </p:sp>
    </p:spTree>
    <p:extLst>
      <p:ext uri="{BB962C8B-B14F-4D97-AF65-F5344CB8AC3E}">
        <p14:creationId xmlns:p14="http://schemas.microsoft.com/office/powerpoint/2010/main" val="2267546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BRAM Background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BRAM ports description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8D159E-C73F-4918-89DF-CAE6B40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16584"/>
              </p:ext>
            </p:extLst>
          </p:nvPr>
        </p:nvGraphicFramePr>
        <p:xfrm>
          <a:off x="588799" y="2257310"/>
          <a:ext cx="7948940" cy="2632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131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764792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  <a:gridCol w="2884767">
                  <a:extLst>
                    <a:ext uri="{9D8B030D-6E8A-4147-A177-3AD203B41FA5}">
                      <a16:colId xmlns:a16="http://schemas.microsoft.com/office/drawing/2014/main" val="3140397010"/>
                    </a:ext>
                  </a:extLst>
                </a:gridCol>
                <a:gridCol w="742500">
                  <a:extLst>
                    <a:ext uri="{9D8B030D-6E8A-4147-A177-3AD203B41FA5}">
                      <a16:colId xmlns:a16="http://schemas.microsoft.com/office/drawing/2014/main" val="501713418"/>
                    </a:ext>
                  </a:extLst>
                </a:gridCol>
                <a:gridCol w="717974">
                  <a:extLst>
                    <a:ext uri="{9D8B030D-6E8A-4147-A177-3AD203B41FA5}">
                      <a16:colId xmlns:a16="http://schemas.microsoft.com/office/drawing/2014/main" val="1630203398"/>
                    </a:ext>
                  </a:extLst>
                </a:gridCol>
                <a:gridCol w="1880776">
                  <a:extLst>
                    <a:ext uri="{9D8B030D-6E8A-4147-A177-3AD203B41FA5}">
                      <a16:colId xmlns:a16="http://schemas.microsoft.com/office/drawing/2014/main" val="2190876759"/>
                    </a:ext>
                  </a:extLst>
                </a:gridCol>
              </a:tblGrid>
              <a:tr h="40864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BRAM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Input / 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2015"/>
                  </a:ext>
                </a:extLst>
              </a:tr>
              <a:tr h="40864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Input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Output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31900"/>
                  </a:ext>
                </a:extLst>
              </a:tr>
              <a:tr h="3071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Size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595356"/>
                  </a:ext>
                </a:extLst>
              </a:tr>
              <a:tr h="27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clk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1-bit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Clock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487818"/>
                  </a:ext>
                </a:extLst>
              </a:tr>
              <a:tr h="27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bram_en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1-bit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Enable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02575"/>
                  </a:ext>
                </a:extLst>
              </a:tr>
              <a:tr h="27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write_en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1-bit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Write</a:t>
                      </a:r>
                      <a:r>
                        <a:rPr lang="en-US" altLang="ko-KR" sz="11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 Enable (1: Write, 0:</a:t>
                      </a:r>
                      <a:r>
                        <a:rPr lang="ko-KR" altLang="en-US" sz="11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 </a:t>
                      </a:r>
                      <a:r>
                        <a:rPr lang="en-US" altLang="ko-KR" sz="11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Read)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dout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32-bit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+mn-lt"/>
                          <a:ea typeface="나눔고딕" panose="020D0604000000000000"/>
                        </a:rPr>
                        <a:t>Data from BRAM</a:t>
                      </a:r>
                      <a:endParaRPr lang="ko-KR" altLang="en-US" sz="1100" dirty="0"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335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addr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4-bit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Address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179831"/>
                  </a:ext>
                </a:extLst>
              </a:tr>
              <a:tr h="335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din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32-bit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Data written into BRAM</a:t>
                      </a:r>
                      <a:endParaRPr lang="ko-KR" altLang="en-US" sz="11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46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243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BRAM Background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BRAM write</a:t>
            </a:r>
            <a:endParaRPr lang="en-US" dirty="0"/>
          </a:p>
          <a:p>
            <a:pPr marL="410845" lvl="1" indent="-205105"/>
            <a:r>
              <a:rPr lang="en-US" altLang="ko-KR" sz="1400" dirty="0"/>
              <a:t>Enable the BRAM when “</a:t>
            </a:r>
            <a:r>
              <a:rPr lang="en-US" altLang="ko-KR" sz="1400" dirty="0" err="1"/>
              <a:t>r_valid</a:t>
            </a:r>
            <a:r>
              <a:rPr lang="en-US" altLang="ko-KR" sz="1400" dirty="0"/>
              <a:t>”</a:t>
            </a:r>
            <a:r>
              <a:rPr lang="ko-KR" altLang="en-US" sz="1400" dirty="0"/>
              <a:t> </a:t>
            </a:r>
            <a:r>
              <a:rPr lang="en-US" altLang="ko-KR" sz="1400" dirty="0"/>
              <a:t>is 1</a:t>
            </a:r>
            <a:endParaRPr lang="ko-KR" altLang="en-US" sz="1400" dirty="0"/>
          </a:p>
          <a:p>
            <a:pPr marL="616585" lvl="2" indent="-170815"/>
            <a:r>
              <a:rPr lang="en-US" altLang="ko-KR" sz="1400" dirty="0" err="1">
                <a:latin typeface="Calibri"/>
                <a:ea typeface="Tahoma"/>
                <a:cs typeface="Calibri"/>
              </a:rPr>
              <a:t>r_valid</a:t>
            </a:r>
            <a:r>
              <a:rPr lang="en-US" altLang="ko-KR" sz="1400" dirty="0">
                <a:latin typeface="Calibri"/>
                <a:ea typeface="Tahoma"/>
                <a:cs typeface="Calibri"/>
              </a:rPr>
              <a:t>: signal notifying that the testbench is sending data</a:t>
            </a:r>
          </a:p>
          <a:p>
            <a:pPr marL="616585" lvl="2" indent="-170815"/>
            <a:r>
              <a:rPr lang="en-US" altLang="ko-KR" sz="1400" dirty="0">
                <a:latin typeface="Calibri"/>
                <a:ea typeface="Tahoma"/>
                <a:cs typeface="Calibri"/>
              </a:rPr>
              <a:t>Change the flags with the data to be written</a:t>
            </a:r>
          </a:p>
          <a:p>
            <a:pPr marL="822325" lvl="3" indent="-170815"/>
            <a:r>
              <a:rPr lang="en-US" altLang="ko-KR" sz="1400" dirty="0" err="1">
                <a:latin typeface="Calibri"/>
                <a:ea typeface="Tahoma"/>
                <a:cs typeface="Calibri"/>
              </a:rPr>
              <a:t>bram_en</a:t>
            </a:r>
            <a:r>
              <a:rPr lang="en-US" altLang="ko-KR" sz="1400" dirty="0">
                <a:latin typeface="Calibri"/>
                <a:ea typeface="Tahoma"/>
                <a:cs typeface="Calibri"/>
              </a:rPr>
              <a:t> : 1</a:t>
            </a:r>
          </a:p>
          <a:p>
            <a:pPr marL="822325" lvl="3" indent="-170815"/>
            <a:r>
              <a:rPr lang="en-US" altLang="ko-KR" sz="1400" dirty="0">
                <a:latin typeface="Calibri"/>
                <a:ea typeface="Tahoma"/>
                <a:cs typeface="Calibri"/>
              </a:rPr>
              <a:t>we : 1</a:t>
            </a:r>
          </a:p>
          <a:p>
            <a:pPr marL="822325" lvl="3" indent="-170815"/>
            <a:r>
              <a:rPr lang="en-US" altLang="ko-KR" sz="1400" dirty="0" err="1">
                <a:latin typeface="Calibri"/>
                <a:ea typeface="Tahoma"/>
                <a:cs typeface="Calibri"/>
              </a:rPr>
              <a:t>addr</a:t>
            </a:r>
            <a:r>
              <a:rPr lang="en-US" altLang="ko-KR" sz="1400" dirty="0">
                <a:latin typeface="Calibri"/>
                <a:ea typeface="Tahoma"/>
                <a:cs typeface="Calibri"/>
              </a:rPr>
              <a:t> : address for storing the data</a:t>
            </a:r>
            <a:endParaRPr lang="ko-KR" altLang="en-US" sz="1400" dirty="0"/>
          </a:p>
          <a:p>
            <a:pPr marL="822325" lvl="3" indent="-170815"/>
            <a:r>
              <a:rPr lang="en-US" altLang="ko-KR" sz="1400" dirty="0">
                <a:latin typeface="Calibri"/>
                <a:ea typeface="Tahoma"/>
                <a:cs typeface="Calibri"/>
              </a:rPr>
              <a:t>din : </a:t>
            </a:r>
            <a:r>
              <a:rPr lang="ko-KR" altLang="en-US" sz="1400" dirty="0">
                <a:latin typeface="Calibri"/>
                <a:cs typeface="Calibri"/>
              </a:rPr>
              <a:t> </a:t>
            </a:r>
            <a:r>
              <a:rPr lang="en-US" altLang="ko-KR" sz="1400" dirty="0">
                <a:latin typeface="Calibri"/>
                <a:ea typeface="Tahoma"/>
                <a:cs typeface="Calibri"/>
              </a:rPr>
              <a:t>data to be written</a:t>
            </a:r>
            <a:endParaRPr lang="ko-KR" altLang="en-US" sz="1400" dirty="0">
              <a:latin typeface="Calibri"/>
              <a:cs typeface="Calibri"/>
            </a:endParaRPr>
          </a:p>
          <a:p>
            <a:pPr marL="822325" lvl="3" indent="-170815"/>
            <a:r>
              <a:rPr lang="en-US" altLang="ko-KR" sz="1400" dirty="0"/>
              <a:t>Set “</a:t>
            </a:r>
            <a:r>
              <a:rPr lang="en-US" altLang="ko-KR" sz="1400" dirty="0" err="1"/>
              <a:t>b_write_done</a:t>
            </a:r>
            <a:r>
              <a:rPr lang="en-US" altLang="ko-KR" sz="1400" dirty="0"/>
              <a:t>”  1</a:t>
            </a:r>
          </a:p>
          <a:p>
            <a:pPr marL="822325" lvl="3" indent="-170815"/>
            <a:r>
              <a:rPr lang="en-US" altLang="ko-KR" sz="1400" dirty="0">
                <a:solidFill>
                  <a:srgbClr val="C00000"/>
                </a:solidFill>
              </a:rPr>
              <a:t>Writing data into BRAM is done in 1 cycle</a:t>
            </a:r>
            <a:br>
              <a:rPr lang="en-US" altLang="ko-KR" sz="1400" dirty="0"/>
            </a:br>
            <a:endParaRPr lang="ko-KR" altLang="en-US" sz="1400" dirty="0"/>
          </a:p>
          <a:p>
            <a:pPr marL="410845" lvl="1" indent="-205105"/>
            <a:r>
              <a:rPr lang="en-US" altLang="ko-KR" sz="1400" dirty="0"/>
              <a:t>Terminate the execution at the next cycle</a:t>
            </a:r>
            <a:endParaRPr lang="ko-KR" altLang="en-US" sz="1400" dirty="0"/>
          </a:p>
          <a:p>
            <a:pPr marL="616585" lvl="2" indent="-170815"/>
            <a:r>
              <a:rPr lang="en-US" altLang="ko-KR" sz="1400" dirty="0" err="1"/>
              <a:t>bram_en</a:t>
            </a:r>
            <a:r>
              <a:rPr lang="en-US" altLang="ko-KR" sz="1400" dirty="0"/>
              <a:t> &lt;= 0</a:t>
            </a:r>
          </a:p>
          <a:p>
            <a:pPr marL="616585" lvl="2" indent="-170815"/>
            <a:r>
              <a:rPr lang="en-US" altLang="ko-KR" sz="1400" dirty="0"/>
              <a:t>we &lt;= 0</a:t>
            </a:r>
          </a:p>
          <a:p>
            <a:pPr marL="616585" lvl="2" indent="-170815"/>
            <a:r>
              <a:rPr lang="en-US" altLang="ko-KR" sz="1400" dirty="0" err="1"/>
              <a:t>addr</a:t>
            </a:r>
            <a:r>
              <a:rPr lang="en-US" altLang="ko-KR" sz="1400" dirty="0"/>
              <a:t> &lt;= 4’b1111</a:t>
            </a:r>
          </a:p>
          <a:p>
            <a:pPr marL="822325" lvl="3" indent="-170815"/>
            <a:r>
              <a:rPr lang="en-US" altLang="ko-KR" sz="1400" dirty="0">
                <a:latin typeface="Calibri"/>
                <a:ea typeface="Tahoma"/>
                <a:cs typeface="Calibri"/>
              </a:rPr>
              <a:t>We use the last address for the default value (dump value)</a:t>
            </a:r>
          </a:p>
          <a:p>
            <a:pPr marL="205105" indent="-205105"/>
            <a:endParaRPr 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16B0E1-49A9-476A-9937-4CF8E9A8F77D}"/>
              </a:ext>
            </a:extLst>
          </p:cNvPr>
          <p:cNvGrpSpPr/>
          <p:nvPr/>
        </p:nvGrpSpPr>
        <p:grpSpPr>
          <a:xfrm>
            <a:off x="5722033" y="1371259"/>
            <a:ext cx="2711145" cy="3678845"/>
            <a:chOff x="6270855" y="2037112"/>
            <a:chExt cx="2711145" cy="367884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0855" y="2037112"/>
              <a:ext cx="2711145" cy="3425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0078" y="5485125"/>
              <a:ext cx="12487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BRAM_WRITE code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644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BRAM Background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/>
              <a:t>BRAM read</a:t>
            </a:r>
            <a:endParaRPr lang="en-US" dirty="0"/>
          </a:p>
          <a:p>
            <a:pPr marL="410845" lvl="1" indent="-205105"/>
            <a:r>
              <a:rPr lang="en-US" altLang="ko-KR" sz="1400" dirty="0"/>
              <a:t>Enable the BRAM when entering the state</a:t>
            </a:r>
            <a:endParaRPr lang="ko-KR" altLang="en-US" sz="1400" dirty="0"/>
          </a:p>
          <a:p>
            <a:pPr marL="616585" lvl="2" indent="-170815"/>
            <a:r>
              <a:rPr lang="en-US" altLang="ko-KR" sz="1400" dirty="0" err="1"/>
              <a:t>bram_en</a:t>
            </a:r>
            <a:r>
              <a:rPr lang="ko-KR" altLang="en-US" sz="1400" dirty="0"/>
              <a:t> </a:t>
            </a:r>
            <a:r>
              <a:rPr lang="en-US" altLang="ko-KR" sz="1400" dirty="0"/>
              <a:t>&lt;= 1</a:t>
            </a:r>
            <a:endParaRPr lang="ko-KR" altLang="en-US" sz="1400" dirty="0"/>
          </a:p>
          <a:p>
            <a:pPr marL="616585" lvl="2" indent="-170815"/>
            <a:r>
              <a:rPr lang="en-US" altLang="ko-KR" sz="1400" dirty="0">
                <a:latin typeface="Calibri"/>
                <a:ea typeface="Tahoma"/>
                <a:cs typeface="Calibri"/>
              </a:rPr>
              <a:t>we</a:t>
            </a:r>
            <a:r>
              <a:rPr lang="ko-KR" altLang="en-US" sz="1400" dirty="0">
                <a:latin typeface="Calibri"/>
                <a:cs typeface="Calibri"/>
              </a:rPr>
              <a:t> </a:t>
            </a:r>
            <a:r>
              <a:rPr lang="en-US" altLang="ko-KR" sz="1400" dirty="0">
                <a:latin typeface="Calibri"/>
                <a:ea typeface="Tahoma"/>
                <a:cs typeface="Calibri"/>
              </a:rPr>
              <a:t>&lt;= 0</a:t>
            </a:r>
            <a:endParaRPr lang="ko-KR" altLang="en-US" sz="1400" dirty="0">
              <a:latin typeface="Calibri"/>
              <a:cs typeface="Calibri"/>
            </a:endParaRPr>
          </a:p>
          <a:p>
            <a:pPr marL="616585" lvl="2" indent="-170815"/>
            <a:r>
              <a:rPr lang="en-US" altLang="ko-KR" sz="1400" dirty="0" err="1">
                <a:latin typeface="Calibri"/>
                <a:ea typeface="Tahoma"/>
                <a:cs typeface="Calibri"/>
              </a:rPr>
              <a:t>addr</a:t>
            </a:r>
            <a:r>
              <a:rPr lang="en-US" altLang="ko-KR" sz="1400" dirty="0">
                <a:latin typeface="Calibri"/>
                <a:ea typeface="Tahoma"/>
                <a:cs typeface="Calibri"/>
              </a:rPr>
              <a:t> &lt;= {address for reading data}</a:t>
            </a:r>
          </a:p>
          <a:p>
            <a:pPr marL="410845" lvl="1" indent="-205105"/>
            <a:endParaRPr lang="en-US" altLang="ko-KR" sz="1400" dirty="0"/>
          </a:p>
          <a:p>
            <a:pPr marL="410845" lvl="1" indent="-205105"/>
            <a:r>
              <a:rPr lang="en-US" altLang="ko-KR" sz="1400" dirty="0">
                <a:latin typeface="Calibri"/>
                <a:ea typeface="Tahoma"/>
                <a:cs typeface="Calibri"/>
              </a:rPr>
              <a:t>BRAM sends the data 1 cycle after receiving the changed flags</a:t>
            </a:r>
          </a:p>
          <a:p>
            <a:pPr marL="616585" lvl="2" indent="-170815"/>
            <a:r>
              <a:rPr lang="en-US" altLang="ko-KR" sz="1400" dirty="0"/>
              <a:t>The data is available from the “</a:t>
            </a:r>
            <a:r>
              <a:rPr lang="en-US" altLang="ko-KR" sz="1400" dirty="0" err="1"/>
              <a:t>dout</a:t>
            </a:r>
            <a:r>
              <a:rPr lang="en-US" altLang="ko-KR" sz="1400" dirty="0"/>
              <a:t>” port</a:t>
            </a:r>
            <a:br>
              <a:rPr lang="en-US" altLang="ko-KR" sz="1400" dirty="0"/>
            </a:br>
            <a:endParaRPr lang="en-US" altLang="ko-KR" sz="1400" dirty="0"/>
          </a:p>
          <a:p>
            <a:pPr marL="410845" lvl="1" indent="-205105"/>
            <a:r>
              <a:rPr lang="en-US" altLang="ko-KR" sz="1400" dirty="0">
                <a:latin typeface="Calibri"/>
                <a:ea typeface="Tahoma"/>
                <a:cs typeface="Calibri"/>
              </a:rPr>
              <a:t>Terminate the execution after setting the registers with the data</a:t>
            </a:r>
            <a:endParaRPr lang="ko-KR" altLang="en-US" sz="1400" dirty="0"/>
          </a:p>
          <a:p>
            <a:pPr marL="616585" lvl="2" indent="-170815"/>
            <a:r>
              <a:rPr lang="en-US" altLang="ko-KR" sz="1400" dirty="0" err="1"/>
              <a:t>bram_en</a:t>
            </a:r>
            <a:r>
              <a:rPr lang="en-US" altLang="ko-KR" sz="1400" dirty="0"/>
              <a:t> &lt;= 0</a:t>
            </a:r>
          </a:p>
          <a:p>
            <a:pPr marL="616585" lvl="2" indent="-170815"/>
            <a:r>
              <a:rPr lang="en-US" altLang="ko-KR" sz="1400" dirty="0" err="1"/>
              <a:t>addr</a:t>
            </a:r>
            <a:r>
              <a:rPr lang="en-US" altLang="ko-KR" sz="1400" dirty="0"/>
              <a:t> &lt;= 4’b1111</a:t>
            </a:r>
          </a:p>
          <a:p>
            <a:pPr marL="410845" lvl="1" indent="-205105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6769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BRAM Background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Point 1</a:t>
            </a:r>
          </a:p>
          <a:p>
            <a:pPr lvl="1"/>
            <a:r>
              <a:rPr lang="en-US" sz="1400" dirty="0"/>
              <a:t>Set both “</a:t>
            </a:r>
            <a:r>
              <a:rPr lang="en-US" sz="1400" dirty="0" err="1"/>
              <a:t>bram_en</a:t>
            </a:r>
            <a:r>
              <a:rPr lang="en-US" sz="1400" dirty="0"/>
              <a:t>” and “we” high</a:t>
            </a:r>
          </a:p>
          <a:p>
            <a:pPr lvl="1"/>
            <a:r>
              <a:rPr lang="en-US" sz="1400" dirty="0"/>
              <a:t>In the next cycle, “din” is written at the “</a:t>
            </a:r>
            <a:r>
              <a:rPr lang="en-US" sz="1400" dirty="0" err="1"/>
              <a:t>addr</a:t>
            </a:r>
            <a:r>
              <a:rPr lang="en-US" sz="1400" dirty="0"/>
              <a:t>”</a:t>
            </a:r>
          </a:p>
          <a:p>
            <a:pPr lvl="1"/>
            <a:endParaRPr lang="en-US" sz="1400" dirty="0"/>
          </a:p>
          <a:p>
            <a:r>
              <a:rPr lang="en-US" sz="1400" dirty="0"/>
              <a:t>Point 2</a:t>
            </a:r>
          </a:p>
          <a:p>
            <a:pPr lvl="1"/>
            <a:r>
              <a:rPr lang="en-US" sz="1400" dirty="0"/>
              <a:t>Set “</a:t>
            </a:r>
            <a:r>
              <a:rPr lang="en-US" sz="1400" dirty="0" err="1"/>
              <a:t>bram_en</a:t>
            </a:r>
            <a:r>
              <a:rPr lang="en-US" sz="1400" dirty="0"/>
              <a:t>” high</a:t>
            </a:r>
          </a:p>
          <a:p>
            <a:pPr lvl="1"/>
            <a:r>
              <a:rPr lang="en-US" sz="1400" dirty="0"/>
              <a:t>One cycle later after setting the flag, the target data is received from “</a:t>
            </a:r>
            <a:r>
              <a:rPr lang="en-US" sz="1400" dirty="0" err="1"/>
              <a:t>addr</a:t>
            </a:r>
            <a:r>
              <a:rPr lang="en-US" sz="1400" dirty="0"/>
              <a:t>” </a:t>
            </a:r>
          </a:p>
          <a:p>
            <a:pPr lvl="1"/>
            <a:endParaRPr 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924"/>
          <a:stretch/>
        </p:blipFill>
        <p:spPr>
          <a:xfrm>
            <a:off x="261622" y="3719419"/>
            <a:ext cx="8675378" cy="236458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222000" y="3109015"/>
            <a:ext cx="725066" cy="3185331"/>
            <a:chOff x="3966493" y="1853179"/>
            <a:chExt cx="966754" cy="424710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431000" y="2432655"/>
              <a:ext cx="0" cy="3667632"/>
            </a:xfrm>
            <a:prstGeom prst="line">
              <a:avLst/>
            </a:prstGeom>
            <a:ln w="158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아래쪽 화살표 6"/>
            <p:cNvSpPr/>
            <p:nvPr/>
          </p:nvSpPr>
          <p:spPr>
            <a:xfrm>
              <a:off x="4346870" y="2125780"/>
              <a:ext cx="193000" cy="225000"/>
            </a:xfrm>
            <a:prstGeom prst="down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66493" y="1853179"/>
              <a:ext cx="966754" cy="26005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accent1"/>
                  </a:solidFill>
                </a:rPr>
                <a:t>Point 1</a:t>
              </a:r>
              <a:endParaRPr lang="ko-KR" altLang="en-US" sz="135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617000" y="3115940"/>
            <a:ext cx="725066" cy="3178406"/>
            <a:chOff x="6254246" y="2291272"/>
            <a:chExt cx="966754" cy="423787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6737623" y="2861514"/>
              <a:ext cx="0" cy="3667632"/>
            </a:xfrm>
            <a:prstGeom prst="line">
              <a:avLst/>
            </a:prstGeom>
            <a:ln w="15875">
              <a:solidFill>
                <a:schemeClr val="accent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아래쪽 화살표 10"/>
            <p:cNvSpPr/>
            <p:nvPr/>
          </p:nvSpPr>
          <p:spPr>
            <a:xfrm>
              <a:off x="6634623" y="2563873"/>
              <a:ext cx="193000" cy="225000"/>
            </a:xfrm>
            <a:prstGeom prst="downArrow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54246" y="2291272"/>
              <a:ext cx="966754" cy="26005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0" dirty="0">
                  <a:solidFill>
                    <a:schemeClr val="accent1"/>
                  </a:solidFill>
                </a:rPr>
                <a:t>Point 2</a:t>
              </a:r>
              <a:endParaRPr lang="ko-KR" altLang="en-US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558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CE12-3765-274E-8F02-0AE5E73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 will implement the ”Bias Set” state</a:t>
            </a:r>
            <a:endParaRPr lang="en-KR" dirty="0"/>
          </a:p>
        </p:txBody>
      </p:sp>
      <p:sp>
        <p:nvSpPr>
          <p:cNvPr id="75" name="타원 6">
            <a:extLst>
              <a:ext uri="{FF2B5EF4-FFF2-40B4-BE49-F238E27FC236}">
                <a16:creationId xmlns:a16="http://schemas.microsoft.com/office/drawing/2014/main" id="{F60DD8BF-23D5-5748-8E70-9717BC212ECF}"/>
              </a:ext>
            </a:extLst>
          </p:cNvPr>
          <p:cNvSpPr/>
          <p:nvPr/>
        </p:nvSpPr>
        <p:spPr>
          <a:xfrm>
            <a:off x="2157251" y="1763782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Receive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">
            <a:extLst>
              <a:ext uri="{FF2B5EF4-FFF2-40B4-BE49-F238E27FC236}">
                <a16:creationId xmlns:a16="http://schemas.microsoft.com/office/drawing/2014/main" id="{0932009D-8BFD-C644-AE6A-D5BF279C9826}"/>
              </a:ext>
            </a:extLst>
          </p:cNvPr>
          <p:cNvSpPr/>
          <p:nvPr/>
        </p:nvSpPr>
        <p:spPr>
          <a:xfrm>
            <a:off x="3250126" y="2687636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DD6C6D-C036-6145-907D-7DA8A07DA797}"/>
              </a:ext>
            </a:extLst>
          </p:cNvPr>
          <p:cNvSpPr txBox="1"/>
          <p:nvPr/>
        </p:nvSpPr>
        <p:spPr>
          <a:xfrm>
            <a:off x="3424739" y="2161222"/>
            <a:ext cx="1147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b_write_done</a:t>
            </a:r>
            <a:endParaRPr lang="ko-KR" altLang="en-US" sz="1000" b="1" dirty="0"/>
          </a:p>
        </p:txBody>
      </p:sp>
      <p:sp>
        <p:nvSpPr>
          <p:cNvPr id="78" name="타원 9">
            <a:extLst>
              <a:ext uri="{FF2B5EF4-FFF2-40B4-BE49-F238E27FC236}">
                <a16:creationId xmlns:a16="http://schemas.microsoft.com/office/drawing/2014/main" id="{683010E1-29CC-4B4D-BA82-BF806019EEF9}"/>
              </a:ext>
            </a:extLst>
          </p:cNvPr>
          <p:cNvSpPr/>
          <p:nvPr/>
        </p:nvSpPr>
        <p:spPr>
          <a:xfrm>
            <a:off x="2776013" y="4275410"/>
            <a:ext cx="1044000" cy="10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Bias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10">
            <a:extLst>
              <a:ext uri="{FF2B5EF4-FFF2-40B4-BE49-F238E27FC236}">
                <a16:creationId xmlns:a16="http://schemas.microsoft.com/office/drawing/2014/main" id="{2D3560E9-656A-154C-93E9-403124F772C9}"/>
              </a:ext>
            </a:extLst>
          </p:cNvPr>
          <p:cNvSpPr/>
          <p:nvPr/>
        </p:nvSpPr>
        <p:spPr>
          <a:xfrm>
            <a:off x="1208251" y="4174159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구부러진 연결선 22">
            <a:extLst>
              <a:ext uri="{FF2B5EF4-FFF2-40B4-BE49-F238E27FC236}">
                <a16:creationId xmlns:a16="http://schemas.microsoft.com/office/drawing/2014/main" id="{64399092-BBE5-0D4C-BB70-9AE7F068A769}"/>
              </a:ext>
            </a:extLst>
          </p:cNvPr>
          <p:cNvCxnSpPr>
            <a:cxnSpLocks/>
            <a:stCxn id="76" idx="5"/>
            <a:endCxn id="78" idx="6"/>
          </p:cNvCxnSpPr>
          <p:nvPr/>
        </p:nvCxnSpPr>
        <p:spPr>
          <a:xfrm rot="5400000">
            <a:off x="3371293" y="4027467"/>
            <a:ext cx="1218664" cy="321223"/>
          </a:xfrm>
          <a:prstGeom prst="curvedConnector2">
            <a:avLst/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15541F2-E365-3541-A5DB-AE64E5F03DBF}"/>
              </a:ext>
            </a:extLst>
          </p:cNvPr>
          <p:cNvSpPr txBox="1"/>
          <p:nvPr/>
        </p:nvSpPr>
        <p:spPr>
          <a:xfrm>
            <a:off x="2744428" y="3846557"/>
            <a:ext cx="132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input_set_done</a:t>
            </a:r>
            <a:endParaRPr lang="ko-KR" altLang="en-US" sz="1000" b="1" dirty="0"/>
          </a:p>
        </p:txBody>
      </p:sp>
      <p:cxnSp>
        <p:nvCxnSpPr>
          <p:cNvPr id="82" name="구부러진 연결선 25">
            <a:extLst>
              <a:ext uri="{FF2B5EF4-FFF2-40B4-BE49-F238E27FC236}">
                <a16:creationId xmlns:a16="http://schemas.microsoft.com/office/drawing/2014/main" id="{750C8721-0D02-9B4C-9889-FAA8115E9F4F}"/>
              </a:ext>
            </a:extLst>
          </p:cNvPr>
          <p:cNvCxnSpPr>
            <a:cxnSpLocks/>
            <a:stCxn id="78" idx="4"/>
            <a:endCxn id="79" idx="5"/>
          </p:cNvCxnSpPr>
          <p:nvPr/>
        </p:nvCxnSpPr>
        <p:spPr>
          <a:xfrm rot="5400000" flipH="1">
            <a:off x="2571616" y="4593014"/>
            <a:ext cx="254141" cy="1198652"/>
          </a:xfrm>
          <a:prstGeom prst="curvedConnector3">
            <a:avLst>
              <a:gd name="adj1" fmla="val -89950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33D241-3366-AD49-89B3-29D1AD990B8C}"/>
              </a:ext>
            </a:extLst>
          </p:cNvPr>
          <p:cNvSpPr txBox="1"/>
          <p:nvPr/>
        </p:nvSpPr>
        <p:spPr>
          <a:xfrm>
            <a:off x="2841115" y="5504243"/>
            <a:ext cx="1167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bias_set_done</a:t>
            </a:r>
            <a:endParaRPr lang="ko-KR" altLang="en-US" sz="1000" b="1" dirty="0"/>
          </a:p>
        </p:txBody>
      </p:sp>
      <p:cxnSp>
        <p:nvCxnSpPr>
          <p:cNvPr id="84" name="구부러진 연결선 28">
            <a:extLst>
              <a:ext uri="{FF2B5EF4-FFF2-40B4-BE49-F238E27FC236}">
                <a16:creationId xmlns:a16="http://schemas.microsoft.com/office/drawing/2014/main" id="{FCACB1F5-8AC8-4F43-9142-CE25A8BD3751}"/>
              </a:ext>
            </a:extLst>
          </p:cNvPr>
          <p:cNvCxnSpPr>
            <a:cxnSpLocks/>
          </p:cNvCxnSpPr>
          <p:nvPr/>
        </p:nvCxnSpPr>
        <p:spPr>
          <a:xfrm rot="5400000" flipH="1">
            <a:off x="1213672" y="4672467"/>
            <a:ext cx="504000" cy="504000"/>
          </a:xfrm>
          <a:prstGeom prst="curvedConnector4">
            <a:avLst>
              <a:gd name="adj1" fmla="val -45357"/>
              <a:gd name="adj2" fmla="val 145357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9DE5B3B-62DD-1941-A8B7-F92A58CA29A5}"/>
              </a:ext>
            </a:extLst>
          </p:cNvPr>
          <p:cNvSpPr txBox="1"/>
          <p:nvPr/>
        </p:nvSpPr>
        <p:spPr>
          <a:xfrm>
            <a:off x="318986" y="3520943"/>
            <a:ext cx="217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weight_counter</a:t>
            </a:r>
            <a:r>
              <a:rPr lang="en-US" altLang="ko-KR" sz="1000" b="1" dirty="0"/>
              <a:t> &gt; OUTPUT_SIZE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66934-3740-3249-94CA-8697B9B7CCFA}"/>
              </a:ext>
            </a:extLst>
          </p:cNvPr>
          <p:cNvSpPr txBox="1"/>
          <p:nvPr/>
        </p:nvSpPr>
        <p:spPr>
          <a:xfrm>
            <a:off x="270193" y="5428554"/>
            <a:ext cx="1701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bram_oreg_set_done</a:t>
            </a:r>
            <a:endParaRPr lang="ko-KR" altLang="en-US" sz="1000" b="1" dirty="0"/>
          </a:p>
        </p:txBody>
      </p:sp>
      <p:cxnSp>
        <p:nvCxnSpPr>
          <p:cNvPr id="87" name="구부러진 연결선 40">
            <a:extLst>
              <a:ext uri="{FF2B5EF4-FFF2-40B4-BE49-F238E27FC236}">
                <a16:creationId xmlns:a16="http://schemas.microsoft.com/office/drawing/2014/main" id="{665F3173-9BB4-3647-895A-C08C78D9F172}"/>
              </a:ext>
            </a:extLst>
          </p:cNvPr>
          <p:cNvCxnSpPr>
            <a:cxnSpLocks/>
            <a:stCxn id="79" idx="1"/>
            <a:endCxn id="88" idx="2"/>
          </p:cNvCxnSpPr>
          <p:nvPr/>
        </p:nvCxnSpPr>
        <p:spPr>
          <a:xfrm rot="16200000" flipV="1">
            <a:off x="-176613" y="2789294"/>
            <a:ext cx="2124074" cy="951435"/>
          </a:xfrm>
          <a:prstGeom prst="curvedConnector4">
            <a:avLst>
              <a:gd name="adj1" fmla="val 9001"/>
              <a:gd name="adj2" fmla="val 129032"/>
            </a:avLst>
          </a:prstGeom>
          <a:ln w="15875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20">
            <a:extLst>
              <a:ext uri="{FF2B5EF4-FFF2-40B4-BE49-F238E27FC236}">
                <a16:creationId xmlns:a16="http://schemas.microsoft.com/office/drawing/2014/main" id="{573D3668-7E0D-6346-AAF3-D7D80B856987}"/>
              </a:ext>
            </a:extLst>
          </p:cNvPr>
          <p:cNvSpPr/>
          <p:nvPr/>
        </p:nvSpPr>
        <p:spPr>
          <a:xfrm>
            <a:off x="409706" y="1680975"/>
            <a:ext cx="1044000" cy="1044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093032-0A1D-3A4B-8363-662A1C505BE0}"/>
              </a:ext>
            </a:extLst>
          </p:cNvPr>
          <p:cNvSpPr txBox="1"/>
          <p:nvPr/>
        </p:nvSpPr>
        <p:spPr>
          <a:xfrm>
            <a:off x="1558157" y="1208735"/>
            <a:ext cx="694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r_valid</a:t>
            </a:r>
            <a:endParaRPr lang="ko-KR" altLang="en-US" sz="1000" b="1" dirty="0"/>
          </a:p>
        </p:txBody>
      </p:sp>
      <p:cxnSp>
        <p:nvCxnSpPr>
          <p:cNvPr id="90" name="연결선: 구부러짐 22">
            <a:extLst>
              <a:ext uri="{FF2B5EF4-FFF2-40B4-BE49-F238E27FC236}">
                <a16:creationId xmlns:a16="http://schemas.microsoft.com/office/drawing/2014/main" id="{215A61A6-8C93-E04A-96FA-754202190F79}"/>
              </a:ext>
            </a:extLst>
          </p:cNvPr>
          <p:cNvCxnSpPr>
            <a:cxnSpLocks/>
            <a:stCxn id="75" idx="6"/>
            <a:endCxn id="76" idx="0"/>
          </p:cNvCxnSpPr>
          <p:nvPr/>
        </p:nvCxnSpPr>
        <p:spPr bwMode="auto">
          <a:xfrm>
            <a:off x="3201251" y="2285782"/>
            <a:ext cx="570875" cy="401854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연결선: 구부러짐 23">
            <a:extLst>
              <a:ext uri="{FF2B5EF4-FFF2-40B4-BE49-F238E27FC236}">
                <a16:creationId xmlns:a16="http://schemas.microsoft.com/office/drawing/2014/main" id="{53DA9E34-F7F7-304E-9B56-30F50AFEDAE5}"/>
              </a:ext>
            </a:extLst>
          </p:cNvPr>
          <p:cNvCxnSpPr>
            <a:cxnSpLocks/>
            <a:stCxn id="88" idx="7"/>
            <a:endCxn id="75" idx="1"/>
          </p:cNvCxnSpPr>
          <p:nvPr/>
        </p:nvCxnSpPr>
        <p:spPr bwMode="auto">
          <a:xfrm rot="16200000" flipH="1">
            <a:off x="1764074" y="1370606"/>
            <a:ext cx="82807" cy="1009325"/>
          </a:xfrm>
          <a:prstGeom prst="curvedConnector3">
            <a:avLst>
              <a:gd name="adj1" fmla="val -4606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CE5CAC-0CA2-C842-B76B-3FF87AF79D5B}"/>
              </a:ext>
            </a:extLst>
          </p:cNvPr>
          <p:cNvGrpSpPr/>
          <p:nvPr/>
        </p:nvGrpSpPr>
        <p:grpSpPr>
          <a:xfrm>
            <a:off x="4353899" y="2233940"/>
            <a:ext cx="4370608" cy="2623639"/>
            <a:chOff x="-6178" y="1981161"/>
            <a:chExt cx="4370608" cy="262363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1D66FA-5192-4841-B9EF-3DA9EE437CD4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282730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54C289-79D8-7141-AA00-8187793322EA}"/>
                </a:ext>
              </a:extLst>
            </p:cNvPr>
            <p:cNvSpPr txBox="1"/>
            <p:nvPr/>
          </p:nvSpPr>
          <p:spPr>
            <a:xfrm>
              <a:off x="292311" y="2144230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clk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77FDAB-EAA9-8841-9803-FFFE9E35FAEF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2679387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3B6121-94AA-F143-A1FE-A52C159BFF9F}"/>
                </a:ext>
              </a:extLst>
            </p:cNvPr>
            <p:cNvSpPr txBox="1"/>
            <p:nvPr/>
          </p:nvSpPr>
          <p:spPr>
            <a:xfrm>
              <a:off x="212161" y="2540887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rstn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9F9954-4CD3-0E42-8946-CC4CB601D64F}"/>
                </a:ext>
              </a:extLst>
            </p:cNvPr>
            <p:cNvSpPr txBox="1"/>
            <p:nvPr/>
          </p:nvSpPr>
          <p:spPr>
            <a:xfrm>
              <a:off x="98606" y="2925453"/>
              <a:ext cx="633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r_valid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7ED15B-5D87-3E44-A7BC-ABB3AC1AD915}"/>
                </a:ext>
              </a:extLst>
            </p:cNvPr>
            <p:cNvCxnSpPr>
              <a:cxnSpLocks/>
            </p:cNvCxnSpPr>
            <p:nvPr/>
          </p:nvCxnSpPr>
          <p:spPr>
            <a:xfrm>
              <a:off x="779615" y="3083599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54E912-9EE6-5542-A9DF-8CACC7728A2E}"/>
                </a:ext>
              </a:extLst>
            </p:cNvPr>
            <p:cNvSpPr txBox="1"/>
            <p:nvPr/>
          </p:nvSpPr>
          <p:spPr>
            <a:xfrm>
              <a:off x="46091" y="3330749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in_data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2B397C-FE25-EA41-8A4A-C9A23B336DB3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475233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652809-3718-7A4D-B777-9E462E58848F}"/>
                </a:ext>
              </a:extLst>
            </p:cNvPr>
            <p:cNvSpPr txBox="1"/>
            <p:nvPr/>
          </p:nvSpPr>
          <p:spPr>
            <a:xfrm>
              <a:off x="-6178" y="3697848"/>
              <a:ext cx="785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out_data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B24B62-9B5C-A041-AECC-B2CB9675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383634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581301-A774-0F40-889C-6166D4391CA1}"/>
                </a:ext>
              </a:extLst>
            </p:cNvPr>
            <p:cNvSpPr txBox="1"/>
            <p:nvPr/>
          </p:nvSpPr>
          <p:spPr>
            <a:xfrm>
              <a:off x="98606" y="4064947"/>
              <a:ext cx="62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200" dirty="0"/>
                <a:t>t_valid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D57EA5-12BE-F044-9D71-8A6163E0EA99}"/>
                </a:ext>
              </a:extLst>
            </p:cNvPr>
            <p:cNvCxnSpPr>
              <a:cxnSpLocks/>
            </p:cNvCxnSpPr>
            <p:nvPr/>
          </p:nvCxnSpPr>
          <p:spPr>
            <a:xfrm>
              <a:off x="770317" y="4203445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254A1E0-A6EF-8B45-9E87-5C94B387A38D}"/>
                </a:ext>
              </a:extLst>
            </p:cNvPr>
            <p:cNvGrpSpPr/>
            <p:nvPr/>
          </p:nvGrpSpPr>
          <p:grpSpPr>
            <a:xfrm>
              <a:off x="1343613" y="2481716"/>
              <a:ext cx="1768875" cy="1920716"/>
              <a:chOff x="2199194" y="1147376"/>
              <a:chExt cx="1768875" cy="192071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09BBC80-4E3F-CB45-A052-39D575B1BC74}"/>
                  </a:ext>
                </a:extLst>
              </p:cNvPr>
              <p:cNvSpPr/>
              <p:nvPr/>
            </p:nvSpPr>
            <p:spPr>
              <a:xfrm>
                <a:off x="2382157" y="1147376"/>
                <a:ext cx="1428750" cy="1920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A2ECD38-C710-3648-AEC6-9A0BE5B9D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47963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B6423E9-D3C6-F04E-9299-87CCBB30C85A}"/>
                  </a:ext>
                </a:extLst>
              </p:cNvPr>
              <p:cNvSpPr txBox="1"/>
              <p:nvPr/>
            </p:nvSpPr>
            <p:spPr>
              <a:xfrm>
                <a:off x="2481063" y="2327882"/>
                <a:ext cx="4716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dina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18FEC9C-B665-AF41-97DD-015CE3689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33759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81D382-9691-724E-951F-001919650C1F}"/>
                  </a:ext>
                </a:extLst>
              </p:cNvPr>
              <p:cNvSpPr txBox="1"/>
              <p:nvPr/>
            </p:nvSpPr>
            <p:spPr>
              <a:xfrm>
                <a:off x="2467811" y="119909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clka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22BADBC-1990-A64A-984A-C47B462A5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1733499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7BDEB48-EAB6-B448-B3E4-E73A3BE7D5A4}"/>
                  </a:ext>
                </a:extLst>
              </p:cNvPr>
              <p:cNvSpPr txBox="1"/>
              <p:nvPr/>
            </p:nvSpPr>
            <p:spPr>
              <a:xfrm>
                <a:off x="2467811" y="1595000"/>
                <a:ext cx="6270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addra</a:t>
                </a: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5C8767F-93FA-B744-8919-0E975BE37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073555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EBEC42-E414-6F4B-8863-E61514E62011}"/>
                  </a:ext>
                </a:extLst>
              </p:cNvPr>
              <p:cNvSpPr txBox="1"/>
              <p:nvPr/>
            </p:nvSpPr>
            <p:spPr>
              <a:xfrm>
                <a:off x="2467811" y="1935056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ena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8103D5-B230-1F49-851B-0813E9A3A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9194" y="2836953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17F14C1-6DB8-A542-A79D-87CBB39BD1D4}"/>
                  </a:ext>
                </a:extLst>
              </p:cNvPr>
              <p:cNvSpPr txBox="1"/>
              <p:nvPr/>
            </p:nvSpPr>
            <p:spPr>
              <a:xfrm>
                <a:off x="2478319" y="2698454"/>
                <a:ext cx="460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dirty="0"/>
                  <a:t>wea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1A05AAE-6310-0040-BA68-AB9632EB3FA1}"/>
                  </a:ext>
                </a:extLst>
              </p:cNvPr>
              <p:cNvSpPr txBox="1"/>
              <p:nvPr/>
            </p:nvSpPr>
            <p:spPr>
              <a:xfrm>
                <a:off x="3121044" y="1935055"/>
                <a:ext cx="6286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200" b="1" dirty="0">
                    <a:solidFill>
                      <a:srgbClr val="FF0000"/>
                    </a:solidFill>
                  </a:rPr>
                  <a:t>douta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0BDB842-FC84-914A-BCB5-849A079E1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3744" y="2079708"/>
                <a:ext cx="3143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4D7D572-EC06-DF47-9035-E3B8409743EB}"/>
                </a:ext>
              </a:extLst>
            </p:cNvPr>
            <p:cNvSpPr txBox="1"/>
            <p:nvPr/>
          </p:nvSpPr>
          <p:spPr>
            <a:xfrm>
              <a:off x="1875772" y="2056348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BRAM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0CADD71-AA95-5F4A-83D8-92BC89FEB363}"/>
                </a:ext>
              </a:extLst>
            </p:cNvPr>
            <p:cNvSpPr txBox="1"/>
            <p:nvPr/>
          </p:nvSpPr>
          <p:spPr>
            <a:xfrm>
              <a:off x="3392036" y="1981161"/>
              <a:ext cx="353943" cy="7996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KR" sz="1100" dirty="0"/>
                <a:t>input_data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4BA5B1F-DC42-8040-9DB8-06035FD6E942}"/>
                </a:ext>
              </a:extLst>
            </p:cNvPr>
            <p:cNvSpPr txBox="1"/>
            <p:nvPr/>
          </p:nvSpPr>
          <p:spPr>
            <a:xfrm>
              <a:off x="3392035" y="2975361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weight_buff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55AD3A-6390-3D47-9853-51272278DAA5}"/>
                </a:ext>
              </a:extLst>
            </p:cNvPr>
            <p:cNvSpPr txBox="1"/>
            <p:nvPr/>
          </p:nvSpPr>
          <p:spPr>
            <a:xfrm>
              <a:off x="3392035" y="4165655"/>
              <a:ext cx="353943" cy="4391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bias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FF2090-311E-2A44-A991-F577B2F68017}"/>
                </a:ext>
              </a:extLst>
            </p:cNvPr>
            <p:cNvSpPr txBox="1"/>
            <p:nvPr/>
          </p:nvSpPr>
          <p:spPr>
            <a:xfrm>
              <a:off x="4010487" y="2974138"/>
              <a:ext cx="353943" cy="100152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KR" sz="1100" dirty="0"/>
                <a:t>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E97BA-7EA2-AC40-B13F-66414F2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473938"/>
              <a:ext cx="314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C7A113-6D4A-C34A-95F2-86AF0B00E754}"/>
              </a:ext>
            </a:extLst>
          </p:cNvPr>
          <p:cNvCxnSpPr/>
          <p:nvPr/>
        </p:nvCxnSpPr>
        <p:spPr>
          <a:xfrm>
            <a:off x="5296854" y="1833864"/>
            <a:ext cx="0" cy="36703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4B777D-C92E-514A-B1A0-4C5747114A84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472565" y="3660674"/>
            <a:ext cx="279547" cy="97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A7954F0-40D7-DE47-8FF8-AA8905F4A820}"/>
              </a:ext>
            </a:extLst>
          </p:cNvPr>
          <p:cNvSpPr/>
          <p:nvPr/>
        </p:nvSpPr>
        <p:spPr>
          <a:xfrm>
            <a:off x="7254237" y="1454956"/>
            <a:ext cx="1470270" cy="30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solidFill>
                  <a:sysClr val="windowText" lastClr="000000"/>
                </a:solidFill>
              </a:rPr>
              <a:t>bias_set_done</a:t>
            </a:r>
          </a:p>
        </p:txBody>
      </p:sp>
    </p:spTree>
    <p:extLst>
      <p:ext uri="{BB962C8B-B14F-4D97-AF65-F5344CB8AC3E}">
        <p14:creationId xmlns:p14="http://schemas.microsoft.com/office/powerpoint/2010/main" val="3489864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C8CC-5B03-454C-806A-91784FA2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 will implement the ”Bias Set” state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755C-FF70-9D46-BB39-2E82513206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KR" dirty="0"/>
              <a:t>TODO : Line 249 in fc_controller.v</a:t>
            </a:r>
          </a:p>
          <a:p>
            <a:endParaRPr lang="en-KR" dirty="0"/>
          </a:p>
          <a:p>
            <a:r>
              <a:rPr lang="en-KR" dirty="0"/>
              <a:t>Read the bias values from the BRAM and save them in the “bias” register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Hint : the code is </a:t>
            </a:r>
            <a:r>
              <a:rPr lang="en-KR" b="1" dirty="0"/>
              <a:t>very</a:t>
            </a:r>
            <a:r>
              <a:rPr lang="en-KR" dirty="0"/>
              <a:t> similar to STATE_INPUT_SET</a:t>
            </a:r>
          </a:p>
          <a:p>
            <a:endParaRPr lang="en-KR" dirty="0"/>
          </a:p>
          <a:p>
            <a:endParaRPr lang="en-KR" dirty="0"/>
          </a:p>
        </p:txBody>
      </p:sp>
      <p:pic>
        <p:nvPicPr>
          <p:cNvPr id="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30D2EAF-CD48-6E40-9E51-85C48581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70780"/>
            <a:ext cx="8686800" cy="17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49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Part3 : Mac operations</a:t>
            </a:r>
          </a:p>
        </p:txBody>
      </p:sp>
    </p:spTree>
    <p:extLst>
      <p:ext uri="{BB962C8B-B14F-4D97-AF65-F5344CB8AC3E}">
        <p14:creationId xmlns:p14="http://schemas.microsoft.com/office/powerpoint/2010/main" val="304646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CD56-43A1-594A-B838-B30328B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en-US" altLang="ko-KR"/>
              <a:t>: FC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D3F7-C5A2-B548-A8C4-B085823ADE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FC layer’s operation</a:t>
            </a:r>
            <a:endParaRPr lang="en-US" sz="2000" dirty="0"/>
          </a:p>
          <a:p>
            <a:pPr marL="205725" lvl="1" indent="0">
              <a:buNone/>
            </a:pPr>
            <a:endParaRPr lang="en-US" sz="950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0869989A-36D8-41E8-A0CC-5EF416E5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2252" b="13636"/>
          <a:stretch/>
        </p:blipFill>
        <p:spPr>
          <a:xfrm>
            <a:off x="704480" y="2034000"/>
            <a:ext cx="2212898" cy="2088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D1F62-BB15-40A6-B8CB-E85D73C54A0A}"/>
                  </a:ext>
                </a:extLst>
              </p:cNvPr>
              <p:cNvSpPr txBox="1"/>
              <p:nvPr/>
            </p:nvSpPr>
            <p:spPr>
              <a:xfrm>
                <a:off x="2324405" y="4767586"/>
                <a:ext cx="4765189" cy="946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350" dirty="0"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ea typeface="Cambria Math" panose="02040503050406030204" pitchFamily="18" charset="0"/>
                </a:endParaRPr>
              </a:p>
              <a:p>
                <a:r>
                  <a:rPr lang="en-US" sz="1350" dirty="0"/>
                  <a:t>		</a:t>
                </a:r>
                <a:r>
                  <a:rPr lang="en-US" sz="1500" dirty="0"/>
                  <a:t>   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D1F62-BB15-40A6-B8CB-E85D73C54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405" y="4767586"/>
                <a:ext cx="4765189" cy="946413"/>
              </a:xfrm>
              <a:prstGeom prst="rect">
                <a:avLst/>
              </a:prstGeom>
              <a:blipFill>
                <a:blip r:embed="rId4"/>
                <a:stretch>
                  <a:fillRect b="-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163ACC-1B02-42F4-B4CB-6349B17DEF13}"/>
              </a:ext>
            </a:extLst>
          </p:cNvPr>
          <p:cNvSpPr txBox="1"/>
          <p:nvPr/>
        </p:nvSpPr>
        <p:spPr>
          <a:xfrm>
            <a:off x="1413229" y="4106708"/>
            <a:ext cx="1610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Structure of FC layer</a:t>
            </a:r>
            <a:r>
              <a:rPr lang="en-US" altLang="ko-KR" sz="900" baseline="30000"/>
              <a:t> 1)</a:t>
            </a:r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A91A2-73DA-45C4-869C-CECCFD061C64}"/>
              </a:ext>
            </a:extLst>
          </p:cNvPr>
          <p:cNvSpPr txBox="1"/>
          <p:nvPr/>
        </p:nvSpPr>
        <p:spPr>
          <a:xfrm>
            <a:off x="5555404" y="4106708"/>
            <a:ext cx="14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Operation of FC layer</a:t>
            </a:r>
            <a:r>
              <a:rPr lang="en-US" altLang="ko-KR" sz="900" baseline="30000"/>
              <a:t>2)</a:t>
            </a:r>
            <a:endParaRPr lang="en-US" sz="9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6C75C5-5029-42B5-9423-822D15E0D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858" y="2382997"/>
            <a:ext cx="2274271" cy="1316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8C7CA2-97EB-4932-BB76-65C8636A3CB4}"/>
                  </a:ext>
                </a:extLst>
              </p:cNvPr>
              <p:cNvSpPr txBox="1"/>
              <p:nvPr/>
            </p:nvSpPr>
            <p:spPr>
              <a:xfrm>
                <a:off x="5791529" y="3014668"/>
                <a:ext cx="235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8C7CA2-97EB-4932-BB76-65C8636A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529" y="3014668"/>
                <a:ext cx="235749" cy="369332"/>
              </a:xfrm>
              <a:prstGeom prst="rect">
                <a:avLst/>
              </a:prstGeom>
              <a:blipFill>
                <a:blip r:embed="rId6"/>
                <a:stretch>
                  <a:fillRect r="-43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EDF0DD-4F73-40A6-BF67-BF34EA46F3B6}"/>
              </a:ext>
            </a:extLst>
          </p:cNvPr>
          <p:cNvSpPr/>
          <p:nvPr/>
        </p:nvSpPr>
        <p:spPr>
          <a:xfrm>
            <a:off x="6083411" y="3175799"/>
            <a:ext cx="991273" cy="152263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EC319-63E4-403B-8E5E-1532D3C0FE60}"/>
              </a:ext>
            </a:extLst>
          </p:cNvPr>
          <p:cNvSpPr txBox="1"/>
          <p:nvPr/>
        </p:nvSpPr>
        <p:spPr>
          <a:xfrm>
            <a:off x="6423461" y="2837060"/>
            <a:ext cx="202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m</a:t>
            </a:r>
            <a:endParaRPr lang="ko-KR" altLang="en-US" sz="13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AAAC54-C7C3-45EA-8F74-D0A60A7F47AE}"/>
              </a:ext>
            </a:extLst>
          </p:cNvPr>
          <p:cNvSpPr/>
          <p:nvPr/>
        </p:nvSpPr>
        <p:spPr>
          <a:xfrm>
            <a:off x="4714539" y="2432487"/>
            <a:ext cx="641250" cy="4295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Weight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00451D-C332-442A-B4A9-A13AF474ED1D}"/>
              </a:ext>
            </a:extLst>
          </p:cNvPr>
          <p:cNvSpPr/>
          <p:nvPr/>
        </p:nvSpPr>
        <p:spPr>
          <a:xfrm>
            <a:off x="3670503" y="2432487"/>
            <a:ext cx="641250" cy="4295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Input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F60714-F70A-4B87-9AEC-F27C7AD4FAD1}"/>
              </a:ext>
            </a:extLst>
          </p:cNvPr>
          <p:cNvSpPr/>
          <p:nvPr/>
        </p:nvSpPr>
        <p:spPr>
          <a:xfrm>
            <a:off x="6258423" y="2496296"/>
            <a:ext cx="641250" cy="42950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Bias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9C583-A850-4F88-9CDD-16AA47E74243}"/>
              </a:ext>
            </a:extLst>
          </p:cNvPr>
          <p:cNvSpPr txBox="1"/>
          <p:nvPr/>
        </p:nvSpPr>
        <p:spPr>
          <a:xfrm>
            <a:off x="7216251" y="3014668"/>
            <a:ext cx="23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921E3B-1CDC-445B-8049-FC91CA91F348}"/>
              </a:ext>
            </a:extLst>
          </p:cNvPr>
          <p:cNvGrpSpPr/>
          <p:nvPr/>
        </p:nvGrpSpPr>
        <p:grpSpPr>
          <a:xfrm>
            <a:off x="7450234" y="2410821"/>
            <a:ext cx="1306766" cy="1382994"/>
            <a:chOff x="10222385" y="2496328"/>
            <a:chExt cx="1742354" cy="184399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2ABEE46-D2A3-4288-858B-99F250052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22385" y="2496328"/>
              <a:ext cx="1742354" cy="1843992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36E1AF9-8958-4508-9CCD-29A7B2E26937}"/>
                </a:ext>
              </a:extLst>
            </p:cNvPr>
            <p:cNvSpPr/>
            <p:nvPr/>
          </p:nvSpPr>
          <p:spPr>
            <a:xfrm>
              <a:off x="10682596" y="2541328"/>
              <a:ext cx="855000" cy="5726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Output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E1B6A1-9F9E-4C2B-8277-CF26A6BCE953}"/>
              </a:ext>
            </a:extLst>
          </p:cNvPr>
          <p:cNvSpPr txBox="1"/>
          <p:nvPr/>
        </p:nvSpPr>
        <p:spPr>
          <a:xfrm>
            <a:off x="5534419" y="2475422"/>
            <a:ext cx="235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]</a:t>
            </a:r>
            <a:endParaRPr lang="ko-KR" altLang="en-US" sz="8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080DA-53A1-447C-B2A2-7FFDFEE17E7A}"/>
              </a:ext>
            </a:extLst>
          </p:cNvPr>
          <p:cNvSpPr txBox="1"/>
          <p:nvPr/>
        </p:nvSpPr>
        <p:spPr>
          <a:xfrm>
            <a:off x="3271397" y="2484000"/>
            <a:ext cx="235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[</a:t>
            </a:r>
            <a:endParaRPr lang="ko-KR" altLang="en-US" sz="8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46673-99FA-42D2-9EBE-379690E169B9}"/>
              </a:ext>
            </a:extLst>
          </p:cNvPr>
          <p:cNvSpPr txBox="1"/>
          <p:nvPr/>
        </p:nvSpPr>
        <p:spPr>
          <a:xfrm>
            <a:off x="31834" y="6201433"/>
            <a:ext cx="4117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/>
              <a:t>1) </a:t>
            </a:r>
            <a:r>
              <a:rPr lang="en-US" altLang="ko-KR" sz="825" dirty="0">
                <a:hlinkClick r:id="rId8"/>
              </a:rPr>
              <a:t>http://needjarvis.tistory.com/182</a:t>
            </a:r>
            <a:endParaRPr lang="en-US" altLang="ko-KR" sz="825" dirty="0"/>
          </a:p>
          <a:p>
            <a:r>
              <a:rPr lang="en-US" sz="825" dirty="0"/>
              <a:t>2) https://petewarden.com/2015/04/20/why-gemm-is-at-the-heart-of-deep-learning/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1874623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(</a:t>
            </a:r>
            <a:r>
              <a:rPr lang="en-US" altLang="ko-KR" dirty="0" err="1"/>
              <a:t>mac.v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Reuse the MAC unit to compute the output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7C6E90D5-A516-4A66-874B-6D10BC26A7A5}"/>
              </a:ext>
            </a:extLst>
          </p:cNvPr>
          <p:cNvSpPr/>
          <p:nvPr/>
        </p:nvSpPr>
        <p:spPr bwMode="auto">
          <a:xfrm>
            <a:off x="4394378" y="3101046"/>
            <a:ext cx="322761" cy="513253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0167" tIns="40084" rIns="80167" bIns="40084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01688" rtl="0" eaLnBrk="0" fontAlgn="ctr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125000"/>
              <a:buFont typeface="Wingdings" pitchFamily="2" charset="2"/>
              <a:buNone/>
              <a:tabLst/>
            </a:pPr>
            <a:endParaRPr kumimoji="0" lang="ko-KR" altLang="en-US" sz="1800" b="0" i="0" u="none" strike="noStrike" cap="none" normalizeH="0" baseline="0" dirty="0" err="1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C9C12-F672-482A-8B3C-E8E37207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09" y="1963092"/>
            <a:ext cx="2307272" cy="96693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D5533BD-4CAE-4579-93C1-408DBDC293E9}"/>
              </a:ext>
            </a:extLst>
          </p:cNvPr>
          <p:cNvGrpSpPr/>
          <p:nvPr/>
        </p:nvGrpSpPr>
        <p:grpSpPr>
          <a:xfrm>
            <a:off x="175045" y="3776981"/>
            <a:ext cx="8740355" cy="1521346"/>
            <a:chOff x="232661" y="4879490"/>
            <a:chExt cx="8740355" cy="1521346"/>
          </a:xfrm>
        </p:grpSpPr>
        <p:sp>
          <p:nvSpPr>
            <p:cNvPr id="7" name="TextBox 40">
              <a:extLst>
                <a:ext uri="{FF2B5EF4-FFF2-40B4-BE49-F238E27FC236}">
                  <a16:creationId xmlns:a16="http://schemas.microsoft.com/office/drawing/2014/main" id="{2244035B-0494-448E-B946-3D7E313C5706}"/>
                </a:ext>
              </a:extLst>
            </p:cNvPr>
            <p:cNvSpPr txBox="1"/>
            <p:nvPr/>
          </p:nvSpPr>
          <p:spPr>
            <a:xfrm>
              <a:off x="4671242" y="4972230"/>
              <a:ext cx="364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I</a:t>
              </a:r>
              <a:r>
                <a:rPr lang="en-US" altLang="ko-KR" sz="1000" b="1" baseline="-25000" dirty="0"/>
                <a:t>7</a:t>
              </a:r>
            </a:p>
          </p:txBody>
        </p:sp>
        <p:sp>
          <p:nvSpPr>
            <p:cNvPr id="8" name="TextBox 41">
              <a:extLst>
                <a:ext uri="{FF2B5EF4-FFF2-40B4-BE49-F238E27FC236}">
                  <a16:creationId xmlns:a16="http://schemas.microsoft.com/office/drawing/2014/main" id="{46451668-DB1A-4C2A-B463-5A0D440ED496}"/>
                </a:ext>
              </a:extLst>
            </p:cNvPr>
            <p:cNvSpPr txBox="1"/>
            <p:nvPr/>
          </p:nvSpPr>
          <p:spPr>
            <a:xfrm>
              <a:off x="4648982" y="5163688"/>
              <a:ext cx="3818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W</a:t>
              </a:r>
              <a:r>
                <a:rPr lang="en-US" altLang="ko-KR" sz="1000" b="1" baseline="-25000" dirty="0"/>
                <a:t>7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D9D2C8E-EB31-4D31-8308-2CA5F4EC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418" y="4879491"/>
              <a:ext cx="1858728" cy="7876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A14BA40-4D0D-4E8A-ABD5-E0F571C0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1318" y="4879491"/>
              <a:ext cx="1858728" cy="787686"/>
            </a:xfrm>
            <a:prstGeom prst="rect">
              <a:avLst/>
            </a:prstGeom>
          </p:spPr>
        </p:pic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EA627C91-0FFA-4630-8831-A81DC2D617C1}"/>
                </a:ext>
              </a:extLst>
            </p:cNvPr>
            <p:cNvSpPr txBox="1"/>
            <p:nvPr/>
          </p:nvSpPr>
          <p:spPr>
            <a:xfrm>
              <a:off x="288009" y="4964216"/>
              <a:ext cx="3451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I</a:t>
              </a:r>
              <a:r>
                <a:rPr lang="en-US" altLang="ko-KR" sz="1000" b="1" baseline="-25000" dirty="0"/>
                <a:t>0</a:t>
              </a:r>
              <a:endParaRPr lang="en-US" altLang="ko-KR" sz="1100" b="1" baseline="-25000" dirty="0"/>
            </a:p>
          </p:txBody>
        </p:sp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41E6A042-6D15-48C4-9425-484D0B62F1C1}"/>
                </a:ext>
              </a:extLst>
            </p:cNvPr>
            <p:cNvSpPr txBox="1"/>
            <p:nvPr/>
          </p:nvSpPr>
          <p:spPr>
            <a:xfrm>
              <a:off x="232661" y="5144217"/>
              <a:ext cx="3842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W</a:t>
              </a:r>
              <a:r>
                <a:rPr lang="en-US" altLang="ko-KR" sz="1000" b="1" baseline="-25000" dirty="0"/>
                <a:t>0</a:t>
              </a: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id="{EECF024D-0152-4A09-9C6D-FC7861E40BBC}"/>
                </a:ext>
              </a:extLst>
            </p:cNvPr>
            <p:cNvSpPr txBox="1"/>
            <p:nvPr/>
          </p:nvSpPr>
          <p:spPr>
            <a:xfrm>
              <a:off x="334729" y="5334335"/>
              <a:ext cx="300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0</a:t>
              </a:r>
              <a:endParaRPr lang="en-US" altLang="ko-KR" sz="1000" b="1" baseline="-25000" dirty="0"/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EBF0C7DA-BE1E-405E-AE09-7D1506255476}"/>
                </a:ext>
              </a:extLst>
            </p:cNvPr>
            <p:cNvSpPr txBox="1"/>
            <p:nvPr/>
          </p:nvSpPr>
          <p:spPr>
            <a:xfrm>
              <a:off x="2116733" y="4966234"/>
              <a:ext cx="355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I</a:t>
              </a:r>
              <a:r>
                <a:rPr lang="en-US" altLang="ko-KR" sz="1000" b="1" baseline="-25000" dirty="0"/>
                <a:t>1</a:t>
              </a:r>
            </a:p>
          </p:txBody>
        </p:sp>
        <p:sp>
          <p:nvSpPr>
            <p:cNvPr id="16" name="TextBox 33">
              <a:extLst>
                <a:ext uri="{FF2B5EF4-FFF2-40B4-BE49-F238E27FC236}">
                  <a16:creationId xmlns:a16="http://schemas.microsoft.com/office/drawing/2014/main" id="{0252CC08-92E7-492A-8A1D-ED02A4EFF687}"/>
                </a:ext>
              </a:extLst>
            </p:cNvPr>
            <p:cNvSpPr txBox="1"/>
            <p:nvPr/>
          </p:nvSpPr>
          <p:spPr>
            <a:xfrm>
              <a:off x="2079415" y="5160845"/>
              <a:ext cx="3960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W</a:t>
              </a:r>
              <a:r>
                <a:rPr lang="en-US" altLang="ko-KR" sz="1000" b="1" baseline="-25000" dirty="0"/>
                <a:t>1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0F6771E-51A9-467E-A1EC-92A707094B87}"/>
                </a:ext>
              </a:extLst>
            </p:cNvPr>
            <p:cNvSpPr/>
            <p:nvPr/>
          </p:nvSpPr>
          <p:spPr>
            <a:xfrm>
              <a:off x="4299914" y="5160073"/>
              <a:ext cx="51644" cy="51644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b="1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0187E47-7068-4EA8-BF6D-FE9B86E550EA}"/>
                </a:ext>
              </a:extLst>
            </p:cNvPr>
            <p:cNvSpPr/>
            <p:nvPr/>
          </p:nvSpPr>
          <p:spPr>
            <a:xfrm>
              <a:off x="4401164" y="5160073"/>
              <a:ext cx="51644" cy="51644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b="1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CE057F7-A5F7-468A-9007-3A2A999AEE0F}"/>
                </a:ext>
              </a:extLst>
            </p:cNvPr>
            <p:cNvSpPr/>
            <p:nvPr/>
          </p:nvSpPr>
          <p:spPr>
            <a:xfrm>
              <a:off x="4501575" y="5160073"/>
              <a:ext cx="51644" cy="51644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b="1"/>
            </a:p>
          </p:txBody>
        </p:sp>
        <p:sp>
          <p:nvSpPr>
            <p:cNvPr id="20" name="TextBox 49">
              <a:extLst>
                <a:ext uri="{FF2B5EF4-FFF2-40B4-BE49-F238E27FC236}">
                  <a16:creationId xmlns:a16="http://schemas.microsoft.com/office/drawing/2014/main" id="{1A797013-4B70-43F0-BD69-799879BF10ED}"/>
                </a:ext>
              </a:extLst>
            </p:cNvPr>
            <p:cNvSpPr txBox="1"/>
            <p:nvPr/>
          </p:nvSpPr>
          <p:spPr>
            <a:xfrm>
              <a:off x="6519536" y="4964216"/>
              <a:ext cx="364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B</a:t>
              </a:r>
              <a:r>
                <a:rPr lang="en-US" altLang="ko-KR" sz="1000" b="1" baseline="-25000" dirty="0"/>
                <a:t>0</a:t>
              </a:r>
            </a:p>
          </p:txBody>
        </p:sp>
        <p:sp>
          <p:nvSpPr>
            <p:cNvPr id="21" name="TextBox 50">
              <a:extLst>
                <a:ext uri="{FF2B5EF4-FFF2-40B4-BE49-F238E27FC236}">
                  <a16:creationId xmlns:a16="http://schemas.microsoft.com/office/drawing/2014/main" id="{41C89758-7F6C-4AC2-9AD3-C7ADB650A9EF}"/>
                </a:ext>
              </a:extLst>
            </p:cNvPr>
            <p:cNvSpPr txBox="1"/>
            <p:nvPr/>
          </p:nvSpPr>
          <p:spPr>
            <a:xfrm>
              <a:off x="6583402" y="5158923"/>
              <a:ext cx="300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1</a:t>
              </a:r>
              <a:endParaRPr lang="en-US" altLang="ko-KR" sz="1000" b="1" baseline="-25000" dirty="0"/>
            </a:p>
          </p:txBody>
        </p:sp>
        <p:sp>
          <p:nvSpPr>
            <p:cNvPr id="22" name="TextBox 52">
              <a:extLst>
                <a:ext uri="{FF2B5EF4-FFF2-40B4-BE49-F238E27FC236}">
                  <a16:creationId xmlns:a16="http://schemas.microsoft.com/office/drawing/2014/main" id="{9CFB408A-46EB-4ABB-866D-F8D0CFF9C902}"/>
                </a:ext>
              </a:extLst>
            </p:cNvPr>
            <p:cNvSpPr txBox="1"/>
            <p:nvPr/>
          </p:nvSpPr>
          <p:spPr>
            <a:xfrm>
              <a:off x="8557015" y="5361265"/>
              <a:ext cx="416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/>
                <a:t>O</a:t>
              </a:r>
              <a:r>
                <a:rPr lang="en-US" altLang="ko-KR" sz="1000" b="1" baseline="-25000" dirty="0"/>
                <a:t>0</a:t>
              </a:r>
              <a:endParaRPr lang="en-US" altLang="ko-KR" sz="825" b="1" baseline="-250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C9BBA7-2C21-431A-94B7-EB1A39730D84}"/>
                </a:ext>
              </a:extLst>
            </p:cNvPr>
            <p:cNvGrpSpPr/>
            <p:nvPr/>
          </p:nvGrpSpPr>
          <p:grpSpPr>
            <a:xfrm>
              <a:off x="1522267" y="5847267"/>
              <a:ext cx="6182214" cy="553569"/>
              <a:chOff x="2140604" y="4450976"/>
              <a:chExt cx="8242952" cy="738092"/>
            </a:xfrm>
          </p:grpSpPr>
          <p:cxnSp>
            <p:nvCxnSpPr>
              <p:cNvPr id="26" name="꺾인 연결선 216">
                <a:extLst>
                  <a:ext uri="{FF2B5EF4-FFF2-40B4-BE49-F238E27FC236}">
                    <a16:creationId xmlns:a16="http://schemas.microsoft.com/office/drawing/2014/main" id="{BDE92E56-578F-4922-8941-CDEECF4EF2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55730" y="335850"/>
                <a:ext cx="12700" cy="8242952"/>
              </a:xfrm>
              <a:prstGeom prst="bentConnector3">
                <a:avLst>
                  <a:gd name="adj1" fmla="val 1965142"/>
                </a:avLst>
              </a:prstGeom>
              <a:ln w="15875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EC6DB7B-524E-477E-9AD1-D55C911FC453}"/>
                  </a:ext>
                </a:extLst>
              </p:cNvPr>
              <p:cNvSpPr/>
              <p:nvPr/>
            </p:nvSpPr>
            <p:spPr>
              <a:xfrm>
                <a:off x="5958816" y="4788959"/>
                <a:ext cx="110543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350" b="1">
                    <a:ea typeface="나눔고딕" panose="020D0604000000000000"/>
                  </a:rPr>
                  <a:t>9</a:t>
                </a:r>
                <a:r>
                  <a:rPr lang="ko-KR" altLang="en-US" sz="1350" b="1">
                    <a:ea typeface="나눔고딕" panose="020D0604000000000000"/>
                  </a:rPr>
                  <a:t> </a:t>
                </a:r>
                <a:r>
                  <a:rPr lang="en-US" altLang="ko-KR" sz="1350" b="1">
                    <a:ea typeface="나눔고딕" panose="020D0604000000000000"/>
                  </a:rPr>
                  <a:t>times</a:t>
                </a:r>
                <a:endParaRPr lang="en-US" altLang="ko-KR" sz="1350" b="1" dirty="0">
                  <a:ea typeface="나눔고딕" panose="020D0604000000000000"/>
                </a:endParaRP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F56410B-75E4-4913-92FD-6F89BE8B6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5838" y="4879491"/>
              <a:ext cx="1858728" cy="78768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A44BDC5-AEDF-4CDA-AECE-C9943063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6912" y="4879490"/>
              <a:ext cx="1858728" cy="78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582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2CA3-A9FC-E04F-8AD1-100D9479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Set the correct MAC input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D0BB-BBC3-6145-A756-CD02E7DC93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KR" dirty="0"/>
              <a:t>TODO : Implement lines 460 ~ 462 so that the input to the MAC unit is set properly</a:t>
            </a:r>
            <a:endParaRPr lang="en-KR" b="1" dirty="0"/>
          </a:p>
          <a:p>
            <a:pPr marL="0" indent="0">
              <a:buNone/>
            </a:pPr>
            <a:endParaRPr lang="en-KR" dirty="0"/>
          </a:p>
          <a:p>
            <a:r>
              <a:rPr lang="en-KR" dirty="0"/>
              <a:t>The MAC unit performs operations in the STATE_ACCUMULATE and STATE_BIAS_ADD state</a:t>
            </a:r>
          </a:p>
          <a:p>
            <a:endParaRPr lang="en-KR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481381-F12A-EF4C-98A4-05D5C0F9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3429000"/>
            <a:ext cx="9105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70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sz="3000" b="1" dirty="0"/>
              <a:t>Part4 : Quantization</a:t>
            </a:r>
          </a:p>
        </p:txBody>
      </p:sp>
    </p:spTree>
    <p:extLst>
      <p:ext uri="{BB962C8B-B14F-4D97-AF65-F5344CB8AC3E}">
        <p14:creationId xmlns:p14="http://schemas.microsoft.com/office/powerpoint/2010/main" val="2231513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Quantization Rule (1) 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 vert="horz" lIns="91440" tIns="45720" rIns="91440" bIns="45720" anchor="t">
            <a:normAutofit/>
          </a:bodyPr>
          <a:lstStyle/>
          <a:p>
            <a:pPr marL="205105" indent="-205105"/>
            <a:r>
              <a:rPr lang="en-US" altLang="ko-KR" sz="2000" dirty="0">
                <a:latin typeface="Arial"/>
                <a:ea typeface="Tahoma"/>
                <a:cs typeface="Arial"/>
              </a:rPr>
              <a:t>Layer structure</a:t>
            </a:r>
            <a:endParaRPr lang="en-US" altLang="ko-KR" sz="1600" dirty="0">
              <a:latin typeface="Arial"/>
              <a:ea typeface="Tahoma"/>
              <a:cs typeface="Arial"/>
            </a:endParaRPr>
          </a:p>
          <a:p>
            <a:pPr marL="410845" lvl="1" indent="-205105"/>
            <a:r>
              <a:rPr lang="en-US" altLang="ko-KR" sz="1600" dirty="0"/>
              <a:t>Input : 8-bit 2’s fixed point input, weight, bias</a:t>
            </a:r>
          </a:p>
          <a:p>
            <a:pPr marL="410845" lvl="1" indent="-205105"/>
            <a:r>
              <a:rPr lang="en-US" altLang="ko-KR" sz="1600" dirty="0"/>
              <a:t>Output: 8-bits 2’s fixed point</a:t>
            </a:r>
          </a:p>
          <a:p>
            <a:pPr marL="410845" lvl="1" indent="-205105">
              <a:buClr>
                <a:srgbClr val="465E9C"/>
              </a:buClr>
            </a:pPr>
            <a:endParaRPr lang="en-US" altLang="ko-KR" sz="1600" dirty="0">
              <a:latin typeface="Calibri"/>
              <a:ea typeface="Tahoma"/>
              <a:cs typeface="Calibri"/>
            </a:endParaRPr>
          </a:p>
          <a:p>
            <a:pPr marL="205105" indent="-205105"/>
            <a:r>
              <a:rPr lang="en-US" altLang="ko-KR" sz="2000" dirty="0">
                <a:latin typeface="Arial"/>
                <a:ea typeface="Tahoma"/>
                <a:cs typeface="Arial"/>
              </a:rPr>
              <a:t>Don’t quantize the intermediate result!</a:t>
            </a:r>
          </a:p>
          <a:p>
            <a:pPr marL="410845" lvl="1" indent="-205105"/>
            <a:r>
              <a:rPr lang="en-US" altLang="ko-KR" sz="1600" dirty="0"/>
              <a:t>To minimize data loss</a:t>
            </a:r>
          </a:p>
          <a:p>
            <a:pPr marL="410845" lvl="1" indent="-205105"/>
            <a:endParaRPr lang="en-US" altLang="ko-KR" sz="1600" dirty="0"/>
          </a:p>
          <a:p>
            <a:pPr marL="205105" indent="-205105"/>
            <a:r>
              <a:rPr lang="en-US" altLang="ko-KR" sz="2000" dirty="0">
                <a:latin typeface="Arial"/>
                <a:ea typeface="Tahoma"/>
                <a:cs typeface="Arial"/>
              </a:rPr>
              <a:t>Quantize the final calculated (MAC) result to 8-bit 2’s fixed point</a:t>
            </a:r>
          </a:p>
          <a:p>
            <a:pPr marL="410845" lvl="1" indent="-205105"/>
            <a:r>
              <a:rPr lang="en-US" altLang="ko-KR" sz="1600" dirty="0"/>
              <a:t>But you should consider overflow condition when you perform quantization (next slide)</a:t>
            </a:r>
          </a:p>
          <a:p>
            <a:pPr marL="410845" lvl="1" indent="-205105"/>
            <a:endParaRPr lang="en-US" altLang="ko-KR" sz="1600" dirty="0"/>
          </a:p>
          <a:p>
            <a:pPr marL="205105" indent="-205105"/>
            <a:r>
              <a:rPr lang="en-US" altLang="ko-KR" sz="2000" dirty="0">
                <a:latin typeface="Arial"/>
                <a:ea typeface="Tahoma"/>
                <a:cs typeface="Arial"/>
              </a:rPr>
              <a:t>To do so, set OUT_BITWIDTH of MAC large to ensure no loss</a:t>
            </a:r>
          </a:p>
          <a:p>
            <a:pPr marL="410845" lvl="1" indent="-205105"/>
            <a:r>
              <a:rPr lang="en-US" altLang="ko-KR" sz="1600" dirty="0"/>
              <a:t>ex) For this lab, up to two 8-bits fixed points are multiplied nine times to produce results</a:t>
            </a:r>
          </a:p>
          <a:p>
            <a:pPr marL="410845" lvl="1" indent="-205105"/>
            <a:r>
              <a:rPr lang="en-US" altLang="ko-KR" sz="1600" dirty="0"/>
              <a:t>result (15bit) + result(15bit) + ... + result(15bit)</a:t>
            </a:r>
          </a:p>
          <a:p>
            <a:pPr marL="410845" lvl="1" indent="-205105"/>
            <a:r>
              <a:rPr lang="en-US" altLang="ko-KR" sz="1600" dirty="0"/>
              <a:t>Excluding signed bit, then result can have up to 18 bits (7 + 7 + </a:t>
            </a:r>
            <a:r>
              <a:rPr lang="ko-KR" altLang="en-US" sz="1600" baseline="30000" dirty="0"/>
              <a:t>┌</a:t>
            </a:r>
            <a:r>
              <a:rPr lang="ko-KR" altLang="en-US" sz="1600" dirty="0"/>
              <a:t> </a:t>
            </a:r>
            <a:r>
              <a:rPr lang="en-US" altLang="ko-KR" sz="1600" dirty="0"/>
              <a:t>log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(9)</a:t>
            </a:r>
            <a:r>
              <a:rPr lang="ko-KR" altLang="en-US" sz="1600" dirty="0"/>
              <a:t> </a:t>
            </a:r>
            <a:r>
              <a:rPr lang="ko-KR" altLang="en-US" sz="1600" baseline="30000" dirty="0"/>
              <a:t>┐</a:t>
            </a:r>
            <a:r>
              <a:rPr lang="en-US" altLang="ko-KR" sz="1600" dirty="0"/>
              <a:t>)</a:t>
            </a:r>
          </a:p>
          <a:p>
            <a:pPr marL="410845" lvl="1" indent="-205105"/>
            <a:r>
              <a:rPr lang="en-US" altLang="ko-KR" sz="1600" dirty="0">
                <a:latin typeface="Calibri"/>
                <a:ea typeface="Tahoma"/>
                <a:cs typeface="Calibri"/>
              </a:rPr>
              <a:t>So the result can be expressed with 19 bits, including signed bit</a:t>
            </a:r>
          </a:p>
          <a:p>
            <a:pPr marL="410845" lvl="1" indent="-205105"/>
            <a:r>
              <a:rPr lang="en-US" altLang="ko-KR" sz="1600" dirty="0"/>
              <a:t>We recommend setting C_BITWIDTH to 18 bits, OUT_BITWIDTH to 19 bits </a:t>
            </a:r>
          </a:p>
        </p:txBody>
      </p:sp>
    </p:spTree>
    <p:extLst>
      <p:ext uri="{BB962C8B-B14F-4D97-AF65-F5344CB8AC3E}">
        <p14:creationId xmlns:p14="http://schemas.microsoft.com/office/powerpoint/2010/main" val="1347717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Quantization Rule (2)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Convert 19-bit 2’s fixed point (result) to 8-bit 2’s fixed point</a:t>
            </a:r>
            <a:endParaRPr lang="en-US" altLang="ko-KR" sz="1600" dirty="0"/>
          </a:p>
          <a:p>
            <a:pPr lvl="1"/>
            <a:r>
              <a:rPr lang="en-US" altLang="ko-KR" sz="1600" dirty="0"/>
              <a:t>result[18]: Signed bit</a:t>
            </a:r>
          </a:p>
          <a:p>
            <a:pPr lvl="1"/>
            <a:r>
              <a:rPr lang="en-US" altLang="ko-KR" sz="1600" dirty="0"/>
              <a:t>result[17:13]: Bits used for checking overflow</a:t>
            </a:r>
          </a:p>
          <a:p>
            <a:pPr lvl="1"/>
            <a:r>
              <a:rPr lang="en-US" altLang="ko-KR" sz="1600" dirty="0"/>
              <a:t>result[12:6]: Real data after conversion</a:t>
            </a:r>
          </a:p>
          <a:p>
            <a:pPr lvl="1"/>
            <a:r>
              <a:rPr lang="en-US" altLang="ko-KR" sz="1600" dirty="0"/>
              <a:t>result[5:0]: Dumped data</a:t>
            </a:r>
          </a:p>
          <a:p>
            <a:pPr lvl="1"/>
            <a:r>
              <a:rPr lang="en-US" altLang="ko-KR" sz="1600" dirty="0"/>
              <a:t>Example</a:t>
            </a:r>
          </a:p>
          <a:p>
            <a:pPr lvl="2"/>
            <a:r>
              <a:rPr lang="en-US" altLang="ko-KR" sz="1600" dirty="0"/>
              <a:t>1_11111_0100101_010010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1_0100101</a:t>
            </a:r>
          </a:p>
          <a:p>
            <a:pPr lvl="2"/>
            <a:r>
              <a:rPr lang="en-US" altLang="ko-KR" sz="1600" dirty="0"/>
              <a:t>0_00000_1110111_000001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0_1110111</a:t>
            </a:r>
          </a:p>
          <a:p>
            <a:pPr lvl="2"/>
            <a:r>
              <a:rPr lang="en-US" altLang="ko-KR" sz="1600" dirty="0"/>
              <a:t>Positive overflow (=0111_1111), Negative overflow(=1000_0000)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Pros and Cons of quantization</a:t>
            </a:r>
          </a:p>
          <a:p>
            <a:pPr lvl="1"/>
            <a:r>
              <a:rPr lang="en-US" altLang="ko-KR" sz="1600" dirty="0"/>
              <a:t>Pros: Can reduce data size / Fast communication is enabled</a:t>
            </a:r>
          </a:p>
          <a:p>
            <a:pPr lvl="1"/>
            <a:r>
              <a:rPr lang="en-US" altLang="ko-KR" sz="1600" dirty="0"/>
              <a:t>Cons: Accuracy is reduced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80371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F388-42B7-D244-BCB1-94A10A7D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Check for overflow &amp; quantize the output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17AD-F31F-9B44-8561-F25E08D554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KR" dirty="0"/>
              <a:t>TODO : Implement lines 496, 475 so that the output value is quantized properly</a:t>
            </a:r>
          </a:p>
          <a:p>
            <a:endParaRPr lang="en-KR" dirty="0"/>
          </a:p>
          <a:p>
            <a:r>
              <a:rPr lang="en-KR" dirty="0"/>
              <a:t>Convert “result_accurate” to “result_quantized” by using the provided quantization rules</a:t>
            </a:r>
          </a:p>
          <a:p>
            <a:endParaRPr lang="en-KR" dirty="0"/>
          </a:p>
          <a:p>
            <a:endParaRPr lang="en-KR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9D6D41-FB04-0F44-BD3E-8EA30E60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3342591"/>
            <a:ext cx="9055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altLang="ko-KR" sz="3000" b="1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1771040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Outputs 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/>
              <a:t>Result</a:t>
            </a:r>
          </a:p>
          <a:p>
            <a:pPr lvl="1"/>
            <a:r>
              <a:rPr lang="en-US" altLang="ko-KR" sz="1600"/>
              <a:t>Check out the tcl console result</a:t>
            </a:r>
            <a:endParaRPr lang="en-US" altLang="ko-KR" sz="2000"/>
          </a:p>
          <a:p>
            <a:pPr marL="0" indent="0">
              <a:buNone/>
            </a:pPr>
            <a:br>
              <a:rPr lang="en-US" altLang="ko-KR" sz="1600" dirty="0"/>
            </a:br>
            <a:endParaRPr lang="en-US" altLang="ko-KR" sz="1600" dirty="0"/>
          </a:p>
          <a:p>
            <a:pPr lvl="1"/>
            <a:endParaRPr lang="ko-KR" altLang="en-US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1F0577-9C09-4783-835D-35DD7729F350}"/>
              </a:ext>
            </a:extLst>
          </p:cNvPr>
          <p:cNvGrpSpPr/>
          <p:nvPr/>
        </p:nvGrpSpPr>
        <p:grpSpPr>
          <a:xfrm>
            <a:off x="530476" y="1944000"/>
            <a:ext cx="8083047" cy="3669861"/>
            <a:chOff x="690750" y="1944000"/>
            <a:chExt cx="6621374" cy="30062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C84611-2784-4573-BB39-17F5B787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50" y="1958627"/>
              <a:ext cx="2981980" cy="23927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83BF48-5EE1-4830-A3D7-EF4D8476873B}"/>
                </a:ext>
              </a:extLst>
            </p:cNvPr>
            <p:cNvSpPr txBox="1"/>
            <p:nvPr/>
          </p:nvSpPr>
          <p:spPr>
            <a:xfrm>
              <a:off x="839695" y="4639089"/>
              <a:ext cx="2632500" cy="20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/>
                <a:t>Correct case</a:t>
              </a:r>
              <a:endParaRPr lang="ko-KR" altLang="en-US" sz="105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EA52D5-699A-4226-9D11-9311DF649958}"/>
                </a:ext>
              </a:extLst>
            </p:cNvPr>
            <p:cNvSpPr txBox="1"/>
            <p:nvPr/>
          </p:nvSpPr>
          <p:spPr>
            <a:xfrm>
              <a:off x="4437000" y="4477507"/>
              <a:ext cx="2875124" cy="47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/>
                <a:t>Incorrect case</a:t>
              </a:r>
            </a:p>
            <a:p>
              <a:pPr algn="ctr"/>
              <a:r>
                <a:rPr lang="en-US" altLang="ko-KR" sz="1050" b="1"/>
                <a:t>(Failed on consecutive test)</a:t>
              </a:r>
            </a:p>
            <a:p>
              <a:pPr algn="ctr"/>
              <a:r>
                <a:rPr lang="en-US" altLang="ko-KR" sz="1050" b="1">
                  <a:sym typeface="Wingdings" panose="05000000000000000000" pitchFamily="2" charset="2"/>
                </a:rPr>
                <a:t></a:t>
              </a:r>
              <a:r>
                <a:rPr lang="en-US" altLang="ko-KR" sz="1050" b="1"/>
                <a:t>  Please check initialization of values!</a:t>
              </a:r>
              <a:endParaRPr lang="ko-KR" altLang="en-US" sz="105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4D09B-A015-44D1-850D-222C647D1BFD}"/>
                </a:ext>
              </a:extLst>
            </p:cNvPr>
            <p:cNvSpPr/>
            <p:nvPr/>
          </p:nvSpPr>
          <p:spPr>
            <a:xfrm>
              <a:off x="831789" y="3322839"/>
              <a:ext cx="1647711" cy="3037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B1719C-EE70-4A20-9D4B-8DA2306B7719}"/>
                </a:ext>
              </a:extLst>
            </p:cNvPr>
            <p:cNvSpPr/>
            <p:nvPr/>
          </p:nvSpPr>
          <p:spPr>
            <a:xfrm>
              <a:off x="826905" y="3997839"/>
              <a:ext cx="1647711" cy="3037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A6362AE-7330-4CDB-A5D0-22EFF10E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2000" y="1944000"/>
              <a:ext cx="2815636" cy="239318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F52F75-E8D3-4D24-AF55-3B5878C36CFB}"/>
                </a:ext>
              </a:extLst>
            </p:cNvPr>
            <p:cNvSpPr/>
            <p:nvPr/>
          </p:nvSpPr>
          <p:spPr>
            <a:xfrm>
              <a:off x="4437000" y="3246813"/>
              <a:ext cx="1518750" cy="2785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CC045-DC5F-475D-988D-70133C0E12BE}"/>
                </a:ext>
              </a:extLst>
            </p:cNvPr>
            <p:cNvSpPr/>
            <p:nvPr/>
          </p:nvSpPr>
          <p:spPr>
            <a:xfrm>
              <a:off x="4437000" y="3888063"/>
              <a:ext cx="1518750" cy="2785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13899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D0B-87DB-B843-B296-41DDA4871F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US" sz="3000" b="1" dirty="0"/>
          </a:p>
          <a:p>
            <a:pPr marL="0" indent="0" algn="r">
              <a:buNone/>
            </a:pPr>
            <a:r>
              <a:rPr lang="en-US" altLang="ko-KR" sz="3000" b="1" dirty="0"/>
              <a:t>Wires &amp; Regs </a:t>
            </a:r>
          </a:p>
        </p:txBody>
      </p:sp>
    </p:spTree>
    <p:extLst>
      <p:ext uri="{BB962C8B-B14F-4D97-AF65-F5344CB8AC3E}">
        <p14:creationId xmlns:p14="http://schemas.microsoft.com/office/powerpoint/2010/main" val="115490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 &amp; Regs related to Buffer</a:t>
            </a:r>
            <a:endParaRPr 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16932E7-564F-4912-BD08-2AC7FC3B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16936"/>
              </p:ext>
            </p:extLst>
          </p:nvPr>
        </p:nvGraphicFramePr>
        <p:xfrm>
          <a:off x="538875" y="2619000"/>
          <a:ext cx="806625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403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6948847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</a:tblGrid>
              <a:tr h="426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Explanation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54951"/>
                  </a:ext>
                </a:extLst>
              </a:tr>
              <a:tr h="29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input_data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partial input data from BRAM, where the value is fed into the MAC unit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9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weight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partial weights from BRAM, where the value is fed into the MAC unit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758569"/>
                  </a:ext>
                </a:extLst>
              </a:tr>
              <a:tr h="29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weight_buff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partial weights from BRAM, where the value is fed into the weight register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046412"/>
                  </a:ext>
                </a:extLst>
              </a:tr>
              <a:tr h="298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bias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partial bias data from BRAM, where the value is fed into the MAC unit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8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65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FC: Example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/>
              <a:t>8x4 FC layer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I</a:t>
            </a:r>
            <a:r>
              <a:rPr lang="en-US" altLang="ko-KR" sz="1400"/>
              <a:t>nput Size: 8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O</a:t>
            </a:r>
            <a:r>
              <a:rPr lang="en-US" altLang="ko-KR" sz="1400"/>
              <a:t>utput Size: 4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W</a:t>
            </a:r>
            <a:r>
              <a:rPr lang="en-US" altLang="ko-KR" sz="1400"/>
              <a:t>eight Size: Input Size x Output Size = 32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B</a:t>
            </a:r>
            <a:r>
              <a:rPr lang="en-US" altLang="ko-KR" sz="1400"/>
              <a:t>ias Size: Output Size = 4</a:t>
            </a:r>
            <a:endParaRPr lang="en-US" altLang="ko-KR" sz="1400" dirty="0"/>
          </a:p>
          <a:p>
            <a:pPr marL="445736" lvl="2" indent="0">
              <a:buNone/>
            </a:pP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95F00-1496-4184-AB13-0CBA5801C4E3}"/>
              </a:ext>
            </a:extLst>
          </p:cNvPr>
          <p:cNvSpPr/>
          <p:nvPr/>
        </p:nvSpPr>
        <p:spPr>
          <a:xfrm>
            <a:off x="350095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5EBA75-2C22-4157-B3A1-573E63CED246}"/>
              </a:ext>
            </a:extLst>
          </p:cNvPr>
          <p:cNvSpPr/>
          <p:nvPr/>
        </p:nvSpPr>
        <p:spPr>
          <a:xfrm>
            <a:off x="409624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667E5C-DA29-47E9-953B-306179ACD33B}"/>
              </a:ext>
            </a:extLst>
          </p:cNvPr>
          <p:cNvSpPr/>
          <p:nvPr/>
        </p:nvSpPr>
        <p:spPr>
          <a:xfrm>
            <a:off x="469152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CD721-223B-400F-832D-7EF55D6D79AB}"/>
              </a:ext>
            </a:extLst>
          </p:cNvPr>
          <p:cNvSpPr/>
          <p:nvPr/>
        </p:nvSpPr>
        <p:spPr>
          <a:xfrm>
            <a:off x="5286805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9F345B-B84E-4AF6-953B-AFFE5D84C784}"/>
              </a:ext>
            </a:extLst>
          </p:cNvPr>
          <p:cNvSpPr/>
          <p:nvPr/>
        </p:nvSpPr>
        <p:spPr>
          <a:xfrm>
            <a:off x="588208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EF1A72-66E3-4686-8793-6C6D707C2DBB}"/>
              </a:ext>
            </a:extLst>
          </p:cNvPr>
          <p:cNvSpPr/>
          <p:nvPr/>
        </p:nvSpPr>
        <p:spPr>
          <a:xfrm>
            <a:off x="647737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5</a:t>
            </a:r>
            <a:endParaRPr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2B405-5DA1-4E46-88F5-DA7CFD655F04}"/>
              </a:ext>
            </a:extLst>
          </p:cNvPr>
          <p:cNvSpPr/>
          <p:nvPr/>
        </p:nvSpPr>
        <p:spPr>
          <a:xfrm>
            <a:off x="707265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6</a:t>
            </a:r>
            <a:endParaRPr lang="ko-KR" altLang="en-US" baseline="-25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3F08C-DC69-4B2A-9086-FDB561EC943C}"/>
              </a:ext>
            </a:extLst>
          </p:cNvPr>
          <p:cNvSpPr/>
          <p:nvPr/>
        </p:nvSpPr>
        <p:spPr>
          <a:xfrm>
            <a:off x="766793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7</a:t>
            </a:r>
            <a:endParaRPr lang="ko-KR" altLang="en-US" baseline="-25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D668CF-2906-406A-83E3-E2F0CBD2E27B}"/>
              </a:ext>
            </a:extLst>
          </p:cNvPr>
          <p:cNvSpPr/>
          <p:nvPr/>
        </p:nvSpPr>
        <p:spPr>
          <a:xfrm>
            <a:off x="4094452" y="5073751"/>
            <a:ext cx="607500" cy="607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4780AE-755D-46A3-A84D-9620E3F2AC99}"/>
              </a:ext>
            </a:extLst>
          </p:cNvPr>
          <p:cNvSpPr/>
          <p:nvPr/>
        </p:nvSpPr>
        <p:spPr>
          <a:xfrm>
            <a:off x="5038387" y="5075485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1E4C61-360D-45FB-9EE8-3DE308F2B3B2}"/>
              </a:ext>
            </a:extLst>
          </p:cNvPr>
          <p:cNvSpPr/>
          <p:nvPr/>
        </p:nvSpPr>
        <p:spPr>
          <a:xfrm>
            <a:off x="5992702" y="5073751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46D3D4-E115-4DC9-86AF-879EC65EC85A}"/>
              </a:ext>
            </a:extLst>
          </p:cNvPr>
          <p:cNvSpPr/>
          <p:nvPr/>
        </p:nvSpPr>
        <p:spPr>
          <a:xfrm>
            <a:off x="6947016" y="5074618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30" name="모서리가 둥근 직사각형 11">
            <a:extLst>
              <a:ext uri="{FF2B5EF4-FFF2-40B4-BE49-F238E27FC236}">
                <a16:creationId xmlns:a16="http://schemas.microsoft.com/office/drawing/2014/main" id="{277D7539-8F2D-43E3-A8D2-538F8EB6A441}"/>
              </a:ext>
            </a:extLst>
          </p:cNvPr>
          <p:cNvSpPr/>
          <p:nvPr/>
        </p:nvSpPr>
        <p:spPr>
          <a:xfrm>
            <a:off x="4177293" y="4370554"/>
            <a:ext cx="441818" cy="405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50" b="1" dirty="0"/>
              <a:t>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851386-2FA4-4666-A883-46C7E1688CAE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3703458" y="2947501"/>
            <a:ext cx="694745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DBFB3-A82B-4609-A236-E833CA538A28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4298740" y="2947501"/>
            <a:ext cx="99463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A6ED66-2D6A-489F-B0A1-D281C0456B14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flipH="1">
            <a:off x="4398203" y="2947501"/>
            <a:ext cx="495820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AF89EF-0F0B-40BB-8272-2C1A70A89459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 flipH="1">
            <a:off x="4398203" y="2947501"/>
            <a:ext cx="1091102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8468F7-CB66-423E-9775-2131073FD6DB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 flipH="1">
            <a:off x="4398203" y="2947501"/>
            <a:ext cx="1686385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03DAE4E-B5CD-4906-AF2F-2D238EDDC14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flipH="1">
            <a:off x="4398203" y="2947501"/>
            <a:ext cx="2281667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B4E5BC-47A4-48CC-8B28-C33E3F1CAD98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4398203" y="2947501"/>
            <a:ext cx="2876950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E0190D-4453-4108-94EB-437D84D0271F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4398202" y="2947501"/>
            <a:ext cx="3472230" cy="1423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2087BF-AF9A-4290-9937-57D5D2242835}"/>
              </a:ext>
            </a:extLst>
          </p:cNvPr>
          <p:cNvCxnSpPr>
            <a:stCxn id="30" idx="2"/>
            <a:endCxn id="26" idx="0"/>
          </p:cNvCxnSpPr>
          <p:nvPr/>
        </p:nvCxnSpPr>
        <p:spPr>
          <a:xfrm>
            <a:off x="4398202" y="4775554"/>
            <a:ext cx="0" cy="29819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4CFA3F-69D5-480C-8689-52D64702FC2F}"/>
              </a:ext>
            </a:extLst>
          </p:cNvPr>
          <p:cNvSpPr/>
          <p:nvPr/>
        </p:nvSpPr>
        <p:spPr>
          <a:xfrm>
            <a:off x="4446723" y="4758648"/>
            <a:ext cx="513282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00B050"/>
                </a:solidFill>
              </a:rPr>
              <a:t>+ B</a:t>
            </a:r>
            <a:r>
              <a:rPr lang="en-US" altLang="ko-KR" sz="1350" baseline="-25000" dirty="0">
                <a:solidFill>
                  <a:srgbClr val="00B050"/>
                </a:solidFill>
              </a:rPr>
              <a:t>0</a:t>
            </a:r>
            <a:endParaRPr lang="ko-KR" altLang="en-US" sz="1350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69DD86-9B11-4DAC-B3F9-3D1DC713254B}"/>
              </a:ext>
            </a:extLst>
          </p:cNvPr>
          <p:cNvSpPr/>
          <p:nvPr/>
        </p:nvSpPr>
        <p:spPr>
          <a:xfrm>
            <a:off x="3508706" y="295929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0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0693E-7327-4B0D-B5AA-B74543CBFB06}"/>
              </a:ext>
            </a:extLst>
          </p:cNvPr>
          <p:cNvSpPr/>
          <p:nvPr/>
        </p:nvSpPr>
        <p:spPr>
          <a:xfrm>
            <a:off x="4118186" y="295929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1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4AE7F1-B65A-412C-A9AF-18E87EE5CE4A}"/>
              </a:ext>
            </a:extLst>
          </p:cNvPr>
          <p:cNvSpPr/>
          <p:nvPr/>
        </p:nvSpPr>
        <p:spPr>
          <a:xfrm>
            <a:off x="4657928" y="295929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2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E1B946-50BB-441E-B1F1-28F51BB82CD9}"/>
              </a:ext>
            </a:extLst>
          </p:cNvPr>
          <p:cNvSpPr/>
          <p:nvPr/>
        </p:nvSpPr>
        <p:spPr>
          <a:xfrm>
            <a:off x="5271471" y="295929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3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9ADE0D-B301-4061-809C-6F72E51CDBFE}"/>
              </a:ext>
            </a:extLst>
          </p:cNvPr>
          <p:cNvSpPr/>
          <p:nvPr/>
        </p:nvSpPr>
        <p:spPr>
          <a:xfrm>
            <a:off x="5850576" y="295929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4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93087A-A709-4C17-8523-006EADECEBFA}"/>
              </a:ext>
            </a:extLst>
          </p:cNvPr>
          <p:cNvSpPr/>
          <p:nvPr/>
        </p:nvSpPr>
        <p:spPr>
          <a:xfrm>
            <a:off x="6427610" y="295929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5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6542C9-B479-445B-B992-0DE8C86AAE76}"/>
              </a:ext>
            </a:extLst>
          </p:cNvPr>
          <p:cNvSpPr/>
          <p:nvPr/>
        </p:nvSpPr>
        <p:spPr>
          <a:xfrm>
            <a:off x="7013850" y="295929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6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4F5519-9EB9-4D86-9F19-04E5DE8BB34B}"/>
              </a:ext>
            </a:extLst>
          </p:cNvPr>
          <p:cNvSpPr/>
          <p:nvPr/>
        </p:nvSpPr>
        <p:spPr>
          <a:xfrm>
            <a:off x="7651041" y="2957339"/>
            <a:ext cx="546945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 dirty="0">
                <a:solidFill>
                  <a:srgbClr val="7030A0"/>
                </a:solidFill>
              </a:rPr>
              <a:t>x W</a:t>
            </a:r>
            <a:r>
              <a:rPr lang="en-US" altLang="ko-KR" sz="1350" baseline="-25000" dirty="0">
                <a:solidFill>
                  <a:srgbClr val="7030A0"/>
                </a:solidFill>
              </a:rPr>
              <a:t>7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398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 &amp; Regs related to BRAM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4A3E7D-03D5-402D-BAEE-EBC350641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90128"/>
              </p:ext>
            </p:extLst>
          </p:nvPr>
        </p:nvGraphicFramePr>
        <p:xfrm>
          <a:off x="673875" y="1320960"/>
          <a:ext cx="7796250" cy="4569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838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6179412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</a:tblGrid>
              <a:tr h="312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Name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Explanation</a:t>
                      </a:r>
                      <a:endParaRPr lang="en-US" altLang="ko-KR" sz="14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54951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r_valid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the test bench is sending data to BRAM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21870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b_state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3-bit register used for keeping track of the BRAM state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addr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Address to access BRAM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758569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din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Data which will be written to BRAM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046412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dout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Data read from BRAM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86785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bram_en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whether r/w to BRAM is enabled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55299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write_en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the BRAM operation mode (1 : write, 0 : read)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865140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delay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counter for keeping track of the delay of BRAM reads since it takes 2 cycles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0759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b_write_done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baseline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the data sent from the testbench are all written into the BRAM</a:t>
                      </a:r>
                      <a:endParaRPr lang="ko-KR" altLang="en-US" sz="1100" b="1" i="0" dirty="0">
                        <a:solidFill>
                          <a:srgbClr val="FF0000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33235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input_set_done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a subset of input values in BRAM are written into the input_data register</a:t>
                      </a:r>
                      <a:endParaRPr lang="ko-KR" altLang="en-US" sz="1100" b="1" i="0" dirty="0">
                        <a:solidFill>
                          <a:srgbClr val="FF0000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502250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weight_set_done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a subset of weight values in BRAM are written into the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write_buffer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 register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694135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bias_set_done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a subset of bias values in BRAM are written into the bias register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71627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bram_counter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counter for keeping track of the number of BRAM reads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34873"/>
                  </a:ext>
                </a:extLst>
              </a:tr>
              <a:tr h="261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bram_oreg_set_done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the input_data, weight and bias registers are all read from the BRAM and written to registers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322260"/>
                  </a:ext>
                </a:extLst>
              </a:tr>
              <a:tr h="44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weight_counter</a:t>
                      </a:r>
                      <a:endParaRPr lang="ko-KR" altLang="en-US" sz="110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counter for keeping track of how many weight vectors corresponding to an output element were read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1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286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Wires &amp; Regs related to FC (fc_controller.v)</a:t>
            </a: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DCC999-1DBD-4685-8A23-835D458AA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55113"/>
              </p:ext>
            </p:extLst>
          </p:nvPr>
        </p:nvGraphicFramePr>
        <p:xfrm>
          <a:off x="673875" y="1557180"/>
          <a:ext cx="7796250" cy="457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95">
                  <a:extLst>
                    <a:ext uri="{9D8B030D-6E8A-4147-A177-3AD203B41FA5}">
                      <a16:colId xmlns:a16="http://schemas.microsoft.com/office/drawing/2014/main" val="2262499931"/>
                    </a:ext>
                  </a:extLst>
                </a:gridCol>
                <a:gridCol w="6405655">
                  <a:extLst>
                    <a:ext uri="{9D8B030D-6E8A-4147-A177-3AD203B41FA5}">
                      <a16:colId xmlns:a16="http://schemas.microsoft.com/office/drawing/2014/main" val="2110529792"/>
                    </a:ext>
                  </a:extLst>
                </a:gridCol>
              </a:tblGrid>
              <a:tr h="3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Name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Explanation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54951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c_state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baseline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3 bit register for keeping track of the MAC unit state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46654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mac_en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whether to enable the MAC unit and perform computation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758569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data_a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a value (a in a * b + c) which will be used by the MAC unit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046412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data_b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a value (b in a * b + c) which will be used by the MAC unit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8678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data_c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a value (c in a * b + c) which will be used by the MAC unit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55299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mac_done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the MAC unit has finished its’ operation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865140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element_counter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counter keeping track of the number of accumulations that the MAC unit has performed (8 in this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expermient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)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30759"/>
                  </a:ext>
                </a:extLst>
              </a:tr>
              <a:tr h="440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partial_sum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An intermediate value when calculating the FC layer (It stores the output of the MAC unit and is fed into the MAC unit)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33235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result_accurate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The output of the MAC unit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502250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result_quantized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register containing the 8-bit quantized value of 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result_accurate</a:t>
                      </a:r>
                      <a:endParaRPr lang="ko-KR" altLang="en-US" sz="1100" b="0" i="0" dirty="0" err="1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694135"/>
                  </a:ext>
                </a:extLst>
              </a:tr>
              <a:tr h="598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mac_ireg_set_done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to indicate that the data in the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weight_buff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 has been successfully moved to the weight register, and new values can be loaded into the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weight_buff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 (for parallelization)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71627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out_counter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counter for keeping track of which output element is currently being calculated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34873"/>
                  </a:ext>
                </a:extLst>
              </a:tr>
              <a:tr h="257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t_valid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A flag indicating that the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fc_controller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/>
                        </a:rPr>
                        <a:t> is ready to send the fc computation result back to the testbench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나눔고딕" panose="020D060400000000000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2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0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FC: Example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/>
              <a:t>8x4 FC layer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I</a:t>
            </a:r>
            <a:r>
              <a:rPr lang="en-US" altLang="ko-KR" sz="1400"/>
              <a:t>nput Size: 8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O</a:t>
            </a:r>
            <a:r>
              <a:rPr lang="en-US" altLang="ko-KR" sz="1400"/>
              <a:t>utput Size: 4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W</a:t>
            </a:r>
            <a:r>
              <a:rPr lang="en-US" altLang="ko-KR" sz="1400"/>
              <a:t>eight Size: Input Size x Output Size = 32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B</a:t>
            </a:r>
            <a:r>
              <a:rPr lang="en-US" altLang="ko-KR" sz="1400"/>
              <a:t>ias Size: Output Size = 4</a:t>
            </a:r>
            <a:endParaRPr lang="en-US" altLang="ko-KR" sz="1400" dirty="0"/>
          </a:p>
          <a:p>
            <a:pPr marL="445736" lvl="2" indent="0">
              <a:buNone/>
            </a:pP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95F00-1496-4184-AB13-0CBA5801C4E3}"/>
              </a:ext>
            </a:extLst>
          </p:cNvPr>
          <p:cNvSpPr/>
          <p:nvPr/>
        </p:nvSpPr>
        <p:spPr>
          <a:xfrm>
            <a:off x="350095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5EBA75-2C22-4157-B3A1-573E63CED246}"/>
              </a:ext>
            </a:extLst>
          </p:cNvPr>
          <p:cNvSpPr/>
          <p:nvPr/>
        </p:nvSpPr>
        <p:spPr>
          <a:xfrm>
            <a:off x="409624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667E5C-DA29-47E9-953B-306179ACD33B}"/>
              </a:ext>
            </a:extLst>
          </p:cNvPr>
          <p:cNvSpPr/>
          <p:nvPr/>
        </p:nvSpPr>
        <p:spPr>
          <a:xfrm>
            <a:off x="469152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CD721-223B-400F-832D-7EF55D6D79AB}"/>
              </a:ext>
            </a:extLst>
          </p:cNvPr>
          <p:cNvSpPr/>
          <p:nvPr/>
        </p:nvSpPr>
        <p:spPr>
          <a:xfrm>
            <a:off x="5286805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9F345B-B84E-4AF6-953B-AFFE5D84C784}"/>
              </a:ext>
            </a:extLst>
          </p:cNvPr>
          <p:cNvSpPr/>
          <p:nvPr/>
        </p:nvSpPr>
        <p:spPr>
          <a:xfrm>
            <a:off x="588208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EF1A72-66E3-4686-8793-6C6D707C2DBB}"/>
              </a:ext>
            </a:extLst>
          </p:cNvPr>
          <p:cNvSpPr/>
          <p:nvPr/>
        </p:nvSpPr>
        <p:spPr>
          <a:xfrm>
            <a:off x="647737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5</a:t>
            </a:r>
            <a:endParaRPr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2B405-5DA1-4E46-88F5-DA7CFD655F04}"/>
              </a:ext>
            </a:extLst>
          </p:cNvPr>
          <p:cNvSpPr/>
          <p:nvPr/>
        </p:nvSpPr>
        <p:spPr>
          <a:xfrm>
            <a:off x="707265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6</a:t>
            </a:r>
            <a:endParaRPr lang="ko-KR" altLang="en-US" baseline="-25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3F08C-DC69-4B2A-9086-FDB561EC943C}"/>
              </a:ext>
            </a:extLst>
          </p:cNvPr>
          <p:cNvSpPr/>
          <p:nvPr/>
        </p:nvSpPr>
        <p:spPr>
          <a:xfrm>
            <a:off x="766793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7</a:t>
            </a:r>
            <a:endParaRPr lang="ko-KR" altLang="en-US" baseline="-25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D668CF-2906-406A-83E3-E2F0CBD2E27B}"/>
              </a:ext>
            </a:extLst>
          </p:cNvPr>
          <p:cNvSpPr/>
          <p:nvPr/>
        </p:nvSpPr>
        <p:spPr>
          <a:xfrm>
            <a:off x="4096240" y="5073751"/>
            <a:ext cx="607500" cy="607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4780AE-755D-46A3-A84D-9620E3F2AC99}"/>
              </a:ext>
            </a:extLst>
          </p:cNvPr>
          <p:cNvSpPr/>
          <p:nvPr/>
        </p:nvSpPr>
        <p:spPr>
          <a:xfrm>
            <a:off x="5038387" y="5075485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1E4C61-360D-45FB-9EE8-3DE308F2B3B2}"/>
              </a:ext>
            </a:extLst>
          </p:cNvPr>
          <p:cNvSpPr/>
          <p:nvPr/>
        </p:nvSpPr>
        <p:spPr>
          <a:xfrm>
            <a:off x="5992702" y="5073751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46D3D4-E115-4DC9-86AF-879EC65EC85A}"/>
              </a:ext>
            </a:extLst>
          </p:cNvPr>
          <p:cNvSpPr/>
          <p:nvPr/>
        </p:nvSpPr>
        <p:spPr>
          <a:xfrm>
            <a:off x="6947016" y="5074618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30" name="모서리가 둥근 직사각형 11">
            <a:extLst>
              <a:ext uri="{FF2B5EF4-FFF2-40B4-BE49-F238E27FC236}">
                <a16:creationId xmlns:a16="http://schemas.microsoft.com/office/drawing/2014/main" id="{277D7539-8F2D-43E3-A8D2-538F8EB6A441}"/>
              </a:ext>
            </a:extLst>
          </p:cNvPr>
          <p:cNvSpPr/>
          <p:nvPr/>
        </p:nvSpPr>
        <p:spPr>
          <a:xfrm>
            <a:off x="5121228" y="4353648"/>
            <a:ext cx="441818" cy="405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50" b="1" dirty="0"/>
              <a:t>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851386-2FA4-4666-A883-46C7E1688CAE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3703457" y="2947501"/>
            <a:ext cx="1638680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DBFB3-A82B-4609-A236-E833CA538A28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4298740" y="2947501"/>
            <a:ext cx="1043397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A6ED66-2D6A-489F-B0A1-D281C0456B14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>
            <a:off x="4894022" y="2947501"/>
            <a:ext cx="448115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AF89EF-0F0B-40BB-8272-2C1A70A89459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 flipH="1">
            <a:off x="5342137" y="2947501"/>
            <a:ext cx="147168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8468F7-CB66-423E-9775-2131073FD6DB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 flipH="1">
            <a:off x="5342137" y="2947501"/>
            <a:ext cx="742450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03DAE4E-B5CD-4906-AF2F-2D238EDDC14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flipH="1">
            <a:off x="5342137" y="2947501"/>
            <a:ext cx="1337733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B4E5BC-47A4-48CC-8B28-C33E3F1CAD98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5342137" y="2947501"/>
            <a:ext cx="1933015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E0190D-4453-4108-94EB-437D84D0271F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5342137" y="2947501"/>
            <a:ext cx="2528295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2087BF-AF9A-4290-9937-57D5D2242835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5342137" y="4758648"/>
            <a:ext cx="0" cy="3168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4CFA3F-69D5-480C-8689-52D64702FC2F}"/>
              </a:ext>
            </a:extLst>
          </p:cNvPr>
          <p:cNvSpPr/>
          <p:nvPr/>
        </p:nvSpPr>
        <p:spPr>
          <a:xfrm>
            <a:off x="5342137" y="4722944"/>
            <a:ext cx="606572" cy="3000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00B050"/>
                </a:solidFill>
              </a:rPr>
              <a:t>+ B</a:t>
            </a:r>
            <a:r>
              <a:rPr lang="en-US" altLang="ko-KR" sz="1350" baseline="-25000">
                <a:solidFill>
                  <a:srgbClr val="00B050"/>
                </a:solidFill>
              </a:rPr>
              <a:t>1</a:t>
            </a:r>
            <a:endParaRPr lang="ko-KR" altLang="en-US" sz="1350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69DD86-9B11-4DAC-B3F9-3D1DC713254B}"/>
              </a:ext>
            </a:extLst>
          </p:cNvPr>
          <p:cNvSpPr/>
          <p:nvPr/>
        </p:nvSpPr>
        <p:spPr>
          <a:xfrm>
            <a:off x="3508706" y="2959299"/>
            <a:ext cx="542136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8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0693E-7327-4B0D-B5AA-B74543CBFB06}"/>
              </a:ext>
            </a:extLst>
          </p:cNvPr>
          <p:cNvSpPr/>
          <p:nvPr/>
        </p:nvSpPr>
        <p:spPr>
          <a:xfrm>
            <a:off x="4118186" y="2959299"/>
            <a:ext cx="542136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9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4AE7F1-B65A-412C-A9AF-18E87EE5CE4A}"/>
              </a:ext>
            </a:extLst>
          </p:cNvPr>
          <p:cNvSpPr/>
          <p:nvPr/>
        </p:nvSpPr>
        <p:spPr>
          <a:xfrm>
            <a:off x="4657928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10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E1B946-50BB-441E-B1F1-28F51BB82CD9}"/>
              </a:ext>
            </a:extLst>
          </p:cNvPr>
          <p:cNvSpPr/>
          <p:nvPr/>
        </p:nvSpPr>
        <p:spPr>
          <a:xfrm>
            <a:off x="5271471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11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9ADE0D-B301-4061-809C-6F72E51CDBFE}"/>
              </a:ext>
            </a:extLst>
          </p:cNvPr>
          <p:cNvSpPr/>
          <p:nvPr/>
        </p:nvSpPr>
        <p:spPr>
          <a:xfrm>
            <a:off x="5850576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12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93087A-A709-4C17-8523-006EADECEBFA}"/>
              </a:ext>
            </a:extLst>
          </p:cNvPr>
          <p:cNvSpPr/>
          <p:nvPr/>
        </p:nvSpPr>
        <p:spPr>
          <a:xfrm>
            <a:off x="6427610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13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6542C9-B479-445B-B992-0DE8C86AAE76}"/>
              </a:ext>
            </a:extLst>
          </p:cNvPr>
          <p:cNvSpPr/>
          <p:nvPr/>
        </p:nvSpPr>
        <p:spPr>
          <a:xfrm>
            <a:off x="7013850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14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4F5519-9EB9-4D86-9F19-04E5DE8BB34B}"/>
              </a:ext>
            </a:extLst>
          </p:cNvPr>
          <p:cNvSpPr/>
          <p:nvPr/>
        </p:nvSpPr>
        <p:spPr>
          <a:xfrm>
            <a:off x="7651041" y="295733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15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8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FC: Example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/>
              <a:t>8x4 FC layer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I</a:t>
            </a:r>
            <a:r>
              <a:rPr lang="en-US" altLang="ko-KR" sz="1400"/>
              <a:t>nput Size: 8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O</a:t>
            </a:r>
            <a:r>
              <a:rPr lang="en-US" altLang="ko-KR" sz="1400"/>
              <a:t>utput Size: 4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W</a:t>
            </a:r>
            <a:r>
              <a:rPr lang="en-US" altLang="ko-KR" sz="1400"/>
              <a:t>eight Size: Input Size x Output Size = 32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B</a:t>
            </a:r>
            <a:r>
              <a:rPr lang="en-US" altLang="ko-KR" sz="1400"/>
              <a:t>ias Size: Output Size = 4</a:t>
            </a:r>
            <a:endParaRPr lang="en-US" altLang="ko-KR" sz="1400" dirty="0"/>
          </a:p>
          <a:p>
            <a:pPr marL="445736" lvl="2" indent="0">
              <a:buNone/>
            </a:pP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95F00-1496-4184-AB13-0CBA5801C4E3}"/>
              </a:ext>
            </a:extLst>
          </p:cNvPr>
          <p:cNvSpPr/>
          <p:nvPr/>
        </p:nvSpPr>
        <p:spPr>
          <a:xfrm>
            <a:off x="350095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5EBA75-2C22-4157-B3A1-573E63CED246}"/>
              </a:ext>
            </a:extLst>
          </p:cNvPr>
          <p:cNvSpPr/>
          <p:nvPr/>
        </p:nvSpPr>
        <p:spPr>
          <a:xfrm>
            <a:off x="409624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667E5C-DA29-47E9-953B-306179ACD33B}"/>
              </a:ext>
            </a:extLst>
          </p:cNvPr>
          <p:cNvSpPr/>
          <p:nvPr/>
        </p:nvSpPr>
        <p:spPr>
          <a:xfrm>
            <a:off x="469152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CD721-223B-400F-832D-7EF55D6D79AB}"/>
              </a:ext>
            </a:extLst>
          </p:cNvPr>
          <p:cNvSpPr/>
          <p:nvPr/>
        </p:nvSpPr>
        <p:spPr>
          <a:xfrm>
            <a:off x="5286805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9F345B-B84E-4AF6-953B-AFFE5D84C784}"/>
              </a:ext>
            </a:extLst>
          </p:cNvPr>
          <p:cNvSpPr/>
          <p:nvPr/>
        </p:nvSpPr>
        <p:spPr>
          <a:xfrm>
            <a:off x="588208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EF1A72-66E3-4686-8793-6C6D707C2DBB}"/>
              </a:ext>
            </a:extLst>
          </p:cNvPr>
          <p:cNvSpPr/>
          <p:nvPr/>
        </p:nvSpPr>
        <p:spPr>
          <a:xfrm>
            <a:off x="647737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5</a:t>
            </a:r>
            <a:endParaRPr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2B405-5DA1-4E46-88F5-DA7CFD655F04}"/>
              </a:ext>
            </a:extLst>
          </p:cNvPr>
          <p:cNvSpPr/>
          <p:nvPr/>
        </p:nvSpPr>
        <p:spPr>
          <a:xfrm>
            <a:off x="707265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6</a:t>
            </a:r>
            <a:endParaRPr lang="ko-KR" altLang="en-US" baseline="-25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3F08C-DC69-4B2A-9086-FDB561EC943C}"/>
              </a:ext>
            </a:extLst>
          </p:cNvPr>
          <p:cNvSpPr/>
          <p:nvPr/>
        </p:nvSpPr>
        <p:spPr>
          <a:xfrm>
            <a:off x="766793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7</a:t>
            </a:r>
            <a:endParaRPr lang="ko-KR" altLang="en-US" baseline="-25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D668CF-2906-406A-83E3-E2F0CBD2E27B}"/>
              </a:ext>
            </a:extLst>
          </p:cNvPr>
          <p:cNvSpPr/>
          <p:nvPr/>
        </p:nvSpPr>
        <p:spPr>
          <a:xfrm>
            <a:off x="4096240" y="5073751"/>
            <a:ext cx="607500" cy="607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4780AE-755D-46A3-A84D-9620E3F2AC99}"/>
              </a:ext>
            </a:extLst>
          </p:cNvPr>
          <p:cNvSpPr/>
          <p:nvPr/>
        </p:nvSpPr>
        <p:spPr>
          <a:xfrm>
            <a:off x="5038387" y="5075485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1E4C61-360D-45FB-9EE8-3DE308F2B3B2}"/>
              </a:ext>
            </a:extLst>
          </p:cNvPr>
          <p:cNvSpPr/>
          <p:nvPr/>
        </p:nvSpPr>
        <p:spPr>
          <a:xfrm>
            <a:off x="5992702" y="5073751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46D3D4-E115-4DC9-86AF-879EC65EC85A}"/>
              </a:ext>
            </a:extLst>
          </p:cNvPr>
          <p:cNvSpPr/>
          <p:nvPr/>
        </p:nvSpPr>
        <p:spPr>
          <a:xfrm>
            <a:off x="6947016" y="5074618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30" name="모서리가 둥근 직사각형 11">
            <a:extLst>
              <a:ext uri="{FF2B5EF4-FFF2-40B4-BE49-F238E27FC236}">
                <a16:creationId xmlns:a16="http://schemas.microsoft.com/office/drawing/2014/main" id="{277D7539-8F2D-43E3-A8D2-538F8EB6A441}"/>
              </a:ext>
            </a:extLst>
          </p:cNvPr>
          <p:cNvSpPr/>
          <p:nvPr/>
        </p:nvSpPr>
        <p:spPr>
          <a:xfrm>
            <a:off x="6062528" y="4353648"/>
            <a:ext cx="441818" cy="405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50" b="1" dirty="0"/>
              <a:t>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851386-2FA4-4666-A883-46C7E1688CAE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3703457" y="2947501"/>
            <a:ext cx="2579980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DBFB3-A82B-4609-A236-E833CA538A28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4298740" y="2947501"/>
            <a:ext cx="1984697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A6ED66-2D6A-489F-B0A1-D281C0456B14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>
            <a:off x="4894022" y="2947501"/>
            <a:ext cx="1389415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AF89EF-0F0B-40BB-8272-2C1A70A89459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5489305" y="2947501"/>
            <a:ext cx="794132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8468F7-CB66-423E-9775-2131073FD6DB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6084587" y="2947501"/>
            <a:ext cx="198850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03DAE4E-B5CD-4906-AF2F-2D238EDDC14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flipH="1">
            <a:off x="6283437" y="2947501"/>
            <a:ext cx="396433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B4E5BC-47A4-48CC-8B28-C33E3F1CAD98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6283437" y="2947501"/>
            <a:ext cx="991715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E0190D-4453-4108-94EB-437D84D0271F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6283437" y="2947501"/>
            <a:ext cx="1586995" cy="14061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2087BF-AF9A-4290-9937-57D5D2242835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6283437" y="4758648"/>
            <a:ext cx="13015" cy="3151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4CFA3F-69D5-480C-8689-52D64702FC2F}"/>
              </a:ext>
            </a:extLst>
          </p:cNvPr>
          <p:cNvSpPr/>
          <p:nvPr/>
        </p:nvSpPr>
        <p:spPr>
          <a:xfrm>
            <a:off x="5677970" y="4721210"/>
            <a:ext cx="606572" cy="3000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00B050"/>
                </a:solidFill>
              </a:rPr>
              <a:t>+ B</a:t>
            </a:r>
            <a:r>
              <a:rPr lang="en-US" altLang="ko-KR" sz="1350" baseline="-25000">
                <a:solidFill>
                  <a:srgbClr val="00B050"/>
                </a:solidFill>
              </a:rPr>
              <a:t>2</a:t>
            </a:r>
            <a:endParaRPr lang="ko-KR" altLang="en-US" sz="1350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69DD86-9B11-4DAC-B3F9-3D1DC713254B}"/>
              </a:ext>
            </a:extLst>
          </p:cNvPr>
          <p:cNvSpPr/>
          <p:nvPr/>
        </p:nvSpPr>
        <p:spPr>
          <a:xfrm>
            <a:off x="3508706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16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0693E-7327-4B0D-B5AA-B74543CBFB06}"/>
              </a:ext>
            </a:extLst>
          </p:cNvPr>
          <p:cNvSpPr/>
          <p:nvPr/>
        </p:nvSpPr>
        <p:spPr>
          <a:xfrm>
            <a:off x="4118186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17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4AE7F1-B65A-412C-A9AF-18E87EE5CE4A}"/>
              </a:ext>
            </a:extLst>
          </p:cNvPr>
          <p:cNvSpPr/>
          <p:nvPr/>
        </p:nvSpPr>
        <p:spPr>
          <a:xfrm>
            <a:off x="4657928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18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E1B946-50BB-441E-B1F1-28F51BB82CD9}"/>
              </a:ext>
            </a:extLst>
          </p:cNvPr>
          <p:cNvSpPr/>
          <p:nvPr/>
        </p:nvSpPr>
        <p:spPr>
          <a:xfrm>
            <a:off x="5271471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19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9ADE0D-B301-4061-809C-6F72E51CDBFE}"/>
              </a:ext>
            </a:extLst>
          </p:cNvPr>
          <p:cNvSpPr/>
          <p:nvPr/>
        </p:nvSpPr>
        <p:spPr>
          <a:xfrm>
            <a:off x="5850576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20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93087A-A709-4C17-8523-006EADECEBFA}"/>
              </a:ext>
            </a:extLst>
          </p:cNvPr>
          <p:cNvSpPr/>
          <p:nvPr/>
        </p:nvSpPr>
        <p:spPr>
          <a:xfrm>
            <a:off x="6427610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21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6542C9-B479-445B-B992-0DE8C86AAE76}"/>
              </a:ext>
            </a:extLst>
          </p:cNvPr>
          <p:cNvSpPr/>
          <p:nvPr/>
        </p:nvSpPr>
        <p:spPr>
          <a:xfrm>
            <a:off x="7013850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22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4F5519-9EB9-4D86-9F19-04E5DE8BB34B}"/>
              </a:ext>
            </a:extLst>
          </p:cNvPr>
          <p:cNvSpPr/>
          <p:nvPr/>
        </p:nvSpPr>
        <p:spPr>
          <a:xfrm>
            <a:off x="7651041" y="295733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23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4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F60-485F-714C-B915-316A45E8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FC: Example</a:t>
            </a:r>
            <a:endParaRPr 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EADEB41-3C71-49DA-B52D-B2A964A3E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142999"/>
            <a:ext cx="8686800" cy="5163671"/>
          </a:xfrm>
        </p:spPr>
        <p:txBody>
          <a:bodyPr>
            <a:normAutofit/>
          </a:bodyPr>
          <a:lstStyle/>
          <a:p>
            <a:r>
              <a:rPr lang="en-US" altLang="ko-KR" sz="2000"/>
              <a:t>8x4 FC layer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I</a:t>
            </a:r>
            <a:r>
              <a:rPr lang="en-US" altLang="ko-KR" sz="1400"/>
              <a:t>nput Size: 8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O</a:t>
            </a:r>
            <a:r>
              <a:rPr lang="en-US" altLang="ko-KR" sz="1400"/>
              <a:t>utput Size: 4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W</a:t>
            </a:r>
            <a:r>
              <a:rPr lang="en-US" altLang="ko-KR" sz="1400"/>
              <a:t>eight Size: Input Size x Output Size = 32</a:t>
            </a:r>
          </a:p>
          <a:p>
            <a:pPr lvl="1"/>
            <a:r>
              <a:rPr lang="en-US" altLang="ko-KR" sz="1400" b="1">
                <a:solidFill>
                  <a:srgbClr val="FF0000"/>
                </a:solidFill>
              </a:rPr>
              <a:t>B</a:t>
            </a:r>
            <a:r>
              <a:rPr lang="en-US" altLang="ko-KR" sz="1400"/>
              <a:t>ias Size: Output Size = 4</a:t>
            </a:r>
            <a:endParaRPr lang="en-US" altLang="ko-KR" sz="1400" dirty="0"/>
          </a:p>
          <a:p>
            <a:pPr marL="445736" lvl="2" indent="0">
              <a:buNone/>
            </a:pP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95F00-1496-4184-AB13-0CBA5801C4E3}"/>
              </a:ext>
            </a:extLst>
          </p:cNvPr>
          <p:cNvSpPr/>
          <p:nvPr/>
        </p:nvSpPr>
        <p:spPr>
          <a:xfrm>
            <a:off x="350095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5EBA75-2C22-4157-B3A1-573E63CED246}"/>
              </a:ext>
            </a:extLst>
          </p:cNvPr>
          <p:cNvSpPr/>
          <p:nvPr/>
        </p:nvSpPr>
        <p:spPr>
          <a:xfrm>
            <a:off x="409624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667E5C-DA29-47E9-953B-306179ACD33B}"/>
              </a:ext>
            </a:extLst>
          </p:cNvPr>
          <p:cNvSpPr/>
          <p:nvPr/>
        </p:nvSpPr>
        <p:spPr>
          <a:xfrm>
            <a:off x="469152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9CD721-223B-400F-832D-7EF55D6D79AB}"/>
              </a:ext>
            </a:extLst>
          </p:cNvPr>
          <p:cNvSpPr/>
          <p:nvPr/>
        </p:nvSpPr>
        <p:spPr>
          <a:xfrm>
            <a:off x="5286805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9F345B-B84E-4AF6-953B-AFFE5D84C784}"/>
              </a:ext>
            </a:extLst>
          </p:cNvPr>
          <p:cNvSpPr/>
          <p:nvPr/>
        </p:nvSpPr>
        <p:spPr>
          <a:xfrm>
            <a:off x="5882087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4</a:t>
            </a:r>
            <a:endParaRPr lang="ko-KR" altLang="en-US" baseline="-25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EF1A72-66E3-4686-8793-6C6D707C2DBB}"/>
              </a:ext>
            </a:extLst>
          </p:cNvPr>
          <p:cNvSpPr/>
          <p:nvPr/>
        </p:nvSpPr>
        <p:spPr>
          <a:xfrm>
            <a:off x="6477370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5</a:t>
            </a:r>
            <a:endParaRPr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D2B405-5DA1-4E46-88F5-DA7CFD655F04}"/>
              </a:ext>
            </a:extLst>
          </p:cNvPr>
          <p:cNvSpPr/>
          <p:nvPr/>
        </p:nvSpPr>
        <p:spPr>
          <a:xfrm>
            <a:off x="707265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6</a:t>
            </a:r>
            <a:endParaRPr lang="ko-KR" altLang="en-US" baseline="-25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3F08C-DC69-4B2A-9086-FDB561EC943C}"/>
              </a:ext>
            </a:extLst>
          </p:cNvPr>
          <p:cNvSpPr/>
          <p:nvPr/>
        </p:nvSpPr>
        <p:spPr>
          <a:xfrm>
            <a:off x="7667932" y="2508751"/>
            <a:ext cx="405000" cy="438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I</a:t>
            </a:r>
            <a:r>
              <a:rPr lang="en-US" altLang="ko-KR" baseline="-25000" dirty="0"/>
              <a:t>7</a:t>
            </a:r>
            <a:endParaRPr lang="ko-KR" altLang="en-US" baseline="-25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D668CF-2906-406A-83E3-E2F0CBD2E27B}"/>
              </a:ext>
            </a:extLst>
          </p:cNvPr>
          <p:cNvSpPr/>
          <p:nvPr/>
        </p:nvSpPr>
        <p:spPr>
          <a:xfrm>
            <a:off x="4096240" y="5073751"/>
            <a:ext cx="607500" cy="607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D4780AE-755D-46A3-A84D-9620E3F2AC99}"/>
              </a:ext>
            </a:extLst>
          </p:cNvPr>
          <p:cNvSpPr/>
          <p:nvPr/>
        </p:nvSpPr>
        <p:spPr>
          <a:xfrm>
            <a:off x="5038387" y="5075485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1E4C61-360D-45FB-9EE8-3DE308F2B3B2}"/>
              </a:ext>
            </a:extLst>
          </p:cNvPr>
          <p:cNvSpPr/>
          <p:nvPr/>
        </p:nvSpPr>
        <p:spPr>
          <a:xfrm>
            <a:off x="5992702" y="5073751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46D3D4-E115-4DC9-86AF-879EC65EC85A}"/>
              </a:ext>
            </a:extLst>
          </p:cNvPr>
          <p:cNvSpPr/>
          <p:nvPr/>
        </p:nvSpPr>
        <p:spPr>
          <a:xfrm>
            <a:off x="6947016" y="5074618"/>
            <a:ext cx="607500" cy="607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O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30" name="모서리가 둥근 직사각형 11">
            <a:extLst>
              <a:ext uri="{FF2B5EF4-FFF2-40B4-BE49-F238E27FC236}">
                <a16:creationId xmlns:a16="http://schemas.microsoft.com/office/drawing/2014/main" id="{277D7539-8F2D-43E3-A8D2-538F8EB6A441}"/>
              </a:ext>
            </a:extLst>
          </p:cNvPr>
          <p:cNvSpPr/>
          <p:nvPr/>
        </p:nvSpPr>
        <p:spPr>
          <a:xfrm>
            <a:off x="7023569" y="4356871"/>
            <a:ext cx="441818" cy="405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350" b="1" dirty="0"/>
              <a:t>∑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851386-2FA4-4666-A883-46C7E1688CAE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3703457" y="2947501"/>
            <a:ext cx="3541021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DBFB3-A82B-4609-A236-E833CA538A28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4298740" y="2947501"/>
            <a:ext cx="2945738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A6ED66-2D6A-489F-B0A1-D281C0456B14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>
            <a:off x="4894022" y="2947501"/>
            <a:ext cx="2350456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AF89EF-0F0B-40BB-8272-2C1A70A89459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5489305" y="2947501"/>
            <a:ext cx="1755173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8468F7-CB66-423E-9775-2131073FD6DB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6084587" y="2947501"/>
            <a:ext cx="1159891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03DAE4E-B5CD-4906-AF2F-2D238EDDC14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6679870" y="2947501"/>
            <a:ext cx="564608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B4E5BC-47A4-48CC-8B28-C33E3F1CAD98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7244478" y="2947501"/>
            <a:ext cx="30674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5E0190D-4453-4108-94EB-437D84D0271F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7244478" y="2947501"/>
            <a:ext cx="625954" cy="14093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2087BF-AF9A-4290-9937-57D5D2242835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7244478" y="4761871"/>
            <a:ext cx="6288" cy="3127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4CFA3F-69D5-480C-8689-52D64702FC2F}"/>
              </a:ext>
            </a:extLst>
          </p:cNvPr>
          <p:cNvSpPr/>
          <p:nvPr/>
        </p:nvSpPr>
        <p:spPr>
          <a:xfrm>
            <a:off x="7239269" y="4722077"/>
            <a:ext cx="606572" cy="3000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00B050"/>
                </a:solidFill>
              </a:rPr>
              <a:t>+ B</a:t>
            </a:r>
            <a:r>
              <a:rPr lang="en-US" altLang="ko-KR" sz="1350" baseline="-25000">
                <a:solidFill>
                  <a:srgbClr val="00B050"/>
                </a:solidFill>
              </a:rPr>
              <a:t>3</a:t>
            </a:r>
            <a:endParaRPr lang="ko-KR" altLang="en-US" sz="1350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D69DD86-9B11-4DAC-B3F9-3D1DC713254B}"/>
              </a:ext>
            </a:extLst>
          </p:cNvPr>
          <p:cNvSpPr/>
          <p:nvPr/>
        </p:nvSpPr>
        <p:spPr>
          <a:xfrm>
            <a:off x="3508706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24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0693E-7327-4B0D-B5AA-B74543CBFB06}"/>
              </a:ext>
            </a:extLst>
          </p:cNvPr>
          <p:cNvSpPr/>
          <p:nvPr/>
        </p:nvSpPr>
        <p:spPr>
          <a:xfrm>
            <a:off x="4118186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25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74AE7F1-B65A-412C-A9AF-18E87EE5CE4A}"/>
              </a:ext>
            </a:extLst>
          </p:cNvPr>
          <p:cNvSpPr/>
          <p:nvPr/>
        </p:nvSpPr>
        <p:spPr>
          <a:xfrm>
            <a:off x="4657928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26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E1B946-50BB-441E-B1F1-28F51BB82CD9}"/>
              </a:ext>
            </a:extLst>
          </p:cNvPr>
          <p:cNvSpPr/>
          <p:nvPr/>
        </p:nvSpPr>
        <p:spPr>
          <a:xfrm>
            <a:off x="5271471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27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9ADE0D-B301-4061-809C-6F72E51CDBFE}"/>
              </a:ext>
            </a:extLst>
          </p:cNvPr>
          <p:cNvSpPr/>
          <p:nvPr/>
        </p:nvSpPr>
        <p:spPr>
          <a:xfrm>
            <a:off x="5850576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28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93087A-A709-4C17-8523-006EADECEBFA}"/>
              </a:ext>
            </a:extLst>
          </p:cNvPr>
          <p:cNvSpPr/>
          <p:nvPr/>
        </p:nvSpPr>
        <p:spPr>
          <a:xfrm>
            <a:off x="6427610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29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6542C9-B479-445B-B992-0DE8C86AAE76}"/>
              </a:ext>
            </a:extLst>
          </p:cNvPr>
          <p:cNvSpPr/>
          <p:nvPr/>
        </p:nvSpPr>
        <p:spPr>
          <a:xfrm>
            <a:off x="7013850" y="295929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30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4F5519-9EB9-4D86-9F19-04E5DE8BB34B}"/>
              </a:ext>
            </a:extLst>
          </p:cNvPr>
          <p:cNvSpPr/>
          <p:nvPr/>
        </p:nvSpPr>
        <p:spPr>
          <a:xfrm>
            <a:off x="7651041" y="2957339"/>
            <a:ext cx="6046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50">
                <a:solidFill>
                  <a:srgbClr val="7030A0"/>
                </a:solidFill>
              </a:rPr>
              <a:t>x W</a:t>
            </a:r>
            <a:r>
              <a:rPr lang="en-US" altLang="ko-KR" sz="1350" baseline="-25000">
                <a:solidFill>
                  <a:srgbClr val="7030A0"/>
                </a:solidFill>
              </a:rPr>
              <a:t>31</a:t>
            </a:r>
            <a:endParaRPr lang="ko-KR" altLang="en-US" sz="1350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87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parch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arch" id="{0B585A9E-B362-46C0-84B3-7D4DB2710985}" vid="{B2D5F7BE-D74C-4FFA-856E-A3E60104E9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91C5357CA496E4A8EC808FF99C68DE7" ma:contentTypeVersion="2" ma:contentTypeDescription="새 문서를 만듭니다." ma:contentTypeScope="" ma:versionID="74e17d195518bedb05c414b41ea7dcbd">
  <xsd:schema xmlns:xsd="http://www.w3.org/2001/XMLSchema" xmlns:xs="http://www.w3.org/2001/XMLSchema" xmlns:p="http://schemas.microsoft.com/office/2006/metadata/properties" xmlns:ns2="5745bd64-e6c8-4ab4-9732-0700d66a3ff1" targetNamespace="http://schemas.microsoft.com/office/2006/metadata/properties" ma:root="true" ma:fieldsID="8c9131d3685e274626e620ec12aaded4" ns2:_="">
    <xsd:import namespace="5745bd64-e6c8-4ab4-9732-0700d66a3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5bd64-e6c8-4ab4-9732-0700d66a3f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550E77-71D8-4961-A98F-7B4C62F30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45bd64-e6c8-4ab4-9732-0700d66a3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24BCCC-EE82-41FA-AA59-294880979F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49110-032D-4590-A9FE-FC67AEE436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52092</TotalTime>
  <Words>3948</Words>
  <Application>Microsoft Macintosh PowerPoint</Application>
  <PresentationFormat>On-screen Show (4:3)</PresentationFormat>
  <Paragraphs>987</Paragraphs>
  <Slides>61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Tahoma</vt:lpstr>
      <vt:lpstr>Wingdings</vt:lpstr>
      <vt:lpstr>Wingdings 3</vt:lpstr>
      <vt:lpstr>hparch</vt:lpstr>
      <vt:lpstr>SNU-Samsung AI (NPEX) Lab 2 : Implementing FC by Verilog  Jaewoong Sim Seoul National University  </vt:lpstr>
      <vt:lpstr>PowerPoint Presentation</vt:lpstr>
      <vt:lpstr>Reference</vt:lpstr>
      <vt:lpstr>Background: CNN Network</vt:lpstr>
      <vt:lpstr>Background: FC Layer</vt:lpstr>
      <vt:lpstr>FC: Example</vt:lpstr>
      <vt:lpstr>FC: Example</vt:lpstr>
      <vt:lpstr>FC: Example</vt:lpstr>
      <vt:lpstr>FC: Example</vt:lpstr>
      <vt:lpstr>FC: Example</vt:lpstr>
      <vt:lpstr>PowerPoint Presentation</vt:lpstr>
      <vt:lpstr>Background: Overall Structure of FC layer</vt:lpstr>
      <vt:lpstr>Background: Overall Structure of FC layer</vt:lpstr>
      <vt:lpstr>Background: Overall Structure of FC layer</vt:lpstr>
      <vt:lpstr>Background: Structure of FC layer</vt:lpstr>
      <vt:lpstr>Background: Structure of FC layer</vt:lpstr>
      <vt:lpstr>PowerPoint Presentation</vt:lpstr>
      <vt:lpstr>High Level Diagram of FC Controller (fc_controller.v)</vt:lpstr>
      <vt:lpstr>FSM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Flow of FC Controller (fc_controller.v)</vt:lpstr>
      <vt:lpstr>PowerPoint Presentation</vt:lpstr>
      <vt:lpstr>Experiment 1: BRAM</vt:lpstr>
      <vt:lpstr>How to add BRAM IP (1)</vt:lpstr>
      <vt:lpstr>How to add BRAM IP (2)</vt:lpstr>
      <vt:lpstr>How to add BRAM IP (3)</vt:lpstr>
      <vt:lpstr>How to add BRAM IP (4)</vt:lpstr>
      <vt:lpstr>How to add BRAM IP (5)</vt:lpstr>
      <vt:lpstr>PowerPoint Presentation</vt:lpstr>
      <vt:lpstr>Parts</vt:lpstr>
      <vt:lpstr>PowerPoint Presentation</vt:lpstr>
      <vt:lpstr>BRAM Background</vt:lpstr>
      <vt:lpstr>BRAM Background</vt:lpstr>
      <vt:lpstr>BRAM Background</vt:lpstr>
      <vt:lpstr>BRAM Background</vt:lpstr>
      <vt:lpstr>We will implement the ”Bias Set” state</vt:lpstr>
      <vt:lpstr>We will implement the ”Bias Set” state</vt:lpstr>
      <vt:lpstr>PowerPoint Presentation</vt:lpstr>
      <vt:lpstr>MAC (mac.v)</vt:lpstr>
      <vt:lpstr>Set the correct MAC input values</vt:lpstr>
      <vt:lpstr>PowerPoint Presentation</vt:lpstr>
      <vt:lpstr>Quantization Rule (1) </vt:lpstr>
      <vt:lpstr>Quantization Rule (2)</vt:lpstr>
      <vt:lpstr>Check for overflow &amp; quantize the output values</vt:lpstr>
      <vt:lpstr>PowerPoint Presentation</vt:lpstr>
      <vt:lpstr>Simulation Outputs </vt:lpstr>
      <vt:lpstr>PowerPoint Presentation</vt:lpstr>
      <vt:lpstr>Wires &amp; Regs related to Buffer</vt:lpstr>
      <vt:lpstr>Wires &amp; Regs related to BRAM</vt:lpstr>
      <vt:lpstr>Wires &amp; Regs related to FC (fc_controller.v)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Management of Stacked Memory as Part-of-Memory</dc:title>
  <dc:creator>Jaewoong Sim</dc:creator>
  <cp:lastModifiedBy>황보준호</cp:lastModifiedBy>
  <cp:revision>1495</cp:revision>
  <cp:lastPrinted>2014-12-09T18:12:05Z</cp:lastPrinted>
  <dcterms:created xsi:type="dcterms:W3CDTF">2014-12-01T21:07:44Z</dcterms:created>
  <dcterms:modified xsi:type="dcterms:W3CDTF">2021-07-20T10:53:30Z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0x010100E91C5357CA496E4A8EC808FF99C68DE7</vt:lpwstr>
  </property>
</Properties>
</file>