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" y="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64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5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1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8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8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F1B5E-938F-4BA2-9CD1-0CF37F1933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E827-B159-48EA-8EB9-649F6CF66B9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64791" y="2065856"/>
            <a:ext cx="838533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7,8 </a:t>
            </a:r>
            <a:r>
              <a:rPr lang="ko-KR" altLang="en-US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</a:t>
            </a:r>
            <a:r>
              <a:rPr lang="ko-KR" altLang="en-US" sz="33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케라스</a:t>
            </a:r>
            <a:r>
              <a:rPr lang="ko-KR" altLang="en-US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창시자에게 배우는 </a:t>
            </a:r>
            <a:r>
              <a:rPr lang="ko-KR" altLang="en-US" sz="33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</a:t>
            </a:r>
            <a:endParaRPr lang="en-US" altLang="ko-KR" sz="3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1512" y="2898449"/>
            <a:ext cx="7809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이태근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이용준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이지선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424592" y="548680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13692" y="548680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623902" y="548680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127448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128448" y="2492896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5680" y="2708920"/>
            <a:ext cx="5832648" cy="753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en-US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 </a:t>
            </a:r>
            <a:r>
              <a:rPr lang="ko-KR" altLang="en-US" sz="3300" dirty="0" err="1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딥러닝을</a:t>
            </a:r>
            <a:r>
              <a:rPr lang="ko-KR" altLang="en-US" sz="3300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위한 고급 도구</a:t>
            </a:r>
            <a:endParaRPr lang="en-US" altLang="ko-KR" sz="33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441306" y="476672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30406" y="476672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640616" y="476672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91544" y="3143347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264352" y="3143347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384" y="298874"/>
            <a:ext cx="8280920" cy="57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7.1.1 </a:t>
            </a:r>
            <a:r>
              <a:rPr lang="en-US" altLang="ko-KR" sz="24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Sepuential</a:t>
            </a:r>
            <a:r>
              <a:rPr lang="en-US" altLang="ko-KR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모델을 넘어서 </a:t>
            </a:r>
            <a:r>
              <a:rPr lang="en-US" altLang="ko-KR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케라스의</a:t>
            </a:r>
            <a:r>
              <a:rPr lang="ko-KR" altLang="en-US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함수형 </a:t>
            </a:r>
            <a:r>
              <a:rPr lang="en-US" altLang="ko-KR" sz="2400" b="1" dirty="0" smtClean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API</a:t>
            </a:r>
            <a:endParaRPr lang="ko-KR" altLang="en-US" sz="2400" b="1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1424592" y="51267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1213692" y="51267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1623902" y="512676"/>
            <a:ext cx="79209" cy="720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112224" y="656692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12224" y="584684"/>
            <a:ext cx="10081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5360" y="260648"/>
            <a:ext cx="11593288" cy="633670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prstClr val="white">
                    <a:lumMod val="50000"/>
                  </a:prstClr>
                </a:solidFill>
                <a:beve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왕별의 P  P  T 이야기</dc:title>
  <dc:creator>HOME</dc:creator>
  <cp:lastModifiedBy>2018305056</cp:lastModifiedBy>
  <cp:revision>64</cp:revision>
  <dcterms:created xsi:type="dcterms:W3CDTF">2016-10-28T15:58:08Z</dcterms:created>
  <dcterms:modified xsi:type="dcterms:W3CDTF">2020-01-10T04:22:18Z</dcterms:modified>
</cp:coreProperties>
</file>