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24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41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6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6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7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3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7D1C-63BC-4012-B4EC-1ED2708403C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14FCB0-360C-42FA-BF5E-3F5F1AEB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384" y="1509587"/>
            <a:ext cx="7766936" cy="914400"/>
          </a:xfrm>
        </p:spPr>
        <p:txBody>
          <a:bodyPr/>
          <a:lstStyle/>
          <a:p>
            <a:pPr algn="ctr"/>
            <a:r>
              <a:rPr lang="ar-SA" sz="3600" b="1" dirty="0"/>
              <a:t>المعهد العالي للعلوم والتقنية زواره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241" y="2706584"/>
            <a:ext cx="7454053" cy="3896750"/>
          </a:xfrm>
        </p:spPr>
        <p:txBody>
          <a:bodyPr>
            <a:noAutofit/>
          </a:bodyPr>
          <a:lstStyle/>
          <a:p>
            <a:r>
              <a:rPr lang="ar-SA" sz="3000" b="1" dirty="0" smtClean="0">
                <a:solidFill>
                  <a:srgbClr val="0070C0"/>
                </a:solidFill>
              </a:rPr>
              <a:t>بحث بعنوان :</a:t>
            </a:r>
          </a:p>
          <a:p>
            <a:pPr algn="ctr"/>
            <a:r>
              <a:rPr lang="ar-SA" sz="3000" dirty="0" smtClean="0"/>
              <a:t> إنشاء صفحة متعددة الإطارات</a:t>
            </a:r>
          </a:p>
          <a:p>
            <a:pPr algn="ctr"/>
            <a:r>
              <a:rPr lang="en-US" sz="3000" dirty="0" smtClean="0"/>
              <a:t>HTML  &amp; CSS</a:t>
            </a:r>
            <a:r>
              <a:rPr lang="ar-SA" sz="3000" dirty="0" smtClean="0"/>
              <a:t> </a:t>
            </a:r>
          </a:p>
          <a:p>
            <a:r>
              <a:rPr lang="ar-SA" sz="3000" b="1" dirty="0" smtClean="0">
                <a:solidFill>
                  <a:srgbClr val="0070C0"/>
                </a:solidFill>
              </a:rPr>
              <a:t>مقدم من :</a:t>
            </a:r>
          </a:p>
          <a:p>
            <a:pPr algn="ctr"/>
            <a:r>
              <a:rPr lang="ar-SA" sz="3000" dirty="0" smtClean="0"/>
              <a:t>نزار كلا</a:t>
            </a:r>
          </a:p>
          <a:p>
            <a:pPr algn="ctr"/>
            <a:r>
              <a:rPr lang="ar-SA" sz="3000" dirty="0" smtClean="0"/>
              <a:t>زكريا </a:t>
            </a:r>
            <a:r>
              <a:rPr lang="ar-SA" sz="3000" dirty="0"/>
              <a:t>فوناس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10" y="147710"/>
            <a:ext cx="1603717" cy="16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3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21945"/>
            <a:ext cx="7766936" cy="580714"/>
          </a:xfrm>
        </p:spPr>
        <p:txBody>
          <a:bodyPr/>
          <a:lstStyle/>
          <a:p>
            <a:pPr algn="ctr"/>
            <a:r>
              <a:rPr lang="ar-SA" sz="2600" dirty="0" smtClean="0"/>
              <a:t>تقسيم الملفات داخل المشروع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559859"/>
            <a:ext cx="7766936" cy="4222376"/>
          </a:xfrm>
        </p:spPr>
        <p:txBody>
          <a:bodyPr>
            <a:noAutofit/>
          </a:bodyPr>
          <a:lstStyle/>
          <a:p>
            <a:pPr lvl="1"/>
            <a:r>
              <a:rPr lang="ar-SA" sz="2400" dirty="0" smtClean="0"/>
              <a:t>في البداية نقوم بانشاء عدة ملفات بتنسيق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HTML</a:t>
            </a:r>
            <a:endParaRPr lang="ar-SA" sz="2400" dirty="0" smtClean="0">
              <a:solidFill>
                <a:srgbClr val="0070C0"/>
              </a:solidFill>
            </a:endParaRPr>
          </a:p>
          <a:p>
            <a:pPr lvl="1"/>
            <a:r>
              <a:rPr lang="ar-SA" sz="2400" dirty="0" smtClean="0"/>
              <a:t>ويكون الملف الرئيسي هو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Index.html</a:t>
            </a:r>
          </a:p>
          <a:p>
            <a:pPr lvl="1"/>
            <a:r>
              <a:rPr lang="ar-SA" sz="2400" dirty="0" smtClean="0"/>
              <a:t>حيث يتم الاشارة إلى الملفات الاخرى داخل قسم 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Head</a:t>
            </a:r>
          </a:p>
          <a:p>
            <a:pPr lvl="1"/>
            <a:r>
              <a:rPr lang="ar-SA" sz="2400" dirty="0" smtClean="0"/>
              <a:t>الملفات الأخرى التي تملأ الاقسام هي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Img.html   -   form.html   -   table.html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044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21945"/>
            <a:ext cx="7766936" cy="580714"/>
          </a:xfrm>
        </p:spPr>
        <p:txBody>
          <a:bodyPr/>
          <a:lstStyle/>
          <a:p>
            <a:pPr algn="ctr"/>
            <a:r>
              <a:rPr lang="en-US" sz="2600" dirty="0" smtClean="0"/>
              <a:t>Index.html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406769"/>
            <a:ext cx="7766936" cy="4375466"/>
          </a:xfrm>
        </p:spPr>
        <p:txBody>
          <a:bodyPr>
            <a:noAutofit/>
          </a:bodyPr>
          <a:lstStyle/>
          <a:p>
            <a:pPr lvl="1"/>
            <a:r>
              <a:rPr lang="ar-SA" sz="2400" dirty="0" smtClean="0"/>
              <a:t>يتم استخدام الكود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frameset</a:t>
            </a:r>
          </a:p>
          <a:p>
            <a:pPr lvl="1"/>
            <a:r>
              <a:rPr lang="ar-SA" sz="2400" dirty="0" smtClean="0"/>
              <a:t>من أجل انشاء الاطارات</a:t>
            </a:r>
          </a:p>
          <a:p>
            <a:pPr lvl="1"/>
            <a:r>
              <a:rPr lang="ar-SA" sz="2400" dirty="0" smtClean="0"/>
              <a:t>ويمنح كل ترميز نسبة القياسات لكل صف أو عمود</a:t>
            </a:r>
          </a:p>
          <a:p>
            <a:pPr lvl="1"/>
            <a:r>
              <a:rPr lang="ar-SA" sz="2400" dirty="0" smtClean="0"/>
              <a:t>تم تقسيم الصفحه الى صفين متساويان بنسبة %50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&lt;frameset rows="50%, 50</a:t>
            </a:r>
            <a:r>
              <a:rPr lang="en-US" sz="2400" dirty="0" smtClean="0">
                <a:solidFill>
                  <a:srgbClr val="0070C0"/>
                </a:solidFill>
              </a:rPr>
              <a:t>%"&gt;</a:t>
            </a:r>
          </a:p>
          <a:p>
            <a:pPr lvl="1"/>
            <a:r>
              <a:rPr lang="ar-SA" sz="2400" dirty="0" smtClean="0"/>
              <a:t>ثم تقسيم الصف السفلي الى عمودين بنسبة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25</a:t>
            </a:r>
            <a:r>
              <a:rPr lang="en-US" sz="2400" dirty="0">
                <a:solidFill>
                  <a:srgbClr val="0070C0"/>
                </a:solidFill>
              </a:rPr>
              <a:t>%, 75</a:t>
            </a:r>
            <a:r>
              <a:rPr lang="en-US" sz="2400" dirty="0" smtClean="0">
                <a:solidFill>
                  <a:srgbClr val="0070C0"/>
                </a:solidFill>
              </a:rPr>
              <a:t>%</a:t>
            </a:r>
            <a:endParaRPr lang="ar-SA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&lt;frameset cols="25%, 75</a:t>
            </a:r>
            <a:r>
              <a:rPr lang="en-US" sz="2400" dirty="0" smtClean="0">
                <a:solidFill>
                  <a:srgbClr val="0070C0"/>
                </a:solidFill>
              </a:rPr>
              <a:t>%"&gt;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9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21945"/>
            <a:ext cx="7766936" cy="580714"/>
          </a:xfrm>
        </p:spPr>
        <p:txBody>
          <a:bodyPr/>
          <a:lstStyle/>
          <a:p>
            <a:pPr algn="ctr"/>
            <a:r>
              <a:rPr lang="en-US" sz="2600" dirty="0" smtClean="0"/>
              <a:t>Index.html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559859"/>
            <a:ext cx="7766936" cy="4222376"/>
          </a:xfrm>
        </p:spPr>
        <p:txBody>
          <a:bodyPr>
            <a:noAutofit/>
          </a:bodyPr>
          <a:lstStyle/>
          <a:p>
            <a:pPr lvl="1"/>
            <a:r>
              <a:rPr lang="ar-SA" dirty="0" smtClean="0"/>
              <a:t>ويتم الاشارة إلى كل ملف واستدعاء ما يحتويه من أوامر إلى داخل كل إطار من الاطارات على النحو التالي</a:t>
            </a:r>
          </a:p>
          <a:p>
            <a:pPr algn="l"/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28" y="2085882"/>
            <a:ext cx="8977731" cy="39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21945"/>
            <a:ext cx="7766936" cy="580714"/>
          </a:xfrm>
        </p:spPr>
        <p:txBody>
          <a:bodyPr/>
          <a:lstStyle/>
          <a:p>
            <a:pPr algn="ctr"/>
            <a:r>
              <a:rPr lang="en-US" sz="2600" dirty="0" smtClean="0"/>
              <a:t>img.html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278505"/>
            <a:ext cx="7766936" cy="4222376"/>
          </a:xfrm>
        </p:spPr>
        <p:txBody>
          <a:bodyPr>
            <a:noAutofit/>
          </a:bodyPr>
          <a:lstStyle/>
          <a:p>
            <a:pPr lvl="1"/>
            <a:r>
              <a:rPr lang="ar-SA" dirty="0" smtClean="0"/>
              <a:t>في هذا الملف تم انشاء صورة</a:t>
            </a:r>
            <a:r>
              <a:rPr lang="ar-SA" dirty="0"/>
              <a:t> </a:t>
            </a:r>
            <a:r>
              <a:rPr lang="ar-SA" dirty="0" smtClean="0"/>
              <a:t>واضافة بعض الكتابات عليها وهكذا فان الملف الرئيسي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Index.html</a:t>
            </a:r>
            <a:endParaRPr lang="ar-SA" sz="2400" dirty="0" smtClean="0">
              <a:solidFill>
                <a:srgbClr val="0070C0"/>
              </a:solidFill>
            </a:endParaRPr>
          </a:p>
          <a:p>
            <a:pPr lvl="1"/>
            <a:r>
              <a:rPr lang="ar-SA" dirty="0" smtClean="0"/>
              <a:t>سيسمح لبيانات الملف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Img.html</a:t>
            </a:r>
          </a:p>
          <a:p>
            <a:pPr lvl="1"/>
            <a:r>
              <a:rPr lang="ar-SA" dirty="0" smtClean="0"/>
              <a:t>باظهار بياناته ضمن القسم العلوي من الصفحه </a:t>
            </a:r>
          </a:p>
          <a:p>
            <a:pPr lvl="1"/>
            <a:endParaRPr lang="ar-S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88" y="3305908"/>
            <a:ext cx="6816592" cy="31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2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21945"/>
            <a:ext cx="7766936" cy="580714"/>
          </a:xfrm>
        </p:spPr>
        <p:txBody>
          <a:bodyPr/>
          <a:lstStyle/>
          <a:p>
            <a:pPr algn="ctr"/>
            <a:r>
              <a:rPr lang="en-US" sz="2600" dirty="0" smtClean="0"/>
              <a:t>form.html  &amp; table.html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278505"/>
            <a:ext cx="7766936" cy="4222376"/>
          </a:xfrm>
        </p:spPr>
        <p:txBody>
          <a:bodyPr>
            <a:noAutofit/>
          </a:bodyPr>
          <a:lstStyle/>
          <a:p>
            <a:pPr lvl="1"/>
            <a:r>
              <a:rPr lang="ar-SA" dirty="0" smtClean="0"/>
              <a:t>وبالمثل تم انشاء ملفين آخرين هما 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form.html  &amp; </a:t>
            </a:r>
            <a:r>
              <a:rPr lang="en-US" dirty="0" smtClean="0">
                <a:solidFill>
                  <a:srgbClr val="0070C0"/>
                </a:solidFill>
              </a:rPr>
              <a:t>table.html</a:t>
            </a:r>
            <a:endParaRPr lang="ar-SA" dirty="0" smtClean="0">
              <a:solidFill>
                <a:srgbClr val="0070C0"/>
              </a:solidFill>
            </a:endParaRPr>
          </a:p>
          <a:p>
            <a:pPr lvl="1"/>
            <a:r>
              <a:rPr lang="ar-SA" dirty="0" smtClean="0"/>
              <a:t>حيث يحتوي الاول على فورم تسجيل والاخر على جدول بيانات</a:t>
            </a:r>
          </a:p>
          <a:p>
            <a:pPr lvl="1"/>
            <a:r>
              <a:rPr lang="ar-SA" dirty="0" smtClean="0"/>
              <a:t>وكل منهم تم كتابة اكواده داخل قسم </a:t>
            </a:r>
          </a:p>
          <a:p>
            <a:pPr lvl="1"/>
            <a:r>
              <a:rPr lang="en-US" dirty="0" smtClean="0"/>
              <a:t>body</a:t>
            </a:r>
            <a:endParaRPr lang="ar-SA" dirty="0" smtClean="0"/>
          </a:p>
          <a:p>
            <a:pPr lvl="1"/>
            <a:endParaRPr lang="ar-S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8" y="3058627"/>
            <a:ext cx="6202028" cy="31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6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91" y="1364566"/>
            <a:ext cx="3803911" cy="48255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07067" y="521945"/>
            <a:ext cx="7766936" cy="580714"/>
          </a:xfrm>
        </p:spPr>
        <p:txBody>
          <a:bodyPr/>
          <a:lstStyle/>
          <a:p>
            <a:pPr algn="ctr"/>
            <a:r>
              <a:rPr lang="en-US" sz="2600" dirty="0" smtClean="0"/>
              <a:t>form.html  &amp; table.html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670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21945"/>
            <a:ext cx="7766936" cy="580714"/>
          </a:xfrm>
        </p:spPr>
        <p:txBody>
          <a:bodyPr/>
          <a:lstStyle/>
          <a:p>
            <a:pPr algn="ctr"/>
            <a:r>
              <a:rPr lang="en-US" sz="2600" dirty="0" smtClean="0"/>
              <a:t>Style.css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88123"/>
            <a:ext cx="7766936" cy="3812758"/>
          </a:xfrm>
        </p:spPr>
        <p:txBody>
          <a:bodyPr>
            <a:noAutofit/>
          </a:bodyPr>
          <a:lstStyle/>
          <a:p>
            <a:pPr lvl="1"/>
            <a:r>
              <a:rPr lang="ar-SA" dirty="0" smtClean="0"/>
              <a:t>واخيرا تم اضافة لمسه جمالية على الصفحة باضافة الخلفية ونوع الخطوط والقياسات وغيرها من خلال ملف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Style.css</a:t>
            </a:r>
          </a:p>
          <a:p>
            <a:pPr lvl="1"/>
            <a:r>
              <a:rPr lang="ar-SA" dirty="0" smtClean="0"/>
              <a:t>والذي يتم استدعاء أوامره إلى كل ملف عبر الامر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&lt;link </a:t>
            </a:r>
            <a:r>
              <a:rPr lang="en-US" sz="2400" dirty="0" err="1">
                <a:solidFill>
                  <a:srgbClr val="0070C0"/>
                </a:solidFill>
              </a:rPr>
              <a:t>rel</a:t>
            </a:r>
            <a:r>
              <a:rPr lang="en-US" sz="2400" dirty="0">
                <a:solidFill>
                  <a:srgbClr val="0070C0"/>
                </a:solidFill>
              </a:rPr>
              <a:t>="stylesheet" </a:t>
            </a:r>
            <a:r>
              <a:rPr lang="en-US" sz="2400" dirty="0" err="1">
                <a:solidFill>
                  <a:srgbClr val="0070C0"/>
                </a:solidFill>
              </a:rPr>
              <a:t>href</a:t>
            </a:r>
            <a:r>
              <a:rPr lang="en-US" sz="2400" dirty="0">
                <a:solidFill>
                  <a:srgbClr val="0070C0"/>
                </a:solidFill>
              </a:rPr>
              <a:t>="style.css"&gt;</a:t>
            </a:r>
          </a:p>
          <a:p>
            <a:pPr lvl="1"/>
            <a:endParaRPr lang="ar-SA" dirty="0" smtClean="0"/>
          </a:p>
        </p:txBody>
      </p:sp>
    </p:spTree>
    <p:extLst>
      <p:ext uri="{BB962C8B-B14F-4D97-AF65-F5344CB8AC3E}">
        <p14:creationId xmlns:p14="http://schemas.microsoft.com/office/powerpoint/2010/main" val="116716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799471"/>
            <a:ext cx="7766936" cy="2701410"/>
          </a:xfrm>
        </p:spPr>
        <p:txBody>
          <a:bodyPr>
            <a:noAutofit/>
          </a:bodyPr>
          <a:lstStyle/>
          <a:p>
            <a:pPr lvl="1"/>
            <a:r>
              <a:rPr lang="ar-SA" sz="3000" dirty="0" smtClean="0">
                <a:solidFill>
                  <a:srgbClr val="0070C0"/>
                </a:solidFill>
              </a:rPr>
              <a:t>نهاية البحث</a:t>
            </a:r>
          </a:p>
        </p:txBody>
      </p:sp>
    </p:spTree>
    <p:extLst>
      <p:ext uri="{BB962C8B-B14F-4D97-AF65-F5344CB8AC3E}">
        <p14:creationId xmlns:p14="http://schemas.microsoft.com/office/powerpoint/2010/main" val="3592514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234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Tahoma</vt:lpstr>
      <vt:lpstr>Trebuchet MS</vt:lpstr>
      <vt:lpstr>Wingdings 3</vt:lpstr>
      <vt:lpstr>Facet</vt:lpstr>
      <vt:lpstr>المعهد العالي للعلوم والتقنية زواره</vt:lpstr>
      <vt:lpstr>تقسيم الملفات داخل المشروع</vt:lpstr>
      <vt:lpstr>Index.html</vt:lpstr>
      <vt:lpstr>Index.html</vt:lpstr>
      <vt:lpstr>img.html</vt:lpstr>
      <vt:lpstr>form.html  &amp; table.html</vt:lpstr>
      <vt:lpstr>form.html  &amp; table.html</vt:lpstr>
      <vt:lpstr>Style.css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17</cp:revision>
  <dcterms:created xsi:type="dcterms:W3CDTF">2022-12-13T09:07:50Z</dcterms:created>
  <dcterms:modified xsi:type="dcterms:W3CDTF">2022-12-13T18:18:22Z</dcterms:modified>
</cp:coreProperties>
</file>