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58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B634"/>
    <a:srgbClr val="31332B"/>
    <a:srgbClr val="2D2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214" autoAdjust="0"/>
  </p:normalViewPr>
  <p:slideViewPr>
    <p:cSldViewPr snapToGrid="0" snapToObjects="1">
      <p:cViewPr varScale="1">
        <p:scale>
          <a:sx n="80" d="100"/>
          <a:sy n="80" d="100"/>
        </p:scale>
        <p:origin x="-2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796C7-433B-F043-9DD0-AD8B749DBDAC}" type="datetimeFigureOut">
              <a:rPr lang="en-US" smtClean="0"/>
              <a:t>7/13/11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5460C-1BDB-1E49-8FDD-790B0215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42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V8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460C-1BDB-1E49-8FDD-790B02157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62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460C-1BDB-1E49-8FDD-790B02157B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62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460C-1BDB-1E49-8FDD-790B02157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62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libuv</a:t>
            </a:r>
            <a:r>
              <a:rPr lang="en-US" baseline="0" dirty="0" smtClean="0"/>
              <a:t> will provide abstraction over </a:t>
            </a:r>
            <a:r>
              <a:rPr lang="en-US" baseline="0" dirty="0" err="1" smtClean="0"/>
              <a:t>libev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libeio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iocp</a:t>
            </a:r>
            <a:r>
              <a:rPr lang="en-US" baseline="0" dirty="0" smtClean="0"/>
              <a:t> in 0.6.0 for windows </a:t>
            </a:r>
            <a:r>
              <a:rPr lang="en-US" baseline="0" dirty="0" err="1" smtClean="0"/>
              <a:t>compat</a:t>
            </a:r>
            <a:r>
              <a:rPr lang="en-US" baseline="0" dirty="0" smtClean="0"/>
              <a:t>. IOCP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460C-1BDB-1E49-8FDD-790B02157B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62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Node is good for I/O</a:t>
            </a:r>
            <a:r>
              <a:rPr lang="en-US" baseline="0" dirty="0" smtClean="0"/>
              <a:t> intensive tasks. Less good for CPU bound tasks.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Pi example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Walk through</a:t>
            </a:r>
            <a:r>
              <a:rPr lang="en-US" baseline="0" dirty="0" smtClean="0"/>
              <a:t> a typical request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Compare to Apache multi-</a:t>
            </a:r>
            <a:r>
              <a:rPr lang="en-US" baseline="0" dirty="0" err="1" smtClean="0"/>
              <a:t>threadedness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460C-1BDB-1E49-8FDD-790B02157B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9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3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7/13/11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nodejs-dar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" y="50136"/>
            <a:ext cx="9082295" cy="67347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6701" y="4057362"/>
            <a:ext cx="185737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01100</a:t>
            </a:r>
            <a:r>
              <a:rPr lang="en-US" sz="3200" dirty="0" smtClean="0">
                <a:solidFill>
                  <a:srgbClr val="77B634"/>
                </a:solidFill>
              </a:rPr>
              <a:t>101</a:t>
            </a:r>
            <a:endParaRPr lang="en-US" sz="3200" dirty="0">
              <a:solidFill>
                <a:srgbClr val="77B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7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node.js</a:t>
            </a:r>
            <a:r>
              <a:rPr lang="en-US" sz="2400" dirty="0" smtClean="0"/>
              <a:t> - </a:t>
            </a:r>
            <a:r>
              <a:rPr lang="en-US" sz="2400" dirty="0" err="1" smtClean="0"/>
              <a:t>nodejs.org</a:t>
            </a:r>
            <a:r>
              <a:rPr lang="en-US" sz="2400" dirty="0" smtClean="0"/>
              <a:t>/</a:t>
            </a:r>
          </a:p>
          <a:p>
            <a:r>
              <a:rPr lang="en-US" sz="2400" dirty="0" err="1" smtClean="0"/>
              <a:t>npm</a:t>
            </a:r>
            <a:r>
              <a:rPr lang="en-US" sz="2400" dirty="0"/>
              <a:t> </a:t>
            </a:r>
            <a:r>
              <a:rPr lang="en-US" sz="2400" dirty="0" smtClean="0"/>
              <a:t>- </a:t>
            </a:r>
            <a:r>
              <a:rPr lang="en-US" sz="2400" dirty="0" err="1" smtClean="0"/>
              <a:t>npmjs.org</a:t>
            </a:r>
            <a:r>
              <a:rPr lang="en-US" sz="2400" dirty="0" smtClean="0"/>
              <a:t>/</a:t>
            </a:r>
          </a:p>
          <a:p>
            <a:r>
              <a:rPr lang="en-US" sz="2400" dirty="0"/>
              <a:t>community - </a:t>
            </a:r>
            <a:r>
              <a:rPr lang="en-US" sz="2400" dirty="0" err="1" smtClean="0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joyent</a:t>
            </a:r>
            <a:r>
              <a:rPr lang="en-US" sz="2400" dirty="0"/>
              <a:t>/node/wiki/Community</a:t>
            </a:r>
            <a:endParaRPr lang="en-US" sz="2400" dirty="0" smtClean="0"/>
          </a:p>
          <a:p>
            <a:r>
              <a:rPr lang="en-US" sz="2400" dirty="0" err="1" smtClean="0"/>
              <a:t>crockford</a:t>
            </a:r>
            <a:r>
              <a:rPr lang="en-US" sz="2400" dirty="0" smtClean="0"/>
              <a:t> </a:t>
            </a:r>
            <a:r>
              <a:rPr lang="en-US" sz="2400" dirty="0"/>
              <a:t>on JavaScript: </a:t>
            </a:r>
            <a:r>
              <a:rPr lang="en-US" sz="2400" dirty="0" err="1" smtClean="0"/>
              <a:t>javascript.crockford.com</a:t>
            </a:r>
            <a:endParaRPr lang="en-US" sz="2400" dirty="0"/>
          </a:p>
          <a:p>
            <a:r>
              <a:rPr lang="en-US" sz="2400" dirty="0" smtClean="0"/>
              <a:t>twitter</a:t>
            </a:r>
            <a:r>
              <a:rPr lang="en-US" sz="2400" dirty="0" smtClean="0"/>
              <a:t>: @</a:t>
            </a:r>
            <a:r>
              <a:rPr lang="en-US" sz="2400" dirty="0" err="1" smtClean="0"/>
              <a:t>jdslatts</a:t>
            </a:r>
            <a:r>
              <a:rPr lang="en-US" sz="2400" dirty="0" smtClean="0"/>
              <a:t>, @</a:t>
            </a:r>
            <a:r>
              <a:rPr lang="en-US" sz="2400" dirty="0" err="1" smtClean="0"/>
              <a:t>beausorensen</a:t>
            </a:r>
            <a:endParaRPr lang="en-US" sz="2400" dirty="0" smtClean="0"/>
          </a:p>
          <a:p>
            <a:r>
              <a:rPr lang="en-US" sz="2400" dirty="0" err="1" smtClean="0"/>
              <a:t>github</a:t>
            </a:r>
            <a:r>
              <a:rPr lang="en-US" sz="2400" dirty="0" smtClean="0"/>
              <a:t>: @</a:t>
            </a:r>
            <a:r>
              <a:rPr lang="en-US" sz="2400" dirty="0" err="1" smtClean="0"/>
              <a:t>jslatts</a:t>
            </a:r>
            <a:r>
              <a:rPr lang="en-US" sz="2400" dirty="0" smtClean="0"/>
              <a:t>, @</a:t>
            </a:r>
            <a:r>
              <a:rPr lang="en-US" sz="2400" dirty="0" err="1" smtClean="0"/>
              <a:t>sorensen</a:t>
            </a:r>
            <a:endParaRPr lang="en-US" sz="2400" dirty="0" smtClean="0"/>
          </a:p>
          <a:p>
            <a:r>
              <a:rPr lang="en-US" sz="2400" dirty="0" err="1" smtClean="0"/>
              <a:t>irc</a:t>
            </a:r>
            <a:r>
              <a:rPr lang="en-US" sz="2400" dirty="0" smtClean="0"/>
              <a:t>: #</a:t>
            </a:r>
            <a:r>
              <a:rPr lang="en-US" sz="2400" dirty="0" err="1" smtClean="0"/>
              <a:t>node.js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905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hardcore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Google’s V8 </a:t>
            </a:r>
            <a:r>
              <a:rPr lang="en-US" sz="2400" dirty="0"/>
              <a:t>JavaScript Engine - </a:t>
            </a:r>
            <a:r>
              <a:rPr lang="en-US" sz="2400" dirty="0" err="1" smtClean="0"/>
              <a:t>code.google.com</a:t>
            </a:r>
            <a:r>
              <a:rPr lang="en-US" sz="2400" dirty="0"/>
              <a:t>/p/v8</a:t>
            </a:r>
            <a:r>
              <a:rPr lang="en-US" sz="2400" dirty="0" smtClean="0"/>
              <a:t>/</a:t>
            </a:r>
          </a:p>
          <a:p>
            <a:r>
              <a:rPr lang="en-US" sz="2400" dirty="0" err="1" smtClean="0"/>
              <a:t>libev</a:t>
            </a:r>
            <a:r>
              <a:rPr lang="en-US" sz="2400" dirty="0"/>
              <a:t> - </a:t>
            </a:r>
            <a:r>
              <a:rPr lang="en-US" sz="2400" dirty="0" err="1" smtClean="0"/>
              <a:t>software.schmorp.de</a:t>
            </a:r>
            <a:r>
              <a:rPr lang="en-US" sz="2400" dirty="0"/>
              <a:t>/</a:t>
            </a:r>
            <a:r>
              <a:rPr lang="en-US" sz="2400" dirty="0" err="1"/>
              <a:t>pkg</a:t>
            </a:r>
            <a:r>
              <a:rPr lang="en-US" sz="2400" dirty="0"/>
              <a:t>/</a:t>
            </a:r>
            <a:r>
              <a:rPr lang="en-US" sz="2400" dirty="0" err="1" smtClean="0"/>
              <a:t>libev.html</a:t>
            </a:r>
            <a:endParaRPr lang="en-US" sz="2400" dirty="0" smtClean="0"/>
          </a:p>
          <a:p>
            <a:r>
              <a:rPr lang="en-US" sz="2400" dirty="0" err="1" smtClean="0"/>
              <a:t>libeio</a:t>
            </a:r>
            <a:r>
              <a:rPr lang="en-US" sz="2400" dirty="0"/>
              <a:t> - </a:t>
            </a:r>
            <a:r>
              <a:rPr lang="en-US" sz="2400" dirty="0" err="1" smtClean="0"/>
              <a:t>software.schmorp.de</a:t>
            </a:r>
            <a:r>
              <a:rPr lang="en-US" sz="2400" dirty="0"/>
              <a:t>/</a:t>
            </a:r>
            <a:r>
              <a:rPr lang="en-US" sz="2400" dirty="0" err="1"/>
              <a:t>pkg</a:t>
            </a:r>
            <a:r>
              <a:rPr lang="en-US" sz="2400" dirty="0"/>
              <a:t>/</a:t>
            </a:r>
            <a:r>
              <a:rPr lang="en-US" sz="2400" dirty="0" err="1"/>
              <a:t>libeio.html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116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8428" y="3105835"/>
            <a:ext cx="57627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Evented I/O for V8 JavaScript.</a:t>
            </a:r>
          </a:p>
        </p:txBody>
      </p:sp>
    </p:spTree>
    <p:extLst>
      <p:ext uri="{BB962C8B-B14F-4D97-AF65-F5344CB8AC3E}">
        <p14:creationId xmlns:p14="http://schemas.microsoft.com/office/powerpoint/2010/main" val="1058916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94037"/>
            <a:ext cx="8229600" cy="6699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node.js</a:t>
            </a:r>
            <a:r>
              <a:rPr lang="en-US" dirty="0" smtClean="0"/>
              <a:t> is V8, </a:t>
            </a:r>
            <a:r>
              <a:rPr lang="en-US" dirty="0" err="1" smtClean="0"/>
              <a:t>libev</a:t>
            </a:r>
            <a:r>
              <a:rPr lang="en-US" dirty="0" smtClean="0"/>
              <a:t>, and </a:t>
            </a:r>
            <a:r>
              <a:rPr lang="en-US" dirty="0" err="1" smtClean="0"/>
              <a:t>libeio</a:t>
            </a:r>
            <a:r>
              <a:rPr lang="en-US" dirty="0" smtClean="0"/>
              <a:t> mixed together.</a:t>
            </a:r>
          </a:p>
        </p:txBody>
      </p:sp>
    </p:spTree>
    <p:extLst>
      <p:ext uri="{BB962C8B-B14F-4D97-AF65-F5344CB8AC3E}">
        <p14:creationId xmlns:p14="http://schemas.microsoft.com/office/powerpoint/2010/main" val="1714733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V8 JavaScript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chrome’s famously fast JavaScript </a:t>
            </a:r>
            <a:r>
              <a:rPr lang="en-US" dirty="0" smtClean="0"/>
              <a:t>engine</a:t>
            </a:r>
          </a:p>
          <a:p>
            <a:r>
              <a:rPr lang="en-US" dirty="0" smtClean="0"/>
              <a:t>implementation of </a:t>
            </a:r>
            <a:r>
              <a:rPr lang="en-US" dirty="0" err="1" smtClean="0"/>
              <a:t>ECMAScript</a:t>
            </a:r>
            <a:r>
              <a:rPr lang="en-US" dirty="0" smtClean="0"/>
              <a:t> ECMA-262 5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  <a:p>
            <a:r>
              <a:rPr lang="en-US" dirty="0" smtClean="0"/>
              <a:t>allows manipulation of JavaScript objects in    C++</a:t>
            </a:r>
          </a:p>
        </p:txBody>
      </p:sp>
    </p:spTree>
    <p:extLst>
      <p:ext uri="{BB962C8B-B14F-4D97-AF65-F5344CB8AC3E}">
        <p14:creationId xmlns:p14="http://schemas.microsoft.com/office/powerpoint/2010/main" val="368706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through the looking glass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chrome’s famously fast JavaScript </a:t>
            </a:r>
            <a:r>
              <a:rPr lang="en-US" dirty="0" smtClean="0"/>
              <a:t>engine</a:t>
            </a:r>
          </a:p>
          <a:p>
            <a:r>
              <a:rPr lang="en-US" dirty="0" smtClean="0"/>
              <a:t>implementation of </a:t>
            </a:r>
            <a:r>
              <a:rPr lang="en-US" dirty="0" err="1" smtClean="0"/>
              <a:t>ECMAScript</a:t>
            </a:r>
            <a:r>
              <a:rPr lang="en-US" dirty="0" smtClean="0"/>
              <a:t> ECMA-262 5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  <a:p>
            <a:r>
              <a:rPr lang="en-US" dirty="0" smtClean="0"/>
              <a:t>allows manipulation of JavaScript objects in    C++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5413" y="5695276"/>
            <a:ext cx="635317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JavaScript	</a:t>
            </a:r>
            <a:r>
              <a:rPr lang="en-US" sz="1600" dirty="0"/>
              <a:t>	</a:t>
            </a:r>
            <a:r>
              <a:rPr lang="en-US" sz="1600" dirty="0" err="1" smtClean="0"/>
              <a:t>var</a:t>
            </a:r>
            <a:r>
              <a:rPr lang="en-US" sz="1600" dirty="0" smtClean="0"/>
              <a:t> result 	                = ‘Hello World’;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V8		Local</a:t>
            </a:r>
            <a:r>
              <a:rPr lang="en-US" sz="1600" dirty="0"/>
              <a:t>&lt;String&gt; result = String::New("Hello World");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9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0876"/>
            <a:ext cx="8229600" cy="54752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V8 is the JavaScript engine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libev</a:t>
            </a:r>
            <a:r>
              <a:rPr lang="en-US" dirty="0" smtClean="0"/>
              <a:t> is the event loop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libeio</a:t>
            </a:r>
            <a:r>
              <a:rPr lang="en-US" dirty="0" smtClean="0"/>
              <a:t> provides the </a:t>
            </a:r>
            <a:r>
              <a:rPr lang="en-US" dirty="0" err="1" smtClean="0"/>
              <a:t>async</a:t>
            </a:r>
            <a:r>
              <a:rPr lang="en-US" dirty="0" smtClean="0"/>
              <a:t> I/O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884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an event loop?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65044" y="2235280"/>
            <a:ext cx="3411855" cy="3681095"/>
            <a:chOff x="4462144" y="2209799"/>
            <a:chExt cx="3411855" cy="3681095"/>
          </a:xfrm>
        </p:grpSpPr>
        <p:sp>
          <p:nvSpPr>
            <p:cNvPr id="9" name="Oval 8"/>
            <p:cNvSpPr/>
            <p:nvPr/>
          </p:nvSpPr>
          <p:spPr>
            <a:xfrm>
              <a:off x="4462144" y="2479039"/>
              <a:ext cx="3411855" cy="3411855"/>
            </a:xfrm>
            <a:prstGeom prst="ellipse">
              <a:avLst/>
            </a:prstGeom>
            <a:noFill/>
            <a:ln w="635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>
              <a:off x="5874385" y="2209799"/>
              <a:ext cx="538480" cy="538480"/>
            </a:xfrm>
            <a:prstGeom prst="chevron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683375" y="3246121"/>
            <a:ext cx="136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8025" y="4976496"/>
            <a:ext cx="100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handle 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69000" y="3738246"/>
            <a:ext cx="2841625" cy="841375"/>
          </a:xfrm>
          <a:prstGeom prst="rect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895" y="3898266"/>
            <a:ext cx="538480" cy="52260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905625" y="3898266"/>
            <a:ext cx="522605" cy="5226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ptagon 9"/>
          <p:cNvSpPr/>
          <p:nvPr/>
        </p:nvSpPr>
        <p:spPr>
          <a:xfrm>
            <a:off x="7635875" y="3898266"/>
            <a:ext cx="522605" cy="522605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1717398" y="5028328"/>
            <a:ext cx="736600" cy="63500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701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browsers have them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0678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nutshelling</a:t>
            </a:r>
            <a:r>
              <a:rPr lang="en-US" dirty="0" smtClean="0"/>
              <a:t>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40038"/>
            <a:ext cx="8229600" cy="11779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node.js</a:t>
            </a:r>
            <a:r>
              <a:rPr lang="en-US" dirty="0" smtClean="0"/>
              <a:t> gives you an executable JavaScript engine with </a:t>
            </a:r>
            <a:r>
              <a:rPr lang="en-US" dirty="0" err="1" smtClean="0"/>
              <a:t>api</a:t>
            </a:r>
            <a:r>
              <a:rPr lang="en-US" dirty="0" smtClean="0"/>
              <a:t> calls for host level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7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node is not (only)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choose our own adventure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 clone</a:t>
            </a:r>
          </a:p>
          <a:p>
            <a:r>
              <a:rPr lang="en-US" dirty="0" smtClean="0"/>
              <a:t>directory watcher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2713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464</TotalTime>
  <Words>267</Words>
  <Application>Microsoft Macintosh PowerPoint</Application>
  <PresentationFormat>On-screen Show (4:3)</PresentationFormat>
  <Paragraphs>53</Paragraphs>
  <Slides>11</Slides>
  <Notes>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PowerPoint Presentation</vt:lpstr>
      <vt:lpstr>what is it?</vt:lpstr>
      <vt:lpstr>ok…</vt:lpstr>
      <vt:lpstr>V8 JavaScript Engine</vt:lpstr>
      <vt:lpstr>through the looking glass</vt:lpstr>
      <vt:lpstr>PowerPoint Presentation</vt:lpstr>
      <vt:lpstr>what is an event loop?</vt:lpstr>
      <vt:lpstr>nutshelling it out</vt:lpstr>
      <vt:lpstr>node is not (only) a server</vt:lpstr>
      <vt:lpstr>resources</vt:lpstr>
      <vt:lpstr>hardcore 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Slattery</dc:creator>
  <cp:lastModifiedBy>Justin Slattery</cp:lastModifiedBy>
  <cp:revision>16</cp:revision>
  <dcterms:created xsi:type="dcterms:W3CDTF">2011-07-13T03:16:50Z</dcterms:created>
  <dcterms:modified xsi:type="dcterms:W3CDTF">2011-07-13T20:27:17Z</dcterms:modified>
</cp:coreProperties>
</file>