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5" r:id="rId4"/>
    <p:sldId id="257" r:id="rId5"/>
    <p:sldId id="258" r:id="rId6"/>
    <p:sldId id="267" r:id="rId7"/>
    <p:sldId id="259" r:id="rId8"/>
    <p:sldId id="272" r:id="rId9"/>
    <p:sldId id="268" r:id="rId10"/>
    <p:sldId id="269" r:id="rId11"/>
    <p:sldId id="278" r:id="rId12"/>
    <p:sldId id="270" r:id="rId13"/>
    <p:sldId id="273" r:id="rId14"/>
    <p:sldId id="271" r:id="rId15"/>
    <p:sldId id="274" r:id="rId16"/>
    <p:sldId id="260" r:id="rId17"/>
    <p:sldId id="261" r:id="rId18"/>
    <p:sldId id="262" r:id="rId19"/>
    <p:sldId id="264" r:id="rId20"/>
    <p:sldId id="266" r:id="rId21"/>
    <p:sldId id="26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p:cViewPr varScale="1">
        <p:scale>
          <a:sx n="111" d="100"/>
          <a:sy n="111"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609600" y="593725"/>
            <a:ext cx="5486400" cy="1737360"/>
          </a:xfrm>
        </p:spPr>
        <p:txBody>
          <a:bodyPr anchor="t"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auto">
          <a:xfrm>
            <a:off x="609600" y="2422525"/>
            <a:ext cx="5486400" cy="1371600"/>
          </a:xfrm>
        </p:spPr>
        <p:txBody>
          <a:bodyPr>
            <a:noAutofit/>
          </a:bodyPr>
          <a:lstStyle>
            <a:lvl1pPr marL="0" indent="0" algn="l">
              <a:lnSpc>
                <a:spcPct val="80000"/>
              </a:lnSpc>
              <a:spcBef>
                <a:spcPts val="900"/>
              </a:spcBef>
              <a:buNone/>
              <a:defRPr sz="2000" b="1">
                <a:solidFill>
                  <a:schemeClr val="tx1"/>
                </a:solidFill>
                <a:latin typeface="+mj-lt"/>
              </a:defRPr>
            </a:lvl1pPr>
            <a:lvl2pPr marL="0" indent="0" algn="l">
              <a:lnSpc>
                <a:spcPct val="80000"/>
              </a:lnSpc>
              <a:spcBef>
                <a:spcPts val="900"/>
              </a:spcBef>
              <a:buNone/>
              <a:defRPr sz="2000" b="1">
                <a:solidFill>
                  <a:schemeClr val="tx1"/>
                </a:solidFill>
              </a:defRPr>
            </a:lvl2pPr>
            <a:lvl3pPr marL="0" indent="0" algn="l">
              <a:lnSpc>
                <a:spcPct val="80000"/>
              </a:lnSpc>
              <a:spcBef>
                <a:spcPts val="900"/>
              </a:spcBef>
              <a:buNone/>
              <a:defRPr sz="2000" b="1">
                <a:solidFill>
                  <a:schemeClr val="tx1"/>
                </a:solidFill>
              </a:defRPr>
            </a:lvl3pPr>
            <a:lvl4pPr marL="0" indent="0" algn="l">
              <a:lnSpc>
                <a:spcPct val="80000"/>
              </a:lnSpc>
              <a:spcBef>
                <a:spcPts val="900"/>
              </a:spcBef>
              <a:buNone/>
              <a:defRPr sz="2000" b="1">
                <a:solidFill>
                  <a:schemeClr val="tx1"/>
                </a:solidFill>
              </a:defRPr>
            </a:lvl4pPr>
            <a:lvl5pPr marL="0" indent="0" algn="l">
              <a:lnSpc>
                <a:spcPct val="80000"/>
              </a:lnSpc>
              <a:spcBef>
                <a:spcPts val="900"/>
              </a:spcBef>
              <a:buNone/>
              <a:defRPr sz="2000" b="1">
                <a:solidFill>
                  <a:schemeClr val="tx1"/>
                </a:solidFill>
              </a:defRPr>
            </a:lvl5pPr>
            <a:lvl6pPr marL="0" indent="0" algn="l">
              <a:lnSpc>
                <a:spcPct val="80000"/>
              </a:lnSpc>
              <a:spcBef>
                <a:spcPts val="900"/>
              </a:spcBef>
              <a:buNone/>
              <a:defRPr sz="2000" b="1">
                <a:solidFill>
                  <a:schemeClr val="tx1"/>
                </a:solidFill>
              </a:defRPr>
            </a:lvl6pPr>
            <a:lvl7pPr marL="0" indent="0" algn="l">
              <a:lnSpc>
                <a:spcPct val="80000"/>
              </a:lnSpc>
              <a:spcBef>
                <a:spcPts val="900"/>
              </a:spcBef>
              <a:buNone/>
              <a:defRPr sz="2000" b="1">
                <a:solidFill>
                  <a:schemeClr val="tx1"/>
                </a:solidFill>
              </a:defRPr>
            </a:lvl7pPr>
            <a:lvl8pPr marL="0" indent="0" algn="l">
              <a:lnSpc>
                <a:spcPct val="80000"/>
              </a:lnSpc>
              <a:spcBef>
                <a:spcPts val="900"/>
              </a:spcBef>
              <a:buNone/>
              <a:defRPr sz="2000" b="1">
                <a:solidFill>
                  <a:schemeClr val="tx1"/>
                </a:solidFill>
              </a:defRPr>
            </a:lvl8pPr>
            <a:lvl9pPr marL="0" indent="0" algn="l">
              <a:lnSpc>
                <a:spcPct val="80000"/>
              </a:lnSpc>
              <a:spcBef>
                <a:spcPts val="900"/>
              </a:spcBef>
              <a:buNone/>
              <a:defRPr sz="2000" b="1">
                <a:solidFill>
                  <a:schemeClr val="tx1"/>
                </a:solidFill>
              </a:defRPr>
            </a:lvl9pPr>
          </a:lstStyle>
          <a:p>
            <a:r>
              <a:rPr lang="en-US" smtClean="0"/>
              <a:t>Click to edit Master subtitle style</a:t>
            </a:r>
            <a:endParaRPr lang="en-US" dirty="0"/>
          </a:p>
        </p:txBody>
      </p:sp>
      <p:cxnSp>
        <p:nvCxnSpPr>
          <p:cNvPr id="5" name="Straight Connector 4"/>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209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ivider with Image">
    <p:bg>
      <p:bgPr>
        <a:solidFill>
          <a:schemeClr val="accent1"/>
        </a:solidFill>
        <a:effectLst/>
      </p:bgPr>
    </p:bg>
    <p:spTree>
      <p:nvGrpSpPr>
        <p:cNvPr id="1" name=""/>
        <p:cNvGrpSpPr/>
        <p:nvPr/>
      </p:nvGrpSpPr>
      <p:grpSpPr>
        <a:xfrm>
          <a:off x="0" y="0"/>
          <a:ext cx="0" cy="0"/>
          <a:chOff x="0" y="0"/>
          <a:chExt cx="0" cy="0"/>
        </a:xfrm>
      </p:grpSpPr>
      <p:sp>
        <p:nvSpPr>
          <p:cNvPr id="5" name="Rectangle 4"/>
          <p:cNvSpPr/>
          <p:nvPr/>
        </p:nvSpPr>
        <p:spPr>
          <a:xfrm>
            <a:off x="3493866" y="6238918"/>
            <a:ext cx="5793564" cy="619083"/>
          </a:xfrm>
          <a:prstGeom prst="rect">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8"/>
          <p:cNvSpPr>
            <a:spLocks noGrp="1"/>
          </p:cNvSpPr>
          <p:nvPr>
            <p:ph type="pic" sz="quarter" idx="13"/>
          </p:nvPr>
        </p:nvSpPr>
        <p:spPr>
          <a:xfrm>
            <a:off x="0" y="0"/>
            <a:ext cx="12192000" cy="6858000"/>
          </a:xfrm>
        </p:spPr>
        <p:txBody>
          <a:bodyPr/>
          <a:lstStyle/>
          <a:p>
            <a:r>
              <a:rPr lang="en-US" smtClean="0"/>
              <a:t>Click icon to add picture</a:t>
            </a:r>
            <a:endParaRPr lang="en-US" dirty="0"/>
          </a:p>
        </p:txBody>
      </p:sp>
      <p:sp>
        <p:nvSpPr>
          <p:cNvPr id="4" name="Rectangle 3"/>
          <p:cNvSpPr/>
          <p:nvPr/>
        </p:nvSpPr>
        <p:spPr>
          <a:xfrm>
            <a:off x="56523" y="5969000"/>
            <a:ext cx="3342708" cy="889000"/>
          </a:xfrm>
          <a:prstGeom prst="rect">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a:xfrm>
            <a:off x="609600" y="593726"/>
            <a:ext cx="9448800" cy="1031875"/>
          </a:xfrm>
        </p:spPr>
        <p:txBody>
          <a:bodyPr lIns="0" rIns="0" anchor="t" anchorCtr="0">
            <a:normAutofit/>
          </a:bodyPr>
          <a:lstStyle>
            <a:lvl1pPr algn="l">
              <a:defRPr sz="4000" b="1" cap="none">
                <a:solidFill>
                  <a:schemeClr val="bg1"/>
                </a:solidFill>
              </a:defRPr>
            </a:lvl1pPr>
          </a:lstStyle>
          <a:p>
            <a:r>
              <a:rPr lang="en-US" smtClean="0"/>
              <a:t>Click to edit Master title style</a:t>
            </a:r>
            <a:endParaRPr lang="en-US" dirty="0"/>
          </a:p>
        </p:txBody>
      </p:sp>
      <p:sp>
        <p:nvSpPr>
          <p:cNvPr id="10" name="Text Placeholder 7"/>
          <p:cNvSpPr>
            <a:spLocks noGrp="1"/>
          </p:cNvSpPr>
          <p:nvPr>
            <p:ph type="body" sz="quarter" idx="10"/>
          </p:nvPr>
        </p:nvSpPr>
        <p:spPr bwMode="auto">
          <a:xfrm>
            <a:off x="609600" y="1625600"/>
            <a:ext cx="9448800" cy="3225800"/>
          </a:xfrm>
        </p:spPr>
        <p:txBody>
          <a:bodyPr>
            <a:normAutofit/>
          </a:bodyPr>
          <a:lstStyle>
            <a:lvl1pPr>
              <a:defRPr sz="1800">
                <a:solidFill>
                  <a:schemeClr val="bg1"/>
                </a:solidFill>
                <a:latin typeface="+mn-lt"/>
              </a:defRPr>
            </a:lvl1pPr>
            <a:lvl2pPr>
              <a:defRPr sz="1800">
                <a:solidFill>
                  <a:schemeClr val="bg1"/>
                </a:solidFill>
                <a:latin typeface="+mn-lt"/>
              </a:defRPr>
            </a:lvl2pPr>
            <a:lvl3pPr>
              <a:defRPr sz="1800">
                <a:solidFill>
                  <a:schemeClr val="bg1"/>
                </a:solidFill>
                <a:latin typeface="+mn-lt"/>
              </a:defRPr>
            </a:lvl3pPr>
            <a:lvl4pPr>
              <a:defRPr sz="1800">
                <a:solidFill>
                  <a:schemeClr val="bg1"/>
                </a:solidFill>
                <a:latin typeface="+mn-lt"/>
              </a:defRPr>
            </a:lvl4pPr>
            <a:lvl5pPr>
              <a:defRPr sz="1800">
                <a:solidFill>
                  <a:schemeClr val="bg1"/>
                </a:solidFill>
                <a:latin typeface="+mn-lt"/>
              </a:defRPr>
            </a:lvl5pPr>
            <a:lvl6pPr>
              <a:defRPr sz="1800" baseline="0"/>
            </a:lvl6pPr>
            <a:lvl7pPr>
              <a:defRPr sz="1800" baseline="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p:nvCxnSpPr>
        <p:spPr bwMode="auto">
          <a:xfrm>
            <a:off x="609600" y="457200"/>
            <a:ext cx="10972800" cy="0"/>
          </a:xfrm>
          <a:prstGeom prst="line">
            <a:avLst/>
          </a:prstGeom>
          <a:ln w="47625" cap="flat">
            <a:solidFill>
              <a:schemeClr val="bg1"/>
            </a:solidFill>
          </a:ln>
        </p:spPr>
        <p:style>
          <a:lnRef idx="1">
            <a:schemeClr val="dk1"/>
          </a:lnRef>
          <a:fillRef idx="0">
            <a:schemeClr val="dk1"/>
          </a:fillRef>
          <a:effectRef idx="0">
            <a:schemeClr val="dk1"/>
          </a:effectRef>
          <a:fontRef idx="minor">
            <a:schemeClr val="tx1"/>
          </a:fontRef>
        </p:style>
      </p:cxnSp>
      <p:sp>
        <p:nvSpPr>
          <p:cNvPr id="11"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15" name="Slide Number Placeholder 5"/>
          <p:cNvSpPr>
            <a:spLocks noGrp="1"/>
          </p:cNvSpPr>
          <p:nvPr>
            <p:ph type="sldNum" sz="quarter" idx="12"/>
          </p:nvPr>
        </p:nvSpPr>
        <p:spPr bwMode="auto">
          <a:xfrm>
            <a:off x="11277600" y="6414532"/>
            <a:ext cx="304800" cy="228600"/>
          </a:xfrm>
        </p:spPr>
        <p:txBody>
          <a:bodyPr/>
          <a:lstStyle>
            <a:lvl1pPr>
              <a:defRPr>
                <a:solidFill>
                  <a:schemeClr val="bg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139663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ext and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5" name="Slide Number Placeholder 4"/>
          <p:cNvSpPr>
            <a:spLocks noGrp="1"/>
          </p:cNvSpPr>
          <p:nvPr>
            <p:ph type="sldNum" sz="quarter" idx="12"/>
          </p:nvPr>
        </p:nvSpPr>
        <p:spPr bwMode="auto"/>
        <p:txBody>
          <a:bodyPr/>
          <a:lstStyle/>
          <a:p>
            <a:fld id="{A435D7BC-8D2C-4BE2-B87A-4352EA485F5B}" type="slidenum">
              <a:rPr lang="en-US" smtClean="0"/>
              <a:t>‹#›</a:t>
            </a:fld>
            <a:endParaRPr lang="en-US"/>
          </a:p>
        </p:txBody>
      </p:sp>
      <p:sp>
        <p:nvSpPr>
          <p:cNvPr id="14" name="Picture Placeholder 8"/>
          <p:cNvSpPr>
            <a:spLocks noGrp="1" noChangeAspect="1"/>
          </p:cNvSpPr>
          <p:nvPr>
            <p:ph type="pic" sz="quarter" idx="20" hasCustomPrompt="1"/>
          </p:nvPr>
        </p:nvSpPr>
        <p:spPr bwMode="auto">
          <a:xfrm>
            <a:off x="6096000" y="1463675"/>
            <a:ext cx="5486400" cy="3543272"/>
          </a:xfrm>
          <a:noFill/>
        </p:spPr>
        <p:txBody>
          <a:bodyPr anchor="ctr" anchorCtr="0">
            <a:normAutofit/>
          </a:bodyPr>
          <a:lstStyle>
            <a:lvl1pPr algn="ctr">
              <a:spcBef>
                <a:spcPts val="0"/>
              </a:spcBef>
              <a:defRPr sz="1200" b="0"/>
            </a:lvl1pPr>
          </a:lstStyle>
          <a:p>
            <a:r>
              <a:rPr lang="en-US" dirty="0"/>
              <a:t>Click icon to add picture.</a:t>
            </a:r>
          </a:p>
        </p:txBody>
      </p:sp>
      <p:sp>
        <p:nvSpPr>
          <p:cNvPr id="15" name="Text Placeholder 9"/>
          <p:cNvSpPr>
            <a:spLocks noGrp="1"/>
          </p:cNvSpPr>
          <p:nvPr>
            <p:ph type="body" sz="quarter" idx="27" hasCustomPrompt="1"/>
          </p:nvPr>
        </p:nvSpPr>
        <p:spPr bwMode="auto">
          <a:xfrm>
            <a:off x="6096000" y="5060355"/>
            <a:ext cx="5486400" cy="429223"/>
          </a:xfrm>
        </p:spPr>
        <p:txBody>
          <a:bodyPr>
            <a:noAutofit/>
          </a:bodyPr>
          <a:lstStyle>
            <a:lvl1pPr>
              <a:spcBef>
                <a:spcPts val="0"/>
              </a:spcBef>
              <a:buFontTx/>
              <a:buNone/>
              <a:defRPr sz="900" b="0">
                <a:solidFill>
                  <a:schemeClr val="tx1"/>
                </a:solidFill>
              </a:defRPr>
            </a:lvl1pPr>
            <a:lvl2pPr>
              <a:spcBef>
                <a:spcPts val="0"/>
              </a:spcBef>
              <a:buFontTx/>
              <a:buNone/>
              <a:defRPr sz="700"/>
            </a:lvl2pPr>
            <a:lvl3pPr marL="0" indent="0">
              <a:spcBef>
                <a:spcPts val="0"/>
              </a:spcBef>
              <a:buFontTx/>
              <a:buNone/>
              <a:defRPr sz="700"/>
            </a:lvl3pPr>
            <a:lvl4pPr marL="0" indent="0">
              <a:spcBef>
                <a:spcPts val="0"/>
              </a:spcBef>
              <a:buFontTx/>
              <a:buNone/>
              <a:defRPr sz="700"/>
            </a:lvl4pPr>
            <a:lvl5pPr marL="0" indent="0">
              <a:spcBef>
                <a:spcPts val="0"/>
              </a:spcBef>
              <a:buFontTx/>
              <a:buNone/>
              <a:defRPr sz="700"/>
            </a:lvl5pPr>
          </a:lstStyle>
          <a:p>
            <a:pPr lvl="0"/>
            <a:r>
              <a:rPr lang="en-US" dirty="0"/>
              <a:t>Optional caption goes here.</a:t>
            </a:r>
          </a:p>
        </p:txBody>
      </p:sp>
      <p:sp>
        <p:nvSpPr>
          <p:cNvPr id="9" name="Content Placeholder 2"/>
          <p:cNvSpPr>
            <a:spLocks noGrp="1"/>
          </p:cNvSpPr>
          <p:nvPr>
            <p:ph idx="28"/>
          </p:nvPr>
        </p:nvSpPr>
        <p:spPr bwMode="auto">
          <a:xfrm>
            <a:off x="609605" y="1463675"/>
            <a:ext cx="5244175"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09600" y="593725"/>
            <a:ext cx="9448800" cy="869950"/>
          </a:xfrm>
        </p:spPr>
        <p:txBody>
          <a:bodyPr/>
          <a:lstStyle/>
          <a:p>
            <a:r>
              <a:rPr lang="en-US" smtClean="0"/>
              <a:t>Click to edit Master title style</a:t>
            </a:r>
            <a:endParaRPr lang="en-US"/>
          </a:p>
        </p:txBody>
      </p:sp>
      <p:cxnSp>
        <p:nvCxnSpPr>
          <p:cNvPr id="10" name="Straight Connector 9"/>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3616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609600" y="1463675"/>
            <a:ext cx="5303520" cy="4706938"/>
          </a:xfrm>
        </p:spPr>
        <p:txBody>
          <a:bodyPr/>
          <a:lstStyle>
            <a:lvl5pPr>
              <a:defRPr/>
            </a:lvl5pPr>
            <a:lvl6pPr>
              <a:defRPr baseline="0"/>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6" name="Slide Number Placeholder 5"/>
          <p:cNvSpPr>
            <a:spLocks noGrp="1"/>
          </p:cNvSpPr>
          <p:nvPr>
            <p:ph type="sldNum" sz="quarter" idx="12"/>
          </p:nvPr>
        </p:nvSpPr>
        <p:spPr bwMode="auto">
          <a:xfrm>
            <a:off x="11277600" y="6414532"/>
            <a:ext cx="304800" cy="228600"/>
          </a:xfrm>
        </p:spPr>
        <p:txBody>
          <a:bodyPr/>
          <a:lstStyle/>
          <a:p>
            <a:fld id="{A435D7BC-8D2C-4BE2-B87A-4352EA485F5B}" type="slidenum">
              <a:rPr lang="en-US" smtClean="0"/>
              <a:t>‹#›</a:t>
            </a:fld>
            <a:endParaRPr lang="en-US"/>
          </a:p>
        </p:txBody>
      </p:sp>
      <p:cxnSp>
        <p:nvCxnSpPr>
          <p:cNvPr id="9" name="Straight Connector 8"/>
          <p:cNvCxnSpPr/>
          <p:nvPr/>
        </p:nvCxnSpPr>
        <p:spPr bwMode="auto">
          <a:xfrm>
            <a:off x="609600" y="457200"/>
            <a:ext cx="109728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0" name="Content Placeholder 2"/>
          <p:cNvSpPr>
            <a:spLocks noGrp="1"/>
          </p:cNvSpPr>
          <p:nvPr>
            <p:ph idx="13"/>
          </p:nvPr>
        </p:nvSpPr>
        <p:spPr bwMode="auto">
          <a:xfrm>
            <a:off x="6278880" y="1463675"/>
            <a:ext cx="5303520" cy="4706938"/>
          </a:xfrm>
        </p:spPr>
        <p:txBody>
          <a:bodyPr/>
          <a:lstStyle>
            <a:lvl5pPr>
              <a:defRPr/>
            </a:lvl5pPr>
            <a:lvl6pPr>
              <a:defRPr baseline="0"/>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42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Statement and Chart">
    <p:spTree>
      <p:nvGrpSpPr>
        <p:cNvPr id="1" name=""/>
        <p:cNvGrpSpPr/>
        <p:nvPr/>
      </p:nvGrpSpPr>
      <p:grpSpPr>
        <a:xfrm>
          <a:off x="0" y="0"/>
          <a:ext cx="0" cy="0"/>
          <a:chOff x="0" y="0"/>
          <a:chExt cx="0" cy="0"/>
        </a:xfrm>
      </p:grpSpPr>
      <p:sp>
        <p:nvSpPr>
          <p:cNvPr id="11" name="Chart Placeholder 3"/>
          <p:cNvSpPr>
            <a:spLocks noGrp="1"/>
          </p:cNvSpPr>
          <p:nvPr>
            <p:ph type="chart" sz="quarter" idx="17" hasCustomPrompt="1"/>
          </p:nvPr>
        </p:nvSpPr>
        <p:spPr bwMode="auto">
          <a:xfrm>
            <a:off x="6096000" y="593726"/>
            <a:ext cx="5486400" cy="5578475"/>
          </a:xfrm>
        </p:spPr>
        <p:txBody>
          <a:bodyPr anchor="ctr"/>
          <a:lstStyle>
            <a:lvl1pPr algn="ctr">
              <a:defRPr b="0"/>
            </a:lvl1pPr>
          </a:lstStyle>
          <a:p>
            <a:r>
              <a:rPr lang="en-US" dirty="0"/>
              <a:t>Click icon to add chart.</a:t>
            </a:r>
          </a:p>
        </p:txBody>
      </p:sp>
      <p:sp>
        <p:nvSpPr>
          <p:cNvPr id="2" name="Date Placeholder 1"/>
          <p:cNvSpPr>
            <a:spLocks noGrp="1"/>
          </p:cNvSpPr>
          <p:nvPr>
            <p:ph type="dt" sz="half" idx="18"/>
          </p:nvPr>
        </p:nvSpPr>
        <p:spPr/>
        <p:txBody>
          <a:bodyPr/>
          <a:lstStyle/>
          <a:p>
            <a:fld id="{0FD0043C-C9F6-4822-B4FF-DF4229B10CCA}" type="datetimeFigureOut">
              <a:rPr lang="en-US" smtClean="0"/>
              <a:t>1/31/2019</a:t>
            </a:fld>
            <a:endParaRPr lang="en-US"/>
          </a:p>
        </p:txBody>
      </p:sp>
      <p:sp>
        <p:nvSpPr>
          <p:cNvPr id="4" name="Slide Number Placeholder 3"/>
          <p:cNvSpPr>
            <a:spLocks noGrp="1"/>
          </p:cNvSpPr>
          <p:nvPr>
            <p:ph type="sldNum" sz="quarter" idx="19"/>
          </p:nvPr>
        </p:nvSpPr>
        <p:spPr/>
        <p:txBody>
          <a:bodyPr/>
          <a:lstStyle/>
          <a:p>
            <a:fld id="{A435D7BC-8D2C-4BE2-B87A-4352EA485F5B}" type="slidenum">
              <a:rPr lang="en-US" smtClean="0"/>
              <a:t>‹#›</a:t>
            </a:fld>
            <a:endParaRPr lang="en-US"/>
          </a:p>
        </p:txBody>
      </p:sp>
      <p:sp>
        <p:nvSpPr>
          <p:cNvPr id="6" name="Content Placeholder 2"/>
          <p:cNvSpPr>
            <a:spLocks noGrp="1"/>
          </p:cNvSpPr>
          <p:nvPr>
            <p:ph idx="1"/>
          </p:nvPr>
        </p:nvSpPr>
        <p:spPr bwMode="auto">
          <a:xfrm>
            <a:off x="609605" y="1463674"/>
            <a:ext cx="5244175" cy="4708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609605" y="593996"/>
            <a:ext cx="5248759" cy="760222"/>
          </a:xfrm>
        </p:spPr>
        <p:txBody>
          <a:bodyPr/>
          <a:lstStyle/>
          <a:p>
            <a:r>
              <a:rPr lang="en-US" smtClean="0"/>
              <a:t>Click to edit Master title style</a:t>
            </a:r>
            <a:endParaRPr lang="en-US"/>
          </a:p>
        </p:txBody>
      </p:sp>
      <p:cxnSp>
        <p:nvCxnSpPr>
          <p:cNvPr id="10" name="Straight Connector 9"/>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6599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wo Char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D0043C-C9F6-4822-B4FF-DF4229B10CCA}" type="datetimeFigureOut">
              <a:rPr lang="en-US" smtClean="0"/>
              <a:t>1/31/2019</a:t>
            </a:fld>
            <a:endParaRPr lang="en-US"/>
          </a:p>
        </p:txBody>
      </p:sp>
      <p:sp>
        <p:nvSpPr>
          <p:cNvPr id="4" name="Slide Number Placeholder 3"/>
          <p:cNvSpPr>
            <a:spLocks noGrp="1"/>
          </p:cNvSpPr>
          <p:nvPr>
            <p:ph type="sldNum" sz="quarter" idx="11"/>
          </p:nvPr>
        </p:nvSpPr>
        <p:spPr/>
        <p:txBody>
          <a:bodyPr/>
          <a:lstStyle/>
          <a:p>
            <a:fld id="{A435D7BC-8D2C-4BE2-B87A-4352EA485F5B}" type="slidenum">
              <a:rPr lang="en-US" smtClean="0"/>
              <a:t>‹#›</a:t>
            </a:fld>
            <a:endParaRPr lang="en-US"/>
          </a:p>
        </p:txBody>
      </p:sp>
      <p:sp>
        <p:nvSpPr>
          <p:cNvPr id="7" name="Content Placeholder 2"/>
          <p:cNvSpPr>
            <a:spLocks noGrp="1"/>
          </p:cNvSpPr>
          <p:nvPr>
            <p:ph idx="1"/>
          </p:nvPr>
        </p:nvSpPr>
        <p:spPr bwMode="auto">
          <a:xfrm>
            <a:off x="609604" y="1946107"/>
            <a:ext cx="53644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7"/>
          </p:nvPr>
        </p:nvSpPr>
        <p:spPr bwMode="auto">
          <a:xfrm>
            <a:off x="6217920" y="1946107"/>
            <a:ext cx="53644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9" name="Straight Connector 8"/>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5926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hree Column Text and Pho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10" name="Content Placeholder 2"/>
          <p:cNvSpPr>
            <a:spLocks noGrp="1"/>
          </p:cNvSpPr>
          <p:nvPr>
            <p:ph idx="13"/>
          </p:nvPr>
        </p:nvSpPr>
        <p:spPr bwMode="auto">
          <a:xfrm>
            <a:off x="8158956" y="3382146"/>
            <a:ext cx="3423449" cy="2468778"/>
          </a:xfrm>
        </p:spPr>
        <p:txBody>
          <a:bodyPr/>
          <a:lstStyle>
            <a:lvl1pPr>
              <a:defRPr b="1"/>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4"/>
          </p:nvPr>
        </p:nvSpPr>
        <p:spPr bwMode="auto">
          <a:xfrm>
            <a:off x="4384281" y="3382146"/>
            <a:ext cx="3423449" cy="2468778"/>
          </a:xfrm>
        </p:spPr>
        <p:txBody>
          <a:bodyPr/>
          <a:lstStyle>
            <a:lvl1pPr>
              <a:defRPr b="1"/>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5"/>
          </p:nvPr>
        </p:nvSpPr>
        <p:spPr bwMode="auto">
          <a:xfrm>
            <a:off x="609605" y="3382146"/>
            <a:ext cx="3423449" cy="2468778"/>
          </a:xfrm>
        </p:spPr>
        <p:txBody>
          <a:bodyPr/>
          <a:lstStyle>
            <a:lvl1pPr>
              <a:defRPr b="1"/>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3"/>
          <p:cNvSpPr>
            <a:spLocks noGrp="1"/>
          </p:cNvSpPr>
          <p:nvPr>
            <p:ph type="pic" sz="quarter" idx="29"/>
          </p:nvPr>
        </p:nvSpPr>
        <p:spPr>
          <a:xfrm>
            <a:off x="609605" y="1463675"/>
            <a:ext cx="3423449" cy="1757320"/>
          </a:xfrm>
        </p:spPr>
        <p:txBody>
          <a:bodyPr/>
          <a:lstStyle/>
          <a:p>
            <a:r>
              <a:rPr lang="en-US" smtClean="0"/>
              <a:t>Click icon to add picture</a:t>
            </a:r>
            <a:endParaRPr lang="en-US" dirty="0"/>
          </a:p>
        </p:txBody>
      </p:sp>
      <p:sp>
        <p:nvSpPr>
          <p:cNvPr id="14" name="Picture Placeholder 3"/>
          <p:cNvSpPr>
            <a:spLocks noGrp="1"/>
          </p:cNvSpPr>
          <p:nvPr>
            <p:ph type="pic" sz="quarter" idx="30"/>
          </p:nvPr>
        </p:nvSpPr>
        <p:spPr>
          <a:xfrm>
            <a:off x="4384280" y="1463675"/>
            <a:ext cx="3423449" cy="1757320"/>
          </a:xfrm>
        </p:spPr>
        <p:txBody>
          <a:bodyPr/>
          <a:lstStyle/>
          <a:p>
            <a:r>
              <a:rPr lang="en-US" smtClean="0"/>
              <a:t>Click icon to add picture</a:t>
            </a:r>
            <a:endParaRPr lang="en-US" dirty="0"/>
          </a:p>
        </p:txBody>
      </p:sp>
      <p:sp>
        <p:nvSpPr>
          <p:cNvPr id="15" name="Picture Placeholder 3"/>
          <p:cNvSpPr>
            <a:spLocks noGrp="1"/>
          </p:cNvSpPr>
          <p:nvPr>
            <p:ph type="pic" sz="quarter" idx="31"/>
          </p:nvPr>
        </p:nvSpPr>
        <p:spPr>
          <a:xfrm>
            <a:off x="8158956" y="1463675"/>
            <a:ext cx="3423449" cy="1757320"/>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3" name="Straight Connector 12"/>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
        <p:nvSpPr>
          <p:cNvPr id="16" name="Slide Number Placeholder 4"/>
          <p:cNvSpPr>
            <a:spLocks noGrp="1"/>
          </p:cNvSpPr>
          <p:nvPr>
            <p:ph type="sldNum" sz="quarter" idx="12"/>
          </p:nvPr>
        </p:nvSpPr>
        <p:spPr bwMode="auto">
          <a:xfrm>
            <a:off x="11277600" y="6414532"/>
            <a:ext cx="304800" cy="228600"/>
          </a:xfrm>
        </p:spPr>
        <p:txBody>
          <a:bodyPr/>
          <a:lstStyle/>
          <a:p>
            <a:fld id="{A435D7BC-8D2C-4BE2-B87A-4352EA485F5B}" type="slidenum">
              <a:rPr lang="en-US" smtClean="0"/>
              <a:t>‹#›</a:t>
            </a:fld>
            <a:endParaRPr lang="en-US"/>
          </a:p>
        </p:txBody>
      </p:sp>
    </p:spTree>
    <p:extLst>
      <p:ext uri="{BB962C8B-B14F-4D97-AF65-F5344CB8AC3E}">
        <p14:creationId xmlns:p14="http://schemas.microsoft.com/office/powerpoint/2010/main" val="969570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Statement and Long Chart">
    <p:spTree>
      <p:nvGrpSpPr>
        <p:cNvPr id="1" name=""/>
        <p:cNvGrpSpPr/>
        <p:nvPr/>
      </p:nvGrpSpPr>
      <p:grpSpPr>
        <a:xfrm>
          <a:off x="0" y="0"/>
          <a:ext cx="0" cy="0"/>
          <a:chOff x="0" y="0"/>
          <a:chExt cx="0" cy="0"/>
        </a:xfrm>
      </p:grpSpPr>
      <p:sp>
        <p:nvSpPr>
          <p:cNvPr id="11" name="Chart Placeholder 3"/>
          <p:cNvSpPr>
            <a:spLocks noGrp="1"/>
          </p:cNvSpPr>
          <p:nvPr>
            <p:ph type="chart" sz="quarter" idx="17" hasCustomPrompt="1"/>
          </p:nvPr>
        </p:nvSpPr>
        <p:spPr bwMode="auto">
          <a:xfrm>
            <a:off x="609597" y="2793664"/>
            <a:ext cx="10972803" cy="3378536"/>
          </a:xfrm>
        </p:spPr>
        <p:txBody>
          <a:bodyPr anchor="ctr"/>
          <a:lstStyle>
            <a:lvl1pPr algn="ctr">
              <a:defRPr b="0"/>
            </a:lvl1pPr>
          </a:lstStyle>
          <a:p>
            <a:r>
              <a:rPr lang="en-US" dirty="0"/>
              <a:t>Click icon to add chart.</a:t>
            </a:r>
          </a:p>
        </p:txBody>
      </p:sp>
      <p:sp>
        <p:nvSpPr>
          <p:cNvPr id="2" name="Date Placeholder 1"/>
          <p:cNvSpPr>
            <a:spLocks noGrp="1"/>
          </p:cNvSpPr>
          <p:nvPr>
            <p:ph type="dt" sz="half" idx="18"/>
          </p:nvPr>
        </p:nvSpPr>
        <p:spPr/>
        <p:txBody>
          <a:bodyPr/>
          <a:lstStyle/>
          <a:p>
            <a:fld id="{0FD0043C-C9F6-4822-B4FF-DF4229B10CCA}" type="datetimeFigureOut">
              <a:rPr lang="en-US" smtClean="0"/>
              <a:t>1/31/2019</a:t>
            </a:fld>
            <a:endParaRPr lang="en-US"/>
          </a:p>
        </p:txBody>
      </p:sp>
      <p:sp>
        <p:nvSpPr>
          <p:cNvPr id="4" name="Slide Number Placeholder 3"/>
          <p:cNvSpPr>
            <a:spLocks noGrp="1"/>
          </p:cNvSpPr>
          <p:nvPr>
            <p:ph type="sldNum" sz="quarter" idx="19"/>
          </p:nvPr>
        </p:nvSpPr>
        <p:spPr/>
        <p:txBody>
          <a:bodyPr/>
          <a:lstStyle/>
          <a:p>
            <a:fld id="{A435D7BC-8D2C-4BE2-B87A-4352EA485F5B}" type="slidenum">
              <a:rPr lang="en-US" smtClean="0"/>
              <a:t>‹#›</a:t>
            </a:fld>
            <a:endParaRPr lang="en-US"/>
          </a:p>
        </p:txBody>
      </p:sp>
      <p:sp>
        <p:nvSpPr>
          <p:cNvPr id="6" name="Content Placeholder 2"/>
          <p:cNvSpPr>
            <a:spLocks noGrp="1"/>
          </p:cNvSpPr>
          <p:nvPr>
            <p:ph idx="1"/>
          </p:nvPr>
        </p:nvSpPr>
        <p:spPr bwMode="auto">
          <a:xfrm>
            <a:off x="609600" y="1463676"/>
            <a:ext cx="10972800" cy="750667"/>
          </a:xfrm>
        </p:spPr>
        <p:txBody>
          <a:bodyPr/>
          <a:lstStyle>
            <a:lvl1pPr>
              <a:defRPr b="0"/>
            </a:lvl1pPr>
          </a:lstStyle>
          <a:p>
            <a:pPr lvl="0"/>
            <a:r>
              <a:rPr lang="en-US" smtClean="0"/>
              <a:t>Edit Master text styles</a:t>
            </a:r>
          </a:p>
        </p:txBody>
      </p:sp>
      <p:sp>
        <p:nvSpPr>
          <p:cNvPr id="3" name="Title 2"/>
          <p:cNvSpPr>
            <a:spLocks noGrp="1"/>
          </p:cNvSpPr>
          <p:nvPr>
            <p:ph type="title"/>
          </p:nvPr>
        </p:nvSpPr>
        <p:spPr/>
        <p:txBody>
          <a:bodyPr/>
          <a:lstStyle/>
          <a:p>
            <a:r>
              <a:rPr lang="en-US" smtClean="0"/>
              <a:t>Click to edit Master title style</a:t>
            </a:r>
            <a:endParaRPr lang="en-US"/>
          </a:p>
        </p:txBody>
      </p:sp>
      <p:cxnSp>
        <p:nvCxnSpPr>
          <p:cNvPr id="8" name="Straight Connector 7"/>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8669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2" name="TextBox 11"/>
          <p:cNvSpPr txBox="1"/>
          <p:nvPr/>
        </p:nvSpPr>
        <p:spPr bwMode="auto">
          <a:xfrm>
            <a:off x="609599" y="593725"/>
            <a:ext cx="5486400" cy="914400"/>
          </a:xfrm>
          <a:prstGeom prst="rect">
            <a:avLst/>
          </a:prstGeom>
          <a:noFill/>
        </p:spPr>
        <p:txBody>
          <a:bodyPr wrap="square" lIns="0" tIns="0" rIns="0" bIns="0" rtlCol="0" anchor="t" anchorCtr="0">
            <a:normAutofit/>
          </a:bodyPr>
          <a:lstStyle/>
          <a:p>
            <a:pPr algn="l">
              <a:lnSpc>
                <a:spcPct val="90000"/>
              </a:lnSpc>
            </a:pPr>
            <a:r>
              <a:rPr lang="en-US" sz="6500" b="1" dirty="0">
                <a:solidFill>
                  <a:schemeClr val="tx1"/>
                </a:solidFill>
                <a:latin typeface="+mj-lt"/>
              </a:rPr>
              <a:t>Thank you.</a:t>
            </a:r>
          </a:p>
        </p:txBody>
      </p:sp>
      <p:sp>
        <p:nvSpPr>
          <p:cNvPr id="4" name="Subtitle 2"/>
          <p:cNvSpPr>
            <a:spLocks noGrp="1"/>
          </p:cNvSpPr>
          <p:nvPr>
            <p:ph type="subTitle" idx="1"/>
          </p:nvPr>
        </p:nvSpPr>
        <p:spPr bwMode="auto">
          <a:xfrm>
            <a:off x="609600" y="1736090"/>
            <a:ext cx="5486400" cy="685800"/>
          </a:xfrm>
        </p:spPr>
        <p:txBody>
          <a:bodyPr>
            <a:noAutofit/>
          </a:bodyPr>
          <a:lstStyle>
            <a:lvl1pPr marL="0" indent="0" algn="l">
              <a:lnSpc>
                <a:spcPct val="80000"/>
              </a:lnSpc>
              <a:spcBef>
                <a:spcPts val="900"/>
              </a:spcBef>
              <a:buNone/>
              <a:defRPr sz="2000" b="1">
                <a:solidFill>
                  <a:schemeClr val="tx1"/>
                </a:solidFill>
                <a:latin typeface="+mj-lt"/>
              </a:defRPr>
            </a:lvl1pPr>
            <a:lvl2pPr marL="0" indent="0" algn="l">
              <a:lnSpc>
                <a:spcPct val="80000"/>
              </a:lnSpc>
              <a:spcBef>
                <a:spcPts val="900"/>
              </a:spcBef>
              <a:buNone/>
              <a:defRPr sz="2000" b="1">
                <a:solidFill>
                  <a:schemeClr val="tx1"/>
                </a:solidFill>
              </a:defRPr>
            </a:lvl2pPr>
            <a:lvl3pPr marL="0" indent="0" algn="l">
              <a:lnSpc>
                <a:spcPct val="80000"/>
              </a:lnSpc>
              <a:spcBef>
                <a:spcPts val="900"/>
              </a:spcBef>
              <a:buNone/>
              <a:defRPr sz="2000" b="1">
                <a:solidFill>
                  <a:schemeClr val="tx1"/>
                </a:solidFill>
              </a:defRPr>
            </a:lvl3pPr>
            <a:lvl4pPr marL="0" indent="0" algn="l">
              <a:lnSpc>
                <a:spcPct val="80000"/>
              </a:lnSpc>
              <a:spcBef>
                <a:spcPts val="900"/>
              </a:spcBef>
              <a:buNone/>
              <a:defRPr sz="2000" b="1">
                <a:solidFill>
                  <a:schemeClr val="tx1"/>
                </a:solidFill>
              </a:defRPr>
            </a:lvl4pPr>
            <a:lvl5pPr marL="0" indent="0" algn="l">
              <a:lnSpc>
                <a:spcPct val="80000"/>
              </a:lnSpc>
              <a:spcBef>
                <a:spcPts val="900"/>
              </a:spcBef>
              <a:buNone/>
              <a:defRPr sz="2000" b="1">
                <a:solidFill>
                  <a:schemeClr val="tx1"/>
                </a:solidFill>
              </a:defRPr>
            </a:lvl5pPr>
            <a:lvl6pPr marL="0" indent="0" algn="l">
              <a:lnSpc>
                <a:spcPct val="80000"/>
              </a:lnSpc>
              <a:spcBef>
                <a:spcPts val="900"/>
              </a:spcBef>
              <a:buNone/>
              <a:defRPr sz="2000" b="1">
                <a:solidFill>
                  <a:schemeClr val="tx1"/>
                </a:solidFill>
              </a:defRPr>
            </a:lvl6pPr>
            <a:lvl7pPr marL="0" indent="0" algn="l">
              <a:lnSpc>
                <a:spcPct val="80000"/>
              </a:lnSpc>
              <a:spcBef>
                <a:spcPts val="900"/>
              </a:spcBef>
              <a:buNone/>
              <a:defRPr sz="2000" b="1">
                <a:solidFill>
                  <a:schemeClr val="tx1"/>
                </a:solidFill>
              </a:defRPr>
            </a:lvl7pPr>
            <a:lvl8pPr marL="0" indent="0" algn="l">
              <a:lnSpc>
                <a:spcPct val="80000"/>
              </a:lnSpc>
              <a:spcBef>
                <a:spcPts val="900"/>
              </a:spcBef>
              <a:buNone/>
              <a:defRPr sz="2000" b="1">
                <a:solidFill>
                  <a:schemeClr val="tx1"/>
                </a:solidFill>
              </a:defRPr>
            </a:lvl8pPr>
            <a:lvl9pPr marL="0" indent="0" algn="l">
              <a:lnSpc>
                <a:spcPct val="80000"/>
              </a:lnSpc>
              <a:spcBef>
                <a:spcPts val="900"/>
              </a:spcBef>
              <a:buNone/>
              <a:defRPr sz="2000" b="1">
                <a:solidFill>
                  <a:schemeClr val="tx1"/>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04333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0043C-C9F6-4822-B4FF-DF4229B10CC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5D7BC-8D2C-4BE2-B87A-4352EA485F5B}" type="slidenum">
              <a:rPr lang="en-US" smtClean="0"/>
              <a:t>‹#›</a:t>
            </a:fld>
            <a:endParaRPr lang="en-US"/>
          </a:p>
        </p:txBody>
      </p:sp>
    </p:spTree>
    <p:extLst>
      <p:ext uri="{BB962C8B-B14F-4D97-AF65-F5344CB8AC3E}">
        <p14:creationId xmlns:p14="http://schemas.microsoft.com/office/powerpoint/2010/main" val="379295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v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609600" y="593725"/>
            <a:ext cx="5486400" cy="1737360"/>
          </a:xfrm>
        </p:spPr>
        <p:txBody>
          <a:bodyPr anchor="t" anchorCtr="0">
            <a:normAutofit/>
          </a:bodyPr>
          <a:lstStyle>
            <a:lvl1pPr>
              <a:defRPr sz="400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bwMode="auto">
          <a:xfrm>
            <a:off x="609600" y="2422525"/>
            <a:ext cx="5486400" cy="1371600"/>
          </a:xfrm>
        </p:spPr>
        <p:txBody>
          <a:bodyPr>
            <a:noAutofit/>
          </a:bodyPr>
          <a:lstStyle>
            <a:lvl1pPr marL="0" indent="0" algn="l">
              <a:lnSpc>
                <a:spcPct val="80000"/>
              </a:lnSpc>
              <a:spcBef>
                <a:spcPts val="900"/>
              </a:spcBef>
              <a:buNone/>
              <a:defRPr sz="2000" b="1">
                <a:solidFill>
                  <a:schemeClr val="bg2"/>
                </a:solidFill>
                <a:latin typeface="+mj-lt"/>
              </a:defRPr>
            </a:lvl1pPr>
            <a:lvl2pPr marL="0" indent="0" algn="l">
              <a:lnSpc>
                <a:spcPct val="80000"/>
              </a:lnSpc>
              <a:spcBef>
                <a:spcPts val="900"/>
              </a:spcBef>
              <a:buNone/>
              <a:defRPr sz="2000" b="1">
                <a:solidFill>
                  <a:schemeClr val="tx1"/>
                </a:solidFill>
              </a:defRPr>
            </a:lvl2pPr>
            <a:lvl3pPr marL="0" indent="0" algn="l">
              <a:lnSpc>
                <a:spcPct val="80000"/>
              </a:lnSpc>
              <a:spcBef>
                <a:spcPts val="900"/>
              </a:spcBef>
              <a:buNone/>
              <a:defRPr sz="2000" b="1">
                <a:solidFill>
                  <a:schemeClr val="tx1"/>
                </a:solidFill>
              </a:defRPr>
            </a:lvl3pPr>
            <a:lvl4pPr marL="0" indent="0" algn="l">
              <a:lnSpc>
                <a:spcPct val="80000"/>
              </a:lnSpc>
              <a:spcBef>
                <a:spcPts val="900"/>
              </a:spcBef>
              <a:buNone/>
              <a:defRPr sz="2000" b="1">
                <a:solidFill>
                  <a:schemeClr val="tx1"/>
                </a:solidFill>
              </a:defRPr>
            </a:lvl4pPr>
            <a:lvl5pPr marL="0" indent="0" algn="l">
              <a:lnSpc>
                <a:spcPct val="80000"/>
              </a:lnSpc>
              <a:spcBef>
                <a:spcPts val="900"/>
              </a:spcBef>
              <a:buNone/>
              <a:defRPr sz="2000" b="1">
                <a:solidFill>
                  <a:schemeClr val="tx1"/>
                </a:solidFill>
              </a:defRPr>
            </a:lvl5pPr>
            <a:lvl6pPr marL="0" indent="0" algn="l">
              <a:lnSpc>
                <a:spcPct val="80000"/>
              </a:lnSpc>
              <a:spcBef>
                <a:spcPts val="900"/>
              </a:spcBef>
              <a:buNone/>
              <a:defRPr sz="2000" b="1">
                <a:solidFill>
                  <a:schemeClr val="tx1"/>
                </a:solidFill>
              </a:defRPr>
            </a:lvl6pPr>
            <a:lvl7pPr marL="0" indent="0" algn="l">
              <a:lnSpc>
                <a:spcPct val="80000"/>
              </a:lnSpc>
              <a:spcBef>
                <a:spcPts val="900"/>
              </a:spcBef>
              <a:buNone/>
              <a:defRPr sz="2000" b="1">
                <a:solidFill>
                  <a:schemeClr val="tx1"/>
                </a:solidFill>
              </a:defRPr>
            </a:lvl7pPr>
            <a:lvl8pPr marL="0" indent="0" algn="l">
              <a:lnSpc>
                <a:spcPct val="80000"/>
              </a:lnSpc>
              <a:spcBef>
                <a:spcPts val="900"/>
              </a:spcBef>
              <a:buNone/>
              <a:defRPr sz="2000" b="1">
                <a:solidFill>
                  <a:schemeClr val="tx1"/>
                </a:solidFill>
              </a:defRPr>
            </a:lvl8pPr>
            <a:lvl9pPr marL="0" indent="0" algn="l">
              <a:lnSpc>
                <a:spcPct val="80000"/>
              </a:lnSpc>
              <a:spcBef>
                <a:spcPts val="900"/>
              </a:spcBef>
              <a:buNone/>
              <a:defRPr sz="2000" b="1">
                <a:solidFill>
                  <a:schemeClr val="tx1"/>
                </a:solidFill>
              </a:defRPr>
            </a:lvl9pPr>
          </a:lstStyle>
          <a:p>
            <a:r>
              <a:rPr lang="en-US" smtClean="0"/>
              <a:t>Click to edit Master subtitle style</a:t>
            </a:r>
            <a:endParaRPr lang="en-US" dirty="0"/>
          </a:p>
        </p:txBody>
      </p:sp>
      <p:cxnSp>
        <p:nvCxnSpPr>
          <p:cNvPr id="5" name="Straight Connector 4"/>
          <p:cNvCxnSpPr/>
          <p:nvPr/>
        </p:nvCxnSpPr>
        <p:spPr bwMode="auto">
          <a:xfrm>
            <a:off x="609600" y="457200"/>
            <a:ext cx="10972800" cy="0"/>
          </a:xfrm>
          <a:prstGeom prst="line">
            <a:avLst/>
          </a:prstGeom>
          <a:ln w="47625" cap="flat">
            <a:solidFill>
              <a:schemeClr val="bg2"/>
            </a:soli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321734" y="6197600"/>
            <a:ext cx="9110133" cy="558800"/>
          </a:xfrm>
          <a:prstGeom prst="rect">
            <a:avLst/>
          </a:prstGeom>
          <a:solidFill>
            <a:schemeClr val="tx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Tree>
    <p:extLst>
      <p:ext uri="{BB962C8B-B14F-4D97-AF65-F5344CB8AC3E}">
        <p14:creationId xmlns:p14="http://schemas.microsoft.com/office/powerpoint/2010/main" val="22956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3725"/>
            <a:ext cx="9448800" cy="1600200"/>
          </a:xfrm>
        </p:spPr>
        <p:txBody>
          <a:bodyPr lIns="0" rIns="0" anchor="t" anchorCtr="0">
            <a:normAutofit/>
          </a:bodyPr>
          <a:lstStyle>
            <a:lvl1pPr algn="l">
              <a:defRPr sz="4000" b="1" cap="none">
                <a:solidFill>
                  <a:schemeClr val="tx1"/>
                </a:solidFill>
              </a:defRPr>
            </a:lvl1pPr>
          </a:lstStyle>
          <a:p>
            <a:r>
              <a:rPr lang="en-US" smtClean="0"/>
              <a:t>Click to edit Master title style</a:t>
            </a:r>
            <a:endParaRPr lang="en-US" dirty="0"/>
          </a:p>
        </p:txBody>
      </p:sp>
      <p:sp>
        <p:nvSpPr>
          <p:cNvPr id="10" name="Text Placeholder 7"/>
          <p:cNvSpPr>
            <a:spLocks noGrp="1"/>
          </p:cNvSpPr>
          <p:nvPr>
            <p:ph type="body" sz="quarter" idx="10"/>
          </p:nvPr>
        </p:nvSpPr>
        <p:spPr bwMode="auto">
          <a:xfrm>
            <a:off x="609600" y="2286001"/>
            <a:ext cx="9448800" cy="3884613"/>
          </a:xfrm>
        </p:spPr>
        <p:txBody>
          <a:bodyPr>
            <a:normAutofit/>
          </a:bodyPr>
          <a:lstStyle>
            <a:lvl1pPr>
              <a:defRPr sz="2200">
                <a:solidFill>
                  <a:schemeClr val="tx1"/>
                </a:solidFill>
                <a:latin typeface="+mn-lt"/>
              </a:defRPr>
            </a:lvl1pPr>
            <a:lvl2pPr>
              <a:defRPr sz="2200">
                <a:solidFill>
                  <a:schemeClr val="tx1"/>
                </a:solidFill>
                <a:latin typeface="+mn-lt"/>
              </a:defRPr>
            </a:lvl2pPr>
            <a:lvl3pPr>
              <a:defRPr sz="2200">
                <a:solidFill>
                  <a:schemeClr val="tx1"/>
                </a:solidFill>
                <a:latin typeface="+mn-lt"/>
              </a:defRPr>
            </a:lvl3pPr>
            <a:lvl4pPr>
              <a:defRPr sz="2200">
                <a:solidFill>
                  <a:schemeClr val="tx1"/>
                </a:solidFill>
                <a:latin typeface="+mn-lt"/>
              </a:defRPr>
            </a:lvl4pPr>
            <a:lvl5pPr>
              <a:defRPr sz="2200">
                <a:solidFill>
                  <a:schemeClr val="tx1"/>
                </a:solidFill>
                <a:latin typeface="+mn-lt"/>
              </a:defRPr>
            </a:lvl5pPr>
            <a:lvl6pPr>
              <a:defRPr sz="2200" baseline="0"/>
            </a:lvl6pPr>
            <a:lvl7pPr>
              <a:defRPr sz="2200" baseline="0"/>
            </a:lvl7pPr>
            <a:lvl8pPr>
              <a:defRPr sz="2200" baseline="0"/>
            </a:lvl8pPr>
            <a:lvl9pPr>
              <a:defRPr sz="22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Straight Connector 11"/>
          <p:cNvCxnSpPr/>
          <p:nvPr/>
        </p:nvCxnSpPr>
        <p:spPr bwMode="auto">
          <a:xfrm>
            <a:off x="609600" y="457200"/>
            <a:ext cx="109728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5" name="Date Placeholder 3"/>
          <p:cNvSpPr>
            <a:spLocks noGrp="1"/>
          </p:cNvSpPr>
          <p:nvPr>
            <p:ph type="dt" sz="half" idx="2"/>
          </p:nvPr>
        </p:nvSpPr>
        <p:spPr bwMode="auto">
          <a:xfrm>
            <a:off x="10058400" y="6427232"/>
            <a:ext cx="1219200" cy="228600"/>
          </a:xfrm>
          <a:prstGeom prst="rect">
            <a:avLst/>
          </a:prstGeom>
        </p:spPr>
        <p:txBody>
          <a:bodyPr vert="horz" lIns="0" tIns="0" rIns="0" bIns="0" rtlCol="0" anchor="b" anchorCtr="0"/>
          <a:lstStyle>
            <a:lvl1pPr algn="l">
              <a:defRPr sz="700">
                <a:solidFill>
                  <a:schemeClr val="tx1"/>
                </a:solidFill>
              </a:defRPr>
            </a:lvl1pPr>
          </a:lstStyle>
          <a:p>
            <a:fld id="{0FD0043C-C9F6-4822-B4FF-DF4229B10CCA}" type="datetimeFigureOut">
              <a:rPr lang="en-US" smtClean="0"/>
              <a:t>1/31/2019</a:t>
            </a:fld>
            <a:endParaRPr lang="en-US"/>
          </a:p>
        </p:txBody>
      </p:sp>
      <p:sp>
        <p:nvSpPr>
          <p:cNvPr id="6" name="Slide Number Placeholder 5"/>
          <p:cNvSpPr>
            <a:spLocks noGrp="1"/>
          </p:cNvSpPr>
          <p:nvPr>
            <p:ph type="sldNum" sz="quarter" idx="4"/>
          </p:nvPr>
        </p:nvSpPr>
        <p:spPr bwMode="auto">
          <a:xfrm>
            <a:off x="11277600" y="6427232"/>
            <a:ext cx="304800" cy="228600"/>
          </a:xfrm>
          <a:prstGeom prst="rect">
            <a:avLst/>
          </a:prstGeom>
        </p:spPr>
        <p:txBody>
          <a:bodyPr vert="horz" lIns="0" tIns="0" rIns="0" bIns="0" rtlCol="0" anchor="b" anchorCtr="0"/>
          <a:lstStyle>
            <a:lvl1pPr algn="r">
              <a:defRPr sz="700" b="1">
                <a:solidFill>
                  <a:schemeClr val="tx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402174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verse 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3725"/>
            <a:ext cx="9448800" cy="1600200"/>
          </a:xfrm>
        </p:spPr>
        <p:txBody>
          <a:bodyPr lIns="0" rIns="0" anchor="t" anchorCtr="0">
            <a:normAutofit/>
          </a:bodyPr>
          <a:lstStyle>
            <a:lvl1pPr algn="l">
              <a:defRPr sz="4000" b="1" cap="none">
                <a:solidFill>
                  <a:schemeClr val="bg2"/>
                </a:solidFill>
              </a:defRPr>
            </a:lvl1pPr>
          </a:lstStyle>
          <a:p>
            <a:r>
              <a:rPr lang="en-US" smtClean="0"/>
              <a:t>Click to edit Master title style</a:t>
            </a:r>
            <a:endParaRPr lang="en-US" dirty="0"/>
          </a:p>
        </p:txBody>
      </p:sp>
      <p:sp>
        <p:nvSpPr>
          <p:cNvPr id="10" name="Text Placeholder 7"/>
          <p:cNvSpPr>
            <a:spLocks noGrp="1"/>
          </p:cNvSpPr>
          <p:nvPr>
            <p:ph type="body" sz="quarter" idx="10"/>
          </p:nvPr>
        </p:nvSpPr>
        <p:spPr bwMode="auto">
          <a:xfrm>
            <a:off x="609600" y="2286001"/>
            <a:ext cx="9448800" cy="3884613"/>
          </a:xfrm>
        </p:spPr>
        <p:txBody>
          <a:bodyPr>
            <a:normAutofit/>
          </a:bodyPr>
          <a:lstStyle>
            <a:lvl1pPr>
              <a:defRPr sz="2200">
                <a:solidFill>
                  <a:schemeClr val="bg2"/>
                </a:solidFill>
                <a:latin typeface="+mn-lt"/>
              </a:defRPr>
            </a:lvl1pPr>
            <a:lvl2pPr>
              <a:defRPr sz="2200">
                <a:solidFill>
                  <a:schemeClr val="bg2"/>
                </a:solidFill>
                <a:latin typeface="+mn-lt"/>
              </a:defRPr>
            </a:lvl2pPr>
            <a:lvl3pPr>
              <a:defRPr sz="2200">
                <a:solidFill>
                  <a:schemeClr val="bg2"/>
                </a:solidFill>
                <a:latin typeface="+mn-lt"/>
              </a:defRPr>
            </a:lvl3pPr>
            <a:lvl4pPr>
              <a:defRPr sz="2200">
                <a:solidFill>
                  <a:schemeClr val="bg2"/>
                </a:solidFill>
                <a:latin typeface="+mn-lt"/>
              </a:defRPr>
            </a:lvl4pPr>
            <a:lvl5pPr>
              <a:defRPr sz="2200">
                <a:solidFill>
                  <a:schemeClr val="bg2"/>
                </a:solidFill>
                <a:latin typeface="+mn-lt"/>
              </a:defRPr>
            </a:lvl5pPr>
            <a:lvl6pPr>
              <a:defRPr sz="2200" baseline="0"/>
            </a:lvl6pPr>
            <a:lvl7pPr>
              <a:defRPr sz="2200" baseline="0"/>
            </a:lvl7pPr>
            <a:lvl8pPr>
              <a:defRPr sz="2200" baseline="0"/>
            </a:lvl8pPr>
            <a:lvl9pPr>
              <a:defRPr sz="22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Straight Connector 11"/>
          <p:cNvCxnSpPr/>
          <p:nvPr/>
        </p:nvCxnSpPr>
        <p:spPr bwMode="auto">
          <a:xfrm>
            <a:off x="609600" y="457200"/>
            <a:ext cx="10972800" cy="0"/>
          </a:xfrm>
          <a:prstGeom prst="line">
            <a:avLst/>
          </a:prstGeom>
          <a:ln w="47625" cap="flat">
            <a:solidFill>
              <a:schemeClr val="bg2"/>
            </a:solidFill>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355600" y="6362700"/>
            <a:ext cx="9702800" cy="381000"/>
          </a:xfrm>
          <a:prstGeom prst="rect">
            <a:avLst/>
          </a:prstGeom>
          <a:solidFill>
            <a:schemeClr val="tx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8" name="Date Placeholder 3"/>
          <p:cNvSpPr>
            <a:spLocks noGrp="1"/>
          </p:cNvSpPr>
          <p:nvPr>
            <p:ph type="dt" sz="half" idx="2"/>
          </p:nvPr>
        </p:nvSpPr>
        <p:spPr bwMode="auto">
          <a:xfrm>
            <a:off x="10058400" y="6414532"/>
            <a:ext cx="1219200" cy="228600"/>
          </a:xfrm>
          <a:prstGeom prst="rect">
            <a:avLst/>
          </a:prstGeom>
        </p:spPr>
        <p:txBody>
          <a:bodyPr vert="horz" lIns="0" tIns="0" rIns="0" bIns="0" rtlCol="0" anchor="b" anchorCtr="0"/>
          <a:lstStyle>
            <a:lvl1pPr algn="l">
              <a:defRPr sz="700">
                <a:solidFill>
                  <a:schemeClr val="bg2"/>
                </a:solidFill>
              </a:defRPr>
            </a:lvl1pPr>
          </a:lstStyle>
          <a:p>
            <a:fld id="{0FD0043C-C9F6-4822-B4FF-DF4229B10CCA}" type="datetimeFigureOut">
              <a:rPr lang="en-US" smtClean="0"/>
              <a:t>1/31/2019</a:t>
            </a:fld>
            <a:endParaRPr lang="en-US"/>
          </a:p>
        </p:txBody>
      </p:sp>
      <p:sp>
        <p:nvSpPr>
          <p:cNvPr id="9" name="Slide Number Placeholder 5"/>
          <p:cNvSpPr>
            <a:spLocks noGrp="1"/>
          </p:cNvSpPr>
          <p:nvPr>
            <p:ph type="sldNum" sz="quarter" idx="4"/>
          </p:nvPr>
        </p:nvSpPr>
        <p:spPr bwMode="auto">
          <a:xfrm>
            <a:off x="11277600" y="6414532"/>
            <a:ext cx="304800" cy="228600"/>
          </a:xfrm>
          <a:prstGeom prst="rect">
            <a:avLst/>
          </a:prstGeom>
        </p:spPr>
        <p:txBody>
          <a:bodyPr vert="horz" lIns="0" tIns="0" rIns="0" bIns="0" rtlCol="0" anchor="b" anchorCtr="0"/>
          <a:lstStyle>
            <a:lvl1pPr algn="r">
              <a:defRPr sz="700" b="1">
                <a:solidFill>
                  <a:schemeClr val="bg2"/>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414775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3726"/>
            <a:ext cx="9448800" cy="805307"/>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bwMode="auto">
          <a:xfrm>
            <a:off x="609600" y="1463675"/>
            <a:ext cx="9448800" cy="4023360"/>
          </a:xfrm>
        </p:spPr>
        <p:txBody>
          <a:bodyPr numCol="2" spcCol="731520"/>
          <a:lstStyle>
            <a:lvl1pPr marL="342892" indent="-342892">
              <a:buFont typeface="+mj-lt"/>
              <a:buAutoNum type="arabicPeriod"/>
              <a:tabLst>
                <a:tab pos="339716" algn="l"/>
              </a:tabLst>
              <a:defRPr sz="1600"/>
            </a:lvl1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6" name="Slide Number Placeholder 5"/>
          <p:cNvSpPr>
            <a:spLocks noGrp="1"/>
          </p:cNvSpPr>
          <p:nvPr>
            <p:ph type="sldNum" sz="quarter" idx="12"/>
          </p:nvPr>
        </p:nvSpPr>
        <p:spPr bwMode="auto"/>
        <p:txBody>
          <a:bodyPr/>
          <a:lstStyle/>
          <a:p>
            <a:fld id="{A435D7BC-8D2C-4BE2-B87A-4352EA485F5B}" type="slidenum">
              <a:rPr lang="en-US" smtClean="0"/>
              <a:t>‹#›</a:t>
            </a:fld>
            <a:endParaRPr lang="en-US"/>
          </a:p>
        </p:txBody>
      </p:sp>
      <p:cxnSp>
        <p:nvCxnSpPr>
          <p:cNvPr id="8" name="Straight Connector 7"/>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216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609600" y="1463675"/>
            <a:ext cx="9448800" cy="4706938"/>
          </a:xfrm>
        </p:spPr>
        <p:txBody>
          <a:bodyPr/>
          <a:lstStyle>
            <a:lvl5pPr>
              <a:defRPr/>
            </a:lvl5pPr>
            <a:lvl6pPr>
              <a:defRPr baseline="0"/>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6" name="Slide Number Placeholder 5"/>
          <p:cNvSpPr>
            <a:spLocks noGrp="1"/>
          </p:cNvSpPr>
          <p:nvPr>
            <p:ph type="sldNum" sz="quarter" idx="12"/>
          </p:nvPr>
        </p:nvSpPr>
        <p:spPr bwMode="auto"/>
        <p:txBody>
          <a:bodyPr/>
          <a:lstStyle/>
          <a:p>
            <a:fld id="{A435D7BC-8D2C-4BE2-B87A-4352EA485F5B}" type="slidenum">
              <a:rPr lang="en-US" smtClean="0"/>
              <a:t>‹#›</a:t>
            </a:fld>
            <a:endParaRPr lang="en-US"/>
          </a:p>
        </p:txBody>
      </p:sp>
      <p:cxnSp>
        <p:nvCxnSpPr>
          <p:cNvPr id="9" name="Straight Connector 8"/>
          <p:cNvCxnSpPr/>
          <p:nvPr/>
        </p:nvCxnSpPr>
        <p:spPr bwMode="auto">
          <a:xfrm>
            <a:off x="609600" y="457200"/>
            <a:ext cx="109728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143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4360"/>
            <a:ext cx="7924800" cy="2057400"/>
          </a:xfrm>
        </p:spPr>
        <p:txBody>
          <a:bodyPr>
            <a:noAutofit/>
          </a:bodyPr>
          <a:lstStyle>
            <a:lvl1pPr>
              <a:lnSpc>
                <a:spcPct val="80000"/>
              </a:lnSpc>
              <a:defRPr sz="4000" baseline="0">
                <a:solidFill>
                  <a:schemeClr val="tx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5" name="Slide Number Placeholder 4"/>
          <p:cNvSpPr>
            <a:spLocks noGrp="1"/>
          </p:cNvSpPr>
          <p:nvPr>
            <p:ph type="sldNum" sz="quarter" idx="12"/>
          </p:nvPr>
        </p:nvSpPr>
        <p:spPr bwMode="auto"/>
        <p:txBody>
          <a:bodyPr/>
          <a:lstStyle/>
          <a:p>
            <a:fld id="{A435D7BC-8D2C-4BE2-B87A-4352EA485F5B}" type="slidenum">
              <a:rPr lang="en-US" smtClean="0"/>
              <a:t>‹#›</a:t>
            </a:fld>
            <a:endParaRPr lang="en-US"/>
          </a:p>
        </p:txBody>
      </p:sp>
    </p:spTree>
    <p:extLst>
      <p:ext uri="{BB962C8B-B14F-4D97-AF65-F5344CB8AC3E}">
        <p14:creationId xmlns:p14="http://schemas.microsoft.com/office/powerpoint/2010/main" val="80518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Reverse Statement">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72671" y="5969000"/>
            <a:ext cx="3342708" cy="889000"/>
          </a:xfrm>
          <a:prstGeom prst="rect">
            <a:avLst/>
          </a:prstGeom>
          <a:solidFill>
            <a:schemeClr val="tx1"/>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a:xfrm>
            <a:off x="609600" y="593725"/>
            <a:ext cx="7924800" cy="2743200"/>
          </a:xfrm>
        </p:spPr>
        <p:txBody>
          <a:bodyPr>
            <a:noAutofit/>
          </a:bodyPr>
          <a:lstStyle>
            <a:lvl1pPr>
              <a:lnSpc>
                <a:spcPct val="80000"/>
              </a:lnSpc>
              <a:defRPr sz="4000" baseline="0">
                <a:solidFill>
                  <a:schemeClr val="bg1"/>
                </a:solidFill>
              </a:defRPr>
            </a:lvl1pPr>
          </a:lstStyle>
          <a:p>
            <a:r>
              <a:rPr lang="en-US" smtClean="0"/>
              <a:t>Click to edit Master title style</a:t>
            </a:r>
            <a:endParaRPr lang="en-US" dirty="0"/>
          </a:p>
        </p:txBody>
      </p:sp>
      <p:sp>
        <p:nvSpPr>
          <p:cNvPr id="12"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14" name="Slide Number Placeholder 5"/>
          <p:cNvSpPr>
            <a:spLocks noGrp="1"/>
          </p:cNvSpPr>
          <p:nvPr>
            <p:ph type="sldNum" sz="quarter" idx="12"/>
          </p:nvPr>
        </p:nvSpPr>
        <p:spPr bwMode="auto">
          <a:xfrm>
            <a:off x="11277600" y="6414532"/>
            <a:ext cx="304800" cy="228600"/>
          </a:xfrm>
        </p:spPr>
        <p:txBody>
          <a:bodyPr/>
          <a:lstStyle>
            <a:lvl1pPr>
              <a:defRPr>
                <a:solidFill>
                  <a:schemeClr val="bg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45940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tatement White Text Photo">
    <p:bg>
      <p:bgPr>
        <a:solidFill>
          <a:schemeClr val="tx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1"/>
            <a:ext cx="12192000" cy="6858001"/>
          </a:xfrm>
        </p:spPr>
        <p:txBody>
          <a:bodyPr/>
          <a:lstStyle/>
          <a:p>
            <a:r>
              <a:rPr lang="en-US" smtClean="0"/>
              <a:t>Click icon to add picture</a:t>
            </a:r>
            <a:endParaRPr lang="en-US" dirty="0"/>
          </a:p>
        </p:txBody>
      </p:sp>
      <p:sp>
        <p:nvSpPr>
          <p:cNvPr id="2" name="Title 1"/>
          <p:cNvSpPr>
            <a:spLocks noGrp="1"/>
          </p:cNvSpPr>
          <p:nvPr>
            <p:ph type="title"/>
          </p:nvPr>
        </p:nvSpPr>
        <p:spPr bwMode="auto">
          <a:xfrm>
            <a:off x="609600" y="593725"/>
            <a:ext cx="7924800" cy="2743200"/>
          </a:xfrm>
        </p:spPr>
        <p:txBody>
          <a:bodyPr>
            <a:noAutofit/>
          </a:bodyPr>
          <a:lstStyle>
            <a:lvl1pPr>
              <a:lnSpc>
                <a:spcPct val="80000"/>
              </a:lnSpc>
              <a:defRPr sz="4000" baseline="0">
                <a:solidFill>
                  <a:schemeClr val="bg1"/>
                </a:solidFill>
              </a:defRPr>
            </a:lvl1pPr>
          </a:lstStyle>
          <a:p>
            <a:r>
              <a:rPr lang="en-US" smtClean="0"/>
              <a:t>Click to edit Master title style</a:t>
            </a:r>
            <a:endParaRPr lang="en-US" dirty="0"/>
          </a:p>
        </p:txBody>
      </p:sp>
      <p:sp>
        <p:nvSpPr>
          <p:cNvPr id="9" name="Rectangle 8"/>
          <p:cNvSpPr/>
          <p:nvPr/>
        </p:nvSpPr>
        <p:spPr>
          <a:xfrm>
            <a:off x="0" y="6172200"/>
            <a:ext cx="6096000" cy="685800"/>
          </a:xfrm>
          <a:prstGeom prst="rect">
            <a:avLst/>
          </a:prstGeom>
          <a:solidFill>
            <a:schemeClr val="tx1"/>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15" name="Slide Number Placeholder 5"/>
          <p:cNvSpPr>
            <a:spLocks noGrp="1"/>
          </p:cNvSpPr>
          <p:nvPr>
            <p:ph type="sldNum" sz="quarter" idx="12"/>
          </p:nvPr>
        </p:nvSpPr>
        <p:spPr bwMode="auto">
          <a:xfrm>
            <a:off x="11277600" y="6414532"/>
            <a:ext cx="304800" cy="228600"/>
          </a:xfrm>
        </p:spPr>
        <p:txBody>
          <a:bodyPr/>
          <a:lstStyle>
            <a:lvl1pPr>
              <a:defRPr>
                <a:solidFill>
                  <a:schemeClr val="bg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76190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09600" y="594360"/>
            <a:ext cx="9448800" cy="6858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609600" y="1463040"/>
            <a:ext cx="9448800" cy="470916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auto">
          <a:xfrm>
            <a:off x="10058400" y="6414532"/>
            <a:ext cx="1219200" cy="228600"/>
          </a:xfrm>
          <a:prstGeom prst="rect">
            <a:avLst/>
          </a:prstGeom>
        </p:spPr>
        <p:txBody>
          <a:bodyPr vert="horz" lIns="0" tIns="0" rIns="0" bIns="0" rtlCol="0" anchor="b" anchorCtr="0"/>
          <a:lstStyle>
            <a:lvl1pPr algn="l">
              <a:defRPr sz="700">
                <a:solidFill>
                  <a:schemeClr val="tx1"/>
                </a:solidFill>
              </a:defRPr>
            </a:lvl1pPr>
          </a:lstStyle>
          <a:p>
            <a:fld id="{0FD0043C-C9F6-4822-B4FF-DF4229B10CCA}" type="datetimeFigureOut">
              <a:rPr lang="en-US" smtClean="0"/>
              <a:t>1/31/2019</a:t>
            </a:fld>
            <a:endParaRPr lang="en-US"/>
          </a:p>
        </p:txBody>
      </p:sp>
      <p:sp>
        <p:nvSpPr>
          <p:cNvPr id="6" name="Slide Number Placeholder 5"/>
          <p:cNvSpPr>
            <a:spLocks noGrp="1"/>
          </p:cNvSpPr>
          <p:nvPr>
            <p:ph type="sldNum" sz="quarter" idx="4"/>
          </p:nvPr>
        </p:nvSpPr>
        <p:spPr bwMode="auto">
          <a:xfrm>
            <a:off x="11277600" y="6414532"/>
            <a:ext cx="304800" cy="228600"/>
          </a:xfrm>
          <a:prstGeom prst="rect">
            <a:avLst/>
          </a:prstGeom>
        </p:spPr>
        <p:txBody>
          <a:bodyPr vert="horz" lIns="0" tIns="0" rIns="0" bIns="0" rtlCol="0" anchor="b" anchorCtr="0"/>
          <a:lstStyle>
            <a:lvl1pPr algn="r">
              <a:defRPr sz="700" b="1">
                <a:solidFill>
                  <a:schemeClr val="tx1"/>
                </a:solidFill>
              </a:defRPr>
            </a:lvl1pPr>
          </a:lstStyle>
          <a:p>
            <a:fld id="{A435D7BC-8D2C-4BE2-B87A-4352EA485F5B}" type="slidenum">
              <a:rPr lang="en-US" smtClean="0"/>
              <a:t>‹#›</a:t>
            </a:fld>
            <a:endParaRPr lang="en-US"/>
          </a:p>
        </p:txBody>
      </p:sp>
      <p:sp>
        <p:nvSpPr>
          <p:cNvPr id="9" name="Footer Placeholder 4"/>
          <p:cNvSpPr txBox="1">
            <a:spLocks/>
          </p:cNvSpPr>
          <p:nvPr/>
        </p:nvSpPr>
        <p:spPr bwMode="auto">
          <a:xfrm>
            <a:off x="3750091" y="6414532"/>
            <a:ext cx="536448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tx1"/>
                </a:solidFill>
              </a:rPr>
              <a:t>Confidential and proprietary materials for authorized Verizon personnel and outside agencies only.</a:t>
            </a:r>
            <a:r>
              <a:rPr lang="en-US" sz="700" baseline="0" dirty="0">
                <a:solidFill>
                  <a:schemeClr val="tx1"/>
                </a:solidFill>
              </a:rPr>
              <a:t> </a:t>
            </a:r>
            <a:r>
              <a:rPr lang="en-US" sz="700" dirty="0">
                <a:solidFill>
                  <a:schemeClr val="tx1"/>
                </a:solidFill>
              </a:rPr>
              <a:t>Use, disclosure or distribution of this material is not permitted to any unauthorized persons or third parties except by written agreement.</a:t>
            </a:r>
          </a:p>
        </p:txBody>
      </p:sp>
      <p:pic>
        <p:nvPicPr>
          <p:cNvPr id="13" name="Picture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71766" y="6332601"/>
            <a:ext cx="1426461" cy="397804"/>
          </a:xfrm>
          <a:prstGeom prst="rect">
            <a:avLst/>
          </a:prstGeom>
          <a:noFill/>
        </p:spPr>
      </p:pic>
    </p:spTree>
    <p:extLst>
      <p:ext uri="{BB962C8B-B14F-4D97-AF65-F5344CB8AC3E}">
        <p14:creationId xmlns:p14="http://schemas.microsoft.com/office/powerpoint/2010/main" val="1806343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Lst>
  <p:txStyles>
    <p:titleStyle>
      <a:lvl1pPr algn="l" defTabSz="457200" rtl="0" eaLnBrk="1" latinLnBrk="0" hangingPunct="1">
        <a:lnSpc>
          <a:spcPct val="80000"/>
        </a:lnSpc>
        <a:spcBef>
          <a:spcPct val="0"/>
        </a:spcBef>
        <a:buNone/>
        <a:defRPr sz="24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12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12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900"/>
        </a:spcBef>
        <a:buFont typeface="Arial" pitchFamily="34" charset="0"/>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900"/>
        </a:spcBef>
        <a:buFont typeface="Arial" pitchFamily="34" charset="0"/>
        <a:buChar char="–"/>
        <a:defRPr sz="1600" kern="1200">
          <a:solidFill>
            <a:schemeClr val="tx1"/>
          </a:solidFill>
          <a:latin typeface="+mn-lt"/>
          <a:ea typeface="+mn-ea"/>
          <a:cs typeface="+mn-cs"/>
        </a:defRPr>
      </a:lvl5pPr>
      <a:lvl6pPr marL="914400" indent="-223838"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6pPr>
      <a:lvl7pPr marL="1147763" indent="-233363"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7pPr>
      <a:lvl8pPr marL="1371600" indent="-223838"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8pPr>
      <a:lvl9pPr marL="1604963" indent="-233363"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
          <p15:clr>
            <a:srgbClr val="F26B43"/>
          </p15:clr>
        </p15:guide>
        <p15:guide id="3" pos="5472">
          <p15:clr>
            <a:srgbClr val="F26B43"/>
          </p15:clr>
        </p15:guide>
        <p15:guide id="4" pos="4752">
          <p15:clr>
            <a:srgbClr val="F26B43"/>
          </p15:clr>
        </p15:guide>
        <p15:guide id="5" orient="horz" pos="922">
          <p15:clr>
            <a:srgbClr val="F26B43"/>
          </p15:clr>
        </p15:guide>
        <p15:guide id="6" orient="horz" pos="3888">
          <p15:clr>
            <a:srgbClr val="F26B43"/>
          </p15:clr>
        </p15:guide>
        <p15:guide id="7" pos="2880">
          <p15:clr>
            <a:srgbClr val="F26B43"/>
          </p15:clr>
        </p15:guide>
        <p15:guide id="8" orient="horz" pos="3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effrey.laurenza@verizon.com"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docs.okd.io/latest/rest_api/index.html#rest-api-index"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docs.okd.io/latest/whats_new/terminolog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docs.okd.io/latest/minishift/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599" y="593725"/>
            <a:ext cx="7714891" cy="1737360"/>
          </a:xfrm>
        </p:spPr>
        <p:txBody>
          <a:bodyPr/>
          <a:lstStyle/>
          <a:p>
            <a:r>
              <a:rPr lang="en-US" dirty="0" smtClean="0"/>
              <a:t>Minishift Virtual OpenShift ® Container Platform Environment</a:t>
            </a:r>
            <a:br>
              <a:rPr lang="en-US" dirty="0" smtClean="0"/>
            </a:br>
            <a:endParaRPr lang="en-US" dirty="0"/>
          </a:p>
        </p:txBody>
      </p:sp>
      <p:sp>
        <p:nvSpPr>
          <p:cNvPr id="5" name="Subtitle 4"/>
          <p:cNvSpPr>
            <a:spLocks noGrp="1"/>
          </p:cNvSpPr>
          <p:nvPr>
            <p:ph type="subTitle" idx="1"/>
          </p:nvPr>
        </p:nvSpPr>
        <p:spPr>
          <a:xfrm>
            <a:off x="609599" y="2422525"/>
            <a:ext cx="6929887" cy="1371600"/>
          </a:xfrm>
        </p:spPr>
        <p:txBody>
          <a:bodyPr/>
          <a:lstStyle/>
          <a:p>
            <a:r>
              <a:rPr lang="en-US" dirty="0"/>
              <a:t>Minishift is a tool that </a:t>
            </a:r>
            <a:r>
              <a:rPr lang="en-US" dirty="0" smtClean="0"/>
              <a:t>allows you to </a:t>
            </a:r>
            <a:r>
              <a:rPr lang="en-US" dirty="0"/>
              <a:t>run OpenShift locally </a:t>
            </a:r>
            <a:r>
              <a:rPr lang="en-US" dirty="0" smtClean="0"/>
              <a:t>in </a:t>
            </a:r>
            <a:r>
              <a:rPr lang="en-US" dirty="0"/>
              <a:t>a single-node OpenShift cluster inside a </a:t>
            </a:r>
            <a:r>
              <a:rPr lang="en-US" dirty="0" smtClean="0"/>
              <a:t>VM.</a:t>
            </a:r>
          </a:p>
          <a:p>
            <a:r>
              <a:rPr lang="en-US" dirty="0" smtClean="0"/>
              <a:t>It provides an environment for learning about and using the Red Hat® OpenShift Container Platform.</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5639" y="707366"/>
            <a:ext cx="2605220" cy="677925"/>
          </a:xfrm>
          <a:prstGeom prst="rect">
            <a:avLst/>
          </a:prstGeom>
        </p:spPr>
      </p:pic>
      <p:sp>
        <p:nvSpPr>
          <p:cNvPr id="7" name="TextBox 6"/>
          <p:cNvSpPr txBox="1"/>
          <p:nvPr/>
        </p:nvSpPr>
        <p:spPr>
          <a:xfrm>
            <a:off x="707366" y="4977442"/>
            <a:ext cx="3968151" cy="677108"/>
          </a:xfrm>
          <a:prstGeom prst="rect">
            <a:avLst/>
          </a:prstGeom>
          <a:noFill/>
        </p:spPr>
        <p:txBody>
          <a:bodyPr wrap="square" rtlCol="0">
            <a:spAutoFit/>
          </a:bodyPr>
          <a:lstStyle/>
          <a:p>
            <a:r>
              <a:rPr lang="en-US" sz="1400" dirty="0" smtClean="0"/>
              <a:t>Presented by Jeff </a:t>
            </a:r>
            <a:r>
              <a:rPr lang="en-US" sz="1400" smtClean="0"/>
              <a:t>Laurenza </a:t>
            </a:r>
            <a:r>
              <a:rPr lang="en-US" sz="1000" smtClean="0">
                <a:hlinkClick r:id="rId3"/>
              </a:rPr>
              <a:t>jeffrey.laurenza@verizon.com</a:t>
            </a:r>
            <a:r>
              <a:rPr lang="en-US" sz="1000" smtClean="0"/>
              <a:t> </a:t>
            </a:r>
            <a:endParaRPr lang="en-US" sz="1000" dirty="0" smtClean="0"/>
          </a:p>
          <a:p>
            <a:r>
              <a:rPr lang="en-US" sz="1400" dirty="0" smtClean="0"/>
              <a:t>January 31, 2019</a:t>
            </a:r>
            <a:endParaRPr lang="en-US" sz="1400" dirty="0"/>
          </a:p>
        </p:txBody>
      </p:sp>
    </p:spTree>
    <p:extLst>
      <p:ext uri="{BB962C8B-B14F-4D97-AF65-F5344CB8AC3E}">
        <p14:creationId xmlns:p14="http://schemas.microsoft.com/office/powerpoint/2010/main" val="350352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Containers in OKD are based on Docker-formatted container </a:t>
            </a:r>
            <a:r>
              <a:rPr lang="en-US" b="0" i="1" dirty="0"/>
              <a:t>images</a:t>
            </a:r>
            <a:r>
              <a:rPr lang="en-US" b="0" dirty="0"/>
              <a:t>. </a:t>
            </a:r>
            <a:endParaRPr lang="en-US" b="0" dirty="0" smtClean="0"/>
          </a:p>
          <a:p>
            <a:pPr marL="285750" indent="-285750">
              <a:buFont typeface="Arial" panose="020B0604020202020204" pitchFamily="34" charset="0"/>
              <a:buChar char="•"/>
            </a:pPr>
            <a:r>
              <a:rPr lang="en-US" b="0" dirty="0" smtClean="0"/>
              <a:t>An </a:t>
            </a:r>
            <a:r>
              <a:rPr lang="en-US" b="0" dirty="0"/>
              <a:t>image is a binary that includes all of the requirements for running a single container, as well as metadata describing its needs and capabilities.</a:t>
            </a:r>
          </a:p>
          <a:p>
            <a:pPr marL="515938" lvl="2" indent="-285750">
              <a:buFont typeface="Arial" panose="020B0604020202020204" pitchFamily="34" charset="0"/>
              <a:buChar char="•"/>
            </a:pPr>
            <a:r>
              <a:rPr lang="en-US" b="0" dirty="0" smtClean="0"/>
              <a:t>Think </a:t>
            </a:r>
            <a:r>
              <a:rPr lang="en-US" b="0" dirty="0"/>
              <a:t>of it as a </a:t>
            </a:r>
            <a:r>
              <a:rPr lang="en-US" b="0" dirty="0" smtClean="0"/>
              <a:t>“packaging” </a:t>
            </a:r>
            <a:r>
              <a:rPr lang="en-US" b="0" dirty="0"/>
              <a:t>technology</a:t>
            </a:r>
            <a:r>
              <a:rPr lang="en-US" b="0" dirty="0" smtClean="0"/>
              <a:t>.</a:t>
            </a:r>
          </a:p>
          <a:p>
            <a:pPr marL="285750" indent="-285750">
              <a:buFont typeface="Arial" panose="020B0604020202020204" pitchFamily="34" charset="0"/>
              <a:buChar char="•"/>
            </a:pPr>
            <a:r>
              <a:rPr lang="en-US" b="0" dirty="0" smtClean="0"/>
              <a:t>Containers </a:t>
            </a:r>
            <a:r>
              <a:rPr lang="en-US" b="0" dirty="0"/>
              <a:t>only have access to resources defined in the image unless you give the container additional access when creating </a:t>
            </a:r>
            <a:r>
              <a:rPr lang="en-US" b="0" dirty="0" smtClean="0"/>
              <a:t>it.</a:t>
            </a:r>
          </a:p>
          <a:p>
            <a:pPr marL="285750" indent="-285750">
              <a:buFont typeface="Arial" panose="020B0604020202020204" pitchFamily="34" charset="0"/>
              <a:buChar char="•"/>
            </a:pPr>
            <a:r>
              <a:rPr lang="en-US" b="0" dirty="0" smtClean="0"/>
              <a:t>By </a:t>
            </a:r>
            <a:r>
              <a:rPr lang="en-US" b="0" dirty="0"/>
              <a:t>deploying the same image in multiple containers across multiple hosts and load balancing between them, OKD can provide redundancy and horizontal scaling for a service packaged into an image.</a:t>
            </a:r>
          </a:p>
          <a:p>
            <a:pPr marL="285750" indent="-285750">
              <a:buFont typeface="Arial" panose="020B0604020202020204" pitchFamily="34" charset="0"/>
              <a:buChar char="•"/>
            </a:pPr>
            <a:r>
              <a:rPr lang="en-US" b="0" dirty="0"/>
              <a:t>You can use the Docker CLI directly to build images, but OKD also supplies builder images that assist with creating new images by adding your code or configuration to existing images</a:t>
            </a:r>
            <a:r>
              <a:rPr lang="en-US" b="0" dirty="0" smtClean="0"/>
              <a:t>.</a:t>
            </a:r>
          </a:p>
          <a:p>
            <a:pPr marL="285750" indent="-285750">
              <a:buFont typeface="Arial" panose="020B0604020202020204" pitchFamily="34" charset="0"/>
              <a:buChar char="•"/>
            </a:pPr>
            <a:r>
              <a:rPr lang="en-US" b="0" dirty="0"/>
              <a:t>Because applications develop over time, a single image name can actually refer to many different versions of the "same" image. </a:t>
            </a:r>
          </a:p>
          <a:p>
            <a:endParaRPr lang="en-US" dirty="0"/>
          </a:p>
        </p:txBody>
      </p:sp>
      <p:sp>
        <p:nvSpPr>
          <p:cNvPr id="3" name="Title 2"/>
          <p:cNvSpPr>
            <a:spLocks noGrp="1"/>
          </p:cNvSpPr>
          <p:nvPr>
            <p:ph type="title"/>
          </p:nvPr>
        </p:nvSpPr>
        <p:spPr/>
        <p:txBody>
          <a:bodyPr/>
          <a:lstStyle/>
          <a:p>
            <a:r>
              <a:rPr lang="en-US" dirty="0" smtClean="0"/>
              <a:t>Images</a:t>
            </a:r>
            <a:endParaRPr lang="en-US" dirty="0"/>
          </a:p>
        </p:txBody>
      </p:sp>
    </p:spTree>
    <p:extLst>
      <p:ext uri="{BB962C8B-B14F-4D97-AF65-F5344CB8AC3E}">
        <p14:creationId xmlns:p14="http://schemas.microsoft.com/office/powerpoint/2010/main" val="400353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258" y="937260"/>
            <a:ext cx="6649483" cy="4706938"/>
          </a:xfrm>
        </p:spPr>
      </p:pic>
      <p:sp>
        <p:nvSpPr>
          <p:cNvPr id="3" name="Title 2"/>
          <p:cNvSpPr>
            <a:spLocks noGrp="1"/>
          </p:cNvSpPr>
          <p:nvPr>
            <p:ph type="title"/>
          </p:nvPr>
        </p:nvSpPr>
        <p:spPr/>
        <p:txBody>
          <a:bodyPr/>
          <a:lstStyle/>
          <a:p>
            <a:r>
              <a:rPr lang="en-US" dirty="0" smtClean="0"/>
              <a:t>Kubernetes Architecture</a:t>
            </a:r>
            <a:endParaRPr lang="en-US" dirty="0"/>
          </a:p>
        </p:txBody>
      </p:sp>
      <p:sp>
        <p:nvSpPr>
          <p:cNvPr id="5" name="TextBox 4"/>
          <p:cNvSpPr txBox="1"/>
          <p:nvPr/>
        </p:nvSpPr>
        <p:spPr>
          <a:xfrm>
            <a:off x="2715882" y="5287993"/>
            <a:ext cx="5236234" cy="215444"/>
          </a:xfrm>
          <a:prstGeom prst="rect">
            <a:avLst/>
          </a:prstGeom>
          <a:noFill/>
        </p:spPr>
        <p:txBody>
          <a:bodyPr wrap="square" rtlCol="0">
            <a:spAutoFit/>
          </a:bodyPr>
          <a:lstStyle/>
          <a:p>
            <a:r>
              <a:rPr lang="en-US" sz="800" dirty="0"/>
              <a:t>By Khtan66 - Own work, CC BY-SA 4.0, https://commons.wikimedia.org/w/index.php?curid=53571935</a:t>
            </a:r>
          </a:p>
        </p:txBody>
      </p:sp>
    </p:spTree>
    <p:extLst>
      <p:ext uri="{BB962C8B-B14F-4D97-AF65-F5344CB8AC3E}">
        <p14:creationId xmlns:p14="http://schemas.microsoft.com/office/powerpoint/2010/main" val="279709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A container image registry is a service for storing and retrieving Docker-formatted container images</a:t>
            </a:r>
            <a:r>
              <a:rPr lang="en-US" b="0" dirty="0" smtClean="0"/>
              <a:t>.</a:t>
            </a:r>
          </a:p>
          <a:p>
            <a:pPr marL="285750" indent="-285750">
              <a:buFont typeface="Arial" panose="020B0604020202020204" pitchFamily="34" charset="0"/>
              <a:buChar char="•"/>
            </a:pPr>
            <a:r>
              <a:rPr lang="en-US" b="0" dirty="0" smtClean="0"/>
              <a:t>A </a:t>
            </a:r>
            <a:r>
              <a:rPr lang="en-US" b="0" dirty="0"/>
              <a:t>registry contains a collection of one or more image repositories. </a:t>
            </a:r>
            <a:endParaRPr lang="en-US" b="0" dirty="0" smtClean="0"/>
          </a:p>
          <a:p>
            <a:pPr marL="285750" indent="-285750">
              <a:buFont typeface="Arial" panose="020B0604020202020204" pitchFamily="34" charset="0"/>
              <a:buChar char="•"/>
            </a:pPr>
            <a:r>
              <a:rPr lang="en-US" b="0" dirty="0" smtClean="0"/>
              <a:t>Each </a:t>
            </a:r>
            <a:r>
              <a:rPr lang="en-US" b="0" dirty="0"/>
              <a:t>image repository contains one or more tagged images. </a:t>
            </a:r>
            <a:endParaRPr lang="en-US" b="0" dirty="0" smtClean="0"/>
          </a:p>
          <a:p>
            <a:pPr marL="285750" indent="-285750">
              <a:buFont typeface="Arial" panose="020B0604020202020204" pitchFamily="34" charset="0"/>
              <a:buChar char="•"/>
            </a:pPr>
            <a:r>
              <a:rPr lang="en-US" b="0" dirty="0" smtClean="0"/>
              <a:t>Docker </a:t>
            </a:r>
            <a:r>
              <a:rPr lang="en-US" b="0" dirty="0"/>
              <a:t>provides its own registry, the </a:t>
            </a:r>
            <a:r>
              <a:rPr lang="en-US" dirty="0"/>
              <a:t>Docker </a:t>
            </a:r>
            <a:r>
              <a:rPr lang="en-US" dirty="0" smtClean="0"/>
              <a:t>Hub</a:t>
            </a:r>
            <a:r>
              <a:rPr lang="en-US" b="0" dirty="0" smtClean="0"/>
              <a:t>.</a:t>
            </a:r>
          </a:p>
          <a:p>
            <a:pPr marL="285750" indent="-285750">
              <a:buFont typeface="Arial" panose="020B0604020202020204" pitchFamily="34" charset="0"/>
              <a:buChar char="•"/>
            </a:pPr>
            <a:r>
              <a:rPr lang="en-US" b="0" dirty="0" smtClean="0"/>
              <a:t>You </a:t>
            </a:r>
            <a:r>
              <a:rPr lang="en-US" b="0" dirty="0"/>
              <a:t>can also use private or third-party registries</a:t>
            </a:r>
            <a:r>
              <a:rPr lang="en-US" b="0" dirty="0" smtClean="0"/>
              <a:t>.</a:t>
            </a:r>
          </a:p>
          <a:p>
            <a:r>
              <a:rPr lang="en-US" b="0" dirty="0"/>
              <a:t>Red Hat provides a registry at </a:t>
            </a:r>
            <a:r>
              <a:rPr lang="en-US" dirty="0"/>
              <a:t>registry.redhat.io</a:t>
            </a:r>
            <a:r>
              <a:rPr lang="en-US" b="0" dirty="0"/>
              <a:t> for subscribers. </a:t>
            </a:r>
            <a:endParaRPr lang="en-US" b="0" dirty="0" smtClean="0"/>
          </a:p>
          <a:p>
            <a:r>
              <a:rPr lang="en-US" b="0" dirty="0" smtClean="0"/>
              <a:t>OKD </a:t>
            </a:r>
            <a:r>
              <a:rPr lang="en-US" b="0" dirty="0"/>
              <a:t>can also supply its own internal registry for managing custom container images.</a:t>
            </a:r>
          </a:p>
        </p:txBody>
      </p:sp>
      <p:sp>
        <p:nvSpPr>
          <p:cNvPr id="3" name="Title 2"/>
          <p:cNvSpPr>
            <a:spLocks noGrp="1"/>
          </p:cNvSpPr>
          <p:nvPr>
            <p:ph type="title"/>
          </p:nvPr>
        </p:nvSpPr>
        <p:spPr/>
        <p:txBody>
          <a:bodyPr/>
          <a:lstStyle/>
          <a:p>
            <a:r>
              <a:rPr lang="en-US" dirty="0"/>
              <a:t>Container Image </a:t>
            </a:r>
            <a:r>
              <a:rPr lang="en-US" dirty="0" smtClean="0"/>
              <a:t>Registries or Repositories</a:t>
            </a:r>
            <a:endParaRPr lang="en-US" dirty="0"/>
          </a:p>
        </p:txBody>
      </p:sp>
    </p:spTree>
    <p:extLst>
      <p:ext uri="{BB962C8B-B14F-4D97-AF65-F5344CB8AC3E}">
        <p14:creationId xmlns:p14="http://schemas.microsoft.com/office/powerpoint/2010/main" val="311623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593" y="1463675"/>
            <a:ext cx="7226813" cy="4706938"/>
          </a:xfrm>
        </p:spPr>
      </p:pic>
      <p:sp>
        <p:nvSpPr>
          <p:cNvPr id="3" name="Title 2"/>
          <p:cNvSpPr>
            <a:spLocks noGrp="1"/>
          </p:cNvSpPr>
          <p:nvPr>
            <p:ph type="title"/>
          </p:nvPr>
        </p:nvSpPr>
        <p:spPr/>
        <p:txBody>
          <a:bodyPr/>
          <a:lstStyle/>
          <a:p>
            <a:r>
              <a:rPr lang="en-US" dirty="0" smtClean="0"/>
              <a:t>Containers and Image Registries</a:t>
            </a:r>
            <a:endParaRPr lang="en-US" dirty="0"/>
          </a:p>
        </p:txBody>
      </p:sp>
    </p:spTree>
    <p:extLst>
      <p:ext uri="{BB962C8B-B14F-4D97-AF65-F5344CB8AC3E}">
        <p14:creationId xmlns:p14="http://schemas.microsoft.com/office/powerpoint/2010/main" val="420425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0" dirty="0"/>
              <a:t>OKD leverages the Kubernetes concept of a </a:t>
            </a:r>
            <a:r>
              <a:rPr lang="en-US" i="1" dirty="0"/>
              <a:t>pod</a:t>
            </a:r>
            <a:r>
              <a:rPr lang="en-US" b="0" dirty="0"/>
              <a:t>, which is one or more containers deployed together on one </a:t>
            </a:r>
            <a:r>
              <a:rPr lang="en-US" b="0" dirty="0" smtClean="0"/>
              <a:t>host.</a:t>
            </a:r>
          </a:p>
          <a:p>
            <a:pPr marL="285750" indent="-285750">
              <a:buFont typeface="Arial" panose="020B0604020202020204" pitchFamily="34" charset="0"/>
              <a:buChar char="•"/>
            </a:pPr>
            <a:r>
              <a:rPr lang="en-US" b="0" dirty="0" smtClean="0"/>
              <a:t>A Pod is </a:t>
            </a:r>
            <a:r>
              <a:rPr lang="en-US" b="0" dirty="0"/>
              <a:t>the smallest compute unit that can be defined, deployed, and managed.</a:t>
            </a:r>
          </a:p>
          <a:p>
            <a:pPr marL="285750" indent="-285750">
              <a:buFont typeface="Arial" panose="020B0604020202020204" pitchFamily="34" charset="0"/>
              <a:buChar char="•"/>
            </a:pPr>
            <a:r>
              <a:rPr lang="en-US" b="0" dirty="0"/>
              <a:t>Pods are the rough equivalent of a machine instance (physical or virtual) to a </a:t>
            </a:r>
            <a:r>
              <a:rPr lang="en-US" b="0" dirty="0" smtClean="0"/>
              <a:t>container.</a:t>
            </a:r>
          </a:p>
          <a:p>
            <a:pPr marL="285750" indent="-285750">
              <a:buFont typeface="Arial" panose="020B0604020202020204" pitchFamily="34" charset="0"/>
              <a:buChar char="•"/>
            </a:pPr>
            <a:r>
              <a:rPr lang="en-US" b="0" dirty="0" smtClean="0"/>
              <a:t>Each </a:t>
            </a:r>
            <a:r>
              <a:rPr lang="en-US" b="0" dirty="0"/>
              <a:t>pod is allocated its own internal IP address, therefore owning its entire port </a:t>
            </a:r>
            <a:r>
              <a:rPr lang="en-US" b="0" dirty="0" smtClean="0"/>
              <a:t>space.</a:t>
            </a:r>
          </a:p>
          <a:p>
            <a:pPr marL="285750" indent="-285750">
              <a:buFont typeface="Arial" panose="020B0604020202020204" pitchFamily="34" charset="0"/>
              <a:buChar char="•"/>
            </a:pPr>
            <a:r>
              <a:rPr lang="en-US" b="0" dirty="0" smtClean="0"/>
              <a:t>Containers </a:t>
            </a:r>
            <a:r>
              <a:rPr lang="en-US" b="0" dirty="0"/>
              <a:t>within pods can share their local storage and networking.</a:t>
            </a:r>
          </a:p>
          <a:p>
            <a:r>
              <a:rPr lang="en-US" b="0" dirty="0"/>
              <a:t>Pods have a </a:t>
            </a:r>
            <a:r>
              <a:rPr lang="en-US" b="0" dirty="0" smtClean="0"/>
              <a:t>lifecycle.</a:t>
            </a:r>
          </a:p>
          <a:p>
            <a:pPr marL="285750" indent="-285750">
              <a:buFont typeface="Arial" panose="020B0604020202020204" pitchFamily="34" charset="0"/>
              <a:buChar char="•"/>
            </a:pPr>
            <a:r>
              <a:rPr lang="en-US" b="0" dirty="0" smtClean="0"/>
              <a:t>Pods are </a:t>
            </a:r>
            <a:r>
              <a:rPr lang="en-US" b="0" dirty="0"/>
              <a:t>defined, then they are assigned to run on a </a:t>
            </a:r>
            <a:r>
              <a:rPr lang="en-US" b="0" dirty="0" smtClean="0"/>
              <a:t>node.</a:t>
            </a:r>
          </a:p>
          <a:p>
            <a:pPr marL="515938" lvl="2" indent="-285750">
              <a:buFont typeface="Arial" panose="020B0604020202020204" pitchFamily="34" charset="0"/>
              <a:buChar char="•"/>
            </a:pPr>
            <a:r>
              <a:rPr lang="en-US" b="0" dirty="0" smtClean="0"/>
              <a:t>They </a:t>
            </a:r>
            <a:r>
              <a:rPr lang="en-US" b="0" dirty="0"/>
              <a:t>run until their container(s) exit or they are removed for some other reason. </a:t>
            </a:r>
            <a:endParaRPr lang="en-US" b="0" dirty="0" smtClean="0"/>
          </a:p>
          <a:p>
            <a:pPr marL="515938" lvl="2" indent="-285750">
              <a:buFont typeface="Arial" panose="020B0604020202020204" pitchFamily="34" charset="0"/>
              <a:buChar char="•"/>
            </a:pPr>
            <a:r>
              <a:rPr lang="en-US" b="0" dirty="0" smtClean="0"/>
              <a:t>Pods</a:t>
            </a:r>
            <a:r>
              <a:rPr lang="en-US" b="0" dirty="0"/>
              <a:t>, depending on policy and exit code, may be removed after exiting, or may be retained in order to enable access to the logs of their containers.</a:t>
            </a:r>
          </a:p>
          <a:p>
            <a:pPr marL="285750" indent="-285750">
              <a:buFont typeface="Arial" panose="020B0604020202020204" pitchFamily="34" charset="0"/>
              <a:buChar char="•"/>
            </a:pPr>
            <a:r>
              <a:rPr lang="en-US" b="0" dirty="0"/>
              <a:t>OKD treats pods as largely immutable; changes cannot be made to a pod definition while it is running</a:t>
            </a:r>
            <a:r>
              <a:rPr lang="en-US" b="0" dirty="0" smtClean="0"/>
              <a:t>.</a:t>
            </a:r>
          </a:p>
          <a:p>
            <a:pPr marL="285750" indent="-285750">
              <a:buFont typeface="Arial" panose="020B0604020202020204" pitchFamily="34" charset="0"/>
              <a:buChar char="•"/>
            </a:pPr>
            <a:r>
              <a:rPr lang="en-US" b="0" dirty="0" smtClean="0"/>
              <a:t>OKD </a:t>
            </a:r>
            <a:r>
              <a:rPr lang="en-US" b="0" dirty="0"/>
              <a:t>implements changes by terminating an existing pod and recreating it with modified configuration, base image(s), or both. Pods are also treated as expendable, and do not maintain state when recreated. </a:t>
            </a:r>
            <a:endParaRPr lang="en-US" dirty="0"/>
          </a:p>
        </p:txBody>
      </p:sp>
      <p:sp>
        <p:nvSpPr>
          <p:cNvPr id="3" name="Title 2"/>
          <p:cNvSpPr>
            <a:spLocks noGrp="1"/>
          </p:cNvSpPr>
          <p:nvPr>
            <p:ph type="title"/>
          </p:nvPr>
        </p:nvSpPr>
        <p:spPr/>
        <p:txBody>
          <a:bodyPr/>
          <a:lstStyle/>
          <a:p>
            <a:r>
              <a:rPr lang="en-US" dirty="0" smtClean="0"/>
              <a:t>PODS</a:t>
            </a:r>
            <a:br>
              <a:rPr lang="en-US" dirty="0" smtClean="0"/>
            </a:br>
            <a:endParaRPr lang="en-US" dirty="0"/>
          </a:p>
        </p:txBody>
      </p:sp>
    </p:spTree>
    <p:extLst>
      <p:ext uri="{BB962C8B-B14F-4D97-AF65-F5344CB8AC3E}">
        <p14:creationId xmlns:p14="http://schemas.microsoft.com/office/powerpoint/2010/main" val="20836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OpenShift </a:t>
            </a:r>
            <a:endParaRPr lang="en-US" dirty="0"/>
          </a:p>
        </p:txBody>
      </p:sp>
      <p:sp>
        <p:nvSpPr>
          <p:cNvPr id="5" name="Subtitle 4"/>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197573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OpenShift v3 brings many architectural changes and introduces new concepts and </a:t>
            </a:r>
            <a:r>
              <a:rPr lang="en-US" dirty="0" smtClean="0"/>
              <a:t>components as well as some different terminology. </a:t>
            </a:r>
          </a:p>
          <a:p>
            <a:pPr marL="285750" indent="-285750">
              <a:buFont typeface="Arial" panose="020B0604020202020204" pitchFamily="34" charset="0"/>
              <a:buChar char="•"/>
            </a:pPr>
            <a:r>
              <a:rPr lang="en-US" b="0" dirty="0" smtClean="0"/>
              <a:t>It </a:t>
            </a:r>
            <a:r>
              <a:rPr lang="en-US" b="0" dirty="0"/>
              <a:t>is built around the applications running in Docker </a:t>
            </a:r>
            <a:r>
              <a:rPr lang="en-US" b="0" dirty="0" smtClean="0"/>
              <a:t>containers.</a:t>
            </a:r>
          </a:p>
          <a:p>
            <a:pPr marL="285750" indent="-285750">
              <a:buFont typeface="Arial" panose="020B0604020202020204" pitchFamily="34" charset="0"/>
              <a:buChar char="•"/>
            </a:pPr>
            <a:r>
              <a:rPr lang="en-US" b="0" dirty="0" smtClean="0"/>
              <a:t>Provides enhancements to scheduling </a:t>
            </a:r>
            <a:r>
              <a:rPr lang="en-US" b="0" dirty="0"/>
              <a:t>and </a:t>
            </a:r>
            <a:r>
              <a:rPr lang="en-US" b="0" dirty="0" smtClean="0"/>
              <a:t>container management </a:t>
            </a:r>
            <a:r>
              <a:rPr lang="en-US" b="0" dirty="0"/>
              <a:t>support provided by the Kubernetes project, </a:t>
            </a:r>
            <a:r>
              <a:rPr lang="en-US" b="0" dirty="0" smtClean="0"/>
              <a:t>adding </a:t>
            </a:r>
            <a:r>
              <a:rPr lang="en-US" b="0" dirty="0"/>
              <a:t>augmented deployment, orchestration, and routing functionality on top</a:t>
            </a:r>
            <a:r>
              <a:rPr lang="en-US" b="0" dirty="0" smtClean="0"/>
              <a:t>.</a:t>
            </a:r>
          </a:p>
          <a:p>
            <a:pPr marL="515938" lvl="2" indent="-285750">
              <a:buFont typeface="Arial" panose="020B0604020202020204" pitchFamily="34" charset="0"/>
              <a:buChar char="•"/>
            </a:pPr>
            <a:r>
              <a:rPr lang="en-US" dirty="0"/>
              <a:t>The most significant changes surround the container model and how they are monitored and </a:t>
            </a:r>
            <a:r>
              <a:rPr lang="en-US" dirty="0" smtClean="0"/>
              <a:t>interconnected</a:t>
            </a:r>
          </a:p>
          <a:p>
            <a:pPr lvl="1"/>
            <a:r>
              <a:rPr lang="en-US" dirty="0"/>
              <a:t>Kubernetes pods are a group of containers that act like a single VM: they have a single IP address, they can share a file system, and they typically have similar security settings. </a:t>
            </a:r>
            <a:endParaRPr lang="en-US" dirty="0" smtClean="0"/>
          </a:p>
          <a:p>
            <a:pPr marL="285750" lvl="1" indent="-285750">
              <a:buFont typeface="Arial" panose="020B0604020202020204" pitchFamily="34" charset="0"/>
              <a:buChar char="•"/>
            </a:pPr>
            <a:r>
              <a:rPr lang="en-US" dirty="0"/>
              <a:t>Grouping containers together vastly increases the number of applications that can be brought to OpenShift</a:t>
            </a:r>
            <a:r>
              <a:rPr lang="en-US" dirty="0" smtClean="0"/>
              <a:t>.</a:t>
            </a:r>
          </a:p>
          <a:p>
            <a:pPr marL="285750" lvl="1" indent="-285750">
              <a:buFont typeface="Arial" panose="020B0604020202020204" pitchFamily="34" charset="0"/>
              <a:buChar char="•"/>
            </a:pPr>
            <a:r>
              <a:rPr lang="en-US" dirty="0"/>
              <a:t>Rather than focusing on a </a:t>
            </a:r>
            <a:r>
              <a:rPr lang="en-US" dirty="0" err="1"/>
              <a:t>microservice</a:t>
            </a:r>
            <a:r>
              <a:rPr lang="en-US" dirty="0"/>
              <a:t> </a:t>
            </a:r>
            <a:r>
              <a:rPr lang="en-US" dirty="0" smtClean="0"/>
              <a:t>model, </a:t>
            </a:r>
            <a:r>
              <a:rPr lang="en-US" dirty="0"/>
              <a:t>pods enable developers to port existing applications that need to share local resources while still benefiting from a container-based model.</a:t>
            </a:r>
          </a:p>
        </p:txBody>
      </p:sp>
      <p:sp>
        <p:nvSpPr>
          <p:cNvPr id="3" name="Title 2"/>
          <p:cNvSpPr>
            <a:spLocks noGrp="1"/>
          </p:cNvSpPr>
          <p:nvPr>
            <p:ph type="title"/>
          </p:nvPr>
        </p:nvSpPr>
        <p:spPr/>
        <p:txBody>
          <a:bodyPr/>
          <a:lstStyle/>
          <a:p>
            <a:r>
              <a:rPr lang="en-US" dirty="0" smtClean="0"/>
              <a:t>OpenShift OKD? </a:t>
            </a:r>
            <a:br>
              <a:rPr lang="en-US" dirty="0" smtClean="0"/>
            </a:br>
            <a:r>
              <a:rPr lang="en-US" dirty="0" smtClean="0"/>
              <a:t>OpenShift Features</a:t>
            </a:r>
            <a:endParaRPr lang="en-US" dirty="0"/>
          </a:p>
        </p:txBody>
      </p:sp>
    </p:spTree>
    <p:extLst>
      <p:ext uri="{BB962C8B-B14F-4D97-AF65-F5344CB8AC3E}">
        <p14:creationId xmlns:p14="http://schemas.microsoft.com/office/powerpoint/2010/main" val="407581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Another important </a:t>
            </a:r>
            <a:r>
              <a:rPr lang="en-US" dirty="0"/>
              <a:t>change is in the core system design</a:t>
            </a:r>
            <a:r>
              <a:rPr lang="en-US" dirty="0" smtClean="0"/>
              <a:t>:</a:t>
            </a:r>
          </a:p>
          <a:p>
            <a:pPr marL="285750" indent="-285750">
              <a:buFont typeface="Arial" panose="020B0604020202020204" pitchFamily="34" charset="0"/>
              <a:buChar char="•"/>
            </a:pPr>
            <a:r>
              <a:rPr lang="en-US" b="0" dirty="0"/>
              <a:t>OpenShift and Kubernetes are built as sets of microservices working together through common </a:t>
            </a:r>
            <a:r>
              <a:rPr lang="en-US" b="0" dirty="0">
                <a:hlinkClick r:id="rId2"/>
              </a:rPr>
              <a:t>REST APIs</a:t>
            </a:r>
            <a:r>
              <a:rPr lang="en-US" b="0" dirty="0"/>
              <a:t> to change the system</a:t>
            </a:r>
            <a:r>
              <a:rPr lang="en-US" b="0" dirty="0" smtClean="0"/>
              <a:t>.</a:t>
            </a:r>
          </a:p>
          <a:p>
            <a:pPr marL="285750" indent="-285750">
              <a:buFont typeface="Arial" panose="020B0604020202020204" pitchFamily="34" charset="0"/>
              <a:buChar char="•"/>
            </a:pPr>
            <a:r>
              <a:rPr lang="en-US" b="0" dirty="0"/>
              <a:t>Those same APIs are available to system integrators, and those same core components can be disabled to allow alternative implementations.</a:t>
            </a:r>
            <a:endParaRPr lang="en-US" b="0" dirty="0" smtClean="0"/>
          </a:p>
          <a:p>
            <a:pPr marL="285750" indent="-285750">
              <a:buFont typeface="Arial" panose="020B0604020202020204" pitchFamily="34" charset="0"/>
              <a:buChar char="•"/>
            </a:pPr>
            <a:r>
              <a:rPr lang="en-US" b="0" dirty="0"/>
              <a:t>OpenShift exposes fine-grained access control on the REST APIs to enable this integration, which means there are no actions in the system that cannot also be done by an integrator.</a:t>
            </a:r>
            <a:endParaRPr lang="en-US" dirty="0"/>
          </a:p>
        </p:txBody>
      </p:sp>
      <p:sp>
        <p:nvSpPr>
          <p:cNvPr id="3" name="Title 2"/>
          <p:cNvSpPr>
            <a:spLocks noGrp="1"/>
          </p:cNvSpPr>
          <p:nvPr>
            <p:ph type="title"/>
          </p:nvPr>
        </p:nvSpPr>
        <p:spPr/>
        <p:txBody>
          <a:bodyPr/>
          <a:lstStyle/>
          <a:p>
            <a:r>
              <a:rPr lang="en-US" dirty="0" smtClean="0"/>
              <a:t>OpenShift </a:t>
            </a:r>
            <a:r>
              <a:rPr lang="en-US" dirty="0"/>
              <a:t>Features </a:t>
            </a:r>
            <a:r>
              <a:rPr lang="en-US" dirty="0" smtClean="0"/>
              <a:t>(Cont’d)</a:t>
            </a:r>
            <a:endParaRPr lang="en-US" dirty="0"/>
          </a:p>
        </p:txBody>
      </p:sp>
    </p:spTree>
    <p:extLst>
      <p:ext uri="{BB962C8B-B14F-4D97-AF65-F5344CB8AC3E}">
        <p14:creationId xmlns:p14="http://schemas.microsoft.com/office/powerpoint/2010/main" val="409659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OpenShift uses the concept of “Projects” as opposed to referring to everything as an  “Application”.</a:t>
            </a:r>
          </a:p>
          <a:p>
            <a:pPr marL="285750" indent="-285750">
              <a:buFont typeface="Arial" panose="020B0604020202020204" pitchFamily="34" charset="0"/>
              <a:buChar char="•"/>
            </a:pPr>
            <a:r>
              <a:rPr lang="en-US" b="0" dirty="0" smtClean="0"/>
              <a:t>The keyword “Application” can mean something different to everyone, by using “Projects” the following can be gained: </a:t>
            </a:r>
          </a:p>
          <a:p>
            <a:pPr marL="515938" lvl="2" indent="-285750">
              <a:buFont typeface="Arial" panose="020B0604020202020204" pitchFamily="34" charset="0"/>
              <a:buChar char="•"/>
            </a:pPr>
            <a:r>
              <a:rPr lang="en-US" b="0" dirty="0" smtClean="0"/>
              <a:t>You </a:t>
            </a:r>
            <a:r>
              <a:rPr lang="en-US" b="0" dirty="0"/>
              <a:t>can have as many components as you desire, contained by a </a:t>
            </a:r>
            <a:r>
              <a:rPr lang="en-US" b="0" u="sng" dirty="0" smtClean="0"/>
              <a:t>project</a:t>
            </a:r>
            <a:r>
              <a:rPr lang="en-US" b="0" dirty="0" smtClean="0"/>
              <a:t>.</a:t>
            </a:r>
          </a:p>
          <a:p>
            <a:pPr marL="515938" lvl="2" indent="-285750">
              <a:buFont typeface="Arial" panose="020B0604020202020204" pitchFamily="34" charset="0"/>
              <a:buChar char="•"/>
            </a:pPr>
            <a:r>
              <a:rPr lang="en-US" b="0" dirty="0" smtClean="0"/>
              <a:t>Projects are </a:t>
            </a:r>
            <a:r>
              <a:rPr lang="en-US" b="0" dirty="0"/>
              <a:t>flexibly linked together, and optionally labeled to provide any groupings or </a:t>
            </a:r>
            <a:r>
              <a:rPr lang="en-US" b="0" dirty="0" smtClean="0"/>
              <a:t>structure.</a:t>
            </a:r>
          </a:p>
          <a:p>
            <a:r>
              <a:rPr lang="en-US" dirty="0" smtClean="0"/>
              <a:t>For more information on OpenShift terminology, refer to the following link:</a:t>
            </a:r>
          </a:p>
          <a:p>
            <a:r>
              <a:rPr lang="en-US" b="0" dirty="0">
                <a:hlinkClick r:id="rId2"/>
              </a:rPr>
              <a:t>https://</a:t>
            </a:r>
            <a:r>
              <a:rPr lang="en-US" b="0" dirty="0" smtClean="0">
                <a:hlinkClick r:id="rId2"/>
              </a:rPr>
              <a:t>docs.okd.io/latest/whats_new/terminology.html</a:t>
            </a:r>
            <a:r>
              <a:rPr lang="en-US" b="0" dirty="0" smtClean="0"/>
              <a:t> </a:t>
            </a:r>
            <a:endParaRPr lang="en-US" b="0" dirty="0"/>
          </a:p>
        </p:txBody>
      </p:sp>
      <p:sp>
        <p:nvSpPr>
          <p:cNvPr id="3" name="Title 2"/>
          <p:cNvSpPr>
            <a:spLocks noGrp="1"/>
          </p:cNvSpPr>
          <p:nvPr>
            <p:ph type="title"/>
          </p:nvPr>
        </p:nvSpPr>
        <p:spPr/>
        <p:txBody>
          <a:bodyPr/>
          <a:lstStyle/>
          <a:p>
            <a:r>
              <a:rPr lang="en-US" dirty="0"/>
              <a:t>OpenShift Features</a:t>
            </a:r>
            <a:r>
              <a:rPr lang="en-US" dirty="0" smtClean="0"/>
              <a:t>(Cont’d)</a:t>
            </a:r>
            <a:endParaRPr lang="en-US" dirty="0"/>
          </a:p>
        </p:txBody>
      </p:sp>
    </p:spTree>
    <p:extLst>
      <p:ext uri="{BB962C8B-B14F-4D97-AF65-F5344CB8AC3E}">
        <p14:creationId xmlns:p14="http://schemas.microsoft.com/office/powerpoint/2010/main" val="52760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are the Layers?</a:t>
            </a:r>
          </a:p>
          <a:p>
            <a:pPr marL="285750" indent="-285750">
              <a:buFont typeface="Arial" panose="020B0604020202020204" pitchFamily="34" charset="0"/>
              <a:buChar char="•"/>
            </a:pPr>
            <a:r>
              <a:rPr lang="en-US" b="0" dirty="0"/>
              <a:t>The Docker service provides the abstraction for packaging and creating Linux-based, lightweight container images. </a:t>
            </a:r>
            <a:endParaRPr lang="en-US" b="0" dirty="0" smtClean="0"/>
          </a:p>
          <a:p>
            <a:pPr marL="285750" indent="-285750">
              <a:buFont typeface="Arial" panose="020B0604020202020204" pitchFamily="34" charset="0"/>
              <a:buChar char="•"/>
            </a:pPr>
            <a:r>
              <a:rPr lang="en-US" b="0" dirty="0" smtClean="0"/>
              <a:t>Kubernetes </a:t>
            </a:r>
            <a:r>
              <a:rPr lang="en-US" b="0" dirty="0"/>
              <a:t>provides the cluster management and orchestrates containers on multiple hosts</a:t>
            </a:r>
            <a:r>
              <a:rPr lang="en-US" b="0" dirty="0" smtClean="0"/>
              <a:t>.</a:t>
            </a:r>
          </a:p>
          <a:p>
            <a:r>
              <a:rPr lang="en-US" dirty="0"/>
              <a:t>OKD adds:</a:t>
            </a:r>
          </a:p>
          <a:p>
            <a:pPr marL="285750" indent="-285750">
              <a:buFont typeface="Arial" panose="020B0604020202020204" pitchFamily="34" charset="0"/>
              <a:buChar char="•"/>
            </a:pPr>
            <a:r>
              <a:rPr lang="en-US" b="0" dirty="0"/>
              <a:t>Source code management, builds, and deployments for developers</a:t>
            </a:r>
          </a:p>
          <a:p>
            <a:pPr marL="285750" indent="-285750">
              <a:buFont typeface="Arial" panose="020B0604020202020204" pitchFamily="34" charset="0"/>
              <a:buChar char="•"/>
            </a:pPr>
            <a:r>
              <a:rPr lang="en-US" b="0" dirty="0"/>
              <a:t>Managing and promoting images at scale as they flow through your system</a:t>
            </a:r>
          </a:p>
          <a:p>
            <a:pPr marL="285750" indent="-285750">
              <a:buFont typeface="Arial" panose="020B0604020202020204" pitchFamily="34" charset="0"/>
              <a:buChar char="•"/>
            </a:pPr>
            <a:r>
              <a:rPr lang="en-US" b="0" dirty="0"/>
              <a:t>Application management at scale</a:t>
            </a:r>
          </a:p>
          <a:p>
            <a:pPr marL="285750" indent="-285750">
              <a:buFont typeface="Arial" panose="020B0604020202020204" pitchFamily="34" charset="0"/>
              <a:buChar char="•"/>
            </a:pPr>
            <a:r>
              <a:rPr lang="en-US" b="0" dirty="0"/>
              <a:t>Team and user tracking for organizing a large developer organization</a:t>
            </a:r>
          </a:p>
          <a:p>
            <a:pPr marL="285750" indent="-285750">
              <a:buFont typeface="Arial" panose="020B0604020202020204" pitchFamily="34" charset="0"/>
              <a:buChar char="•"/>
            </a:pPr>
            <a:r>
              <a:rPr lang="en-US" b="0" dirty="0"/>
              <a:t>Networking infrastructure that supports the cluster</a:t>
            </a:r>
          </a:p>
          <a:p>
            <a:endParaRPr lang="en-US" dirty="0"/>
          </a:p>
        </p:txBody>
      </p:sp>
      <p:sp>
        <p:nvSpPr>
          <p:cNvPr id="3" name="Title 2"/>
          <p:cNvSpPr>
            <a:spLocks noGrp="1"/>
          </p:cNvSpPr>
          <p:nvPr>
            <p:ph type="title"/>
          </p:nvPr>
        </p:nvSpPr>
        <p:spPr/>
        <p:txBody>
          <a:bodyPr/>
          <a:lstStyle/>
          <a:p>
            <a:r>
              <a:rPr lang="en-US" dirty="0" smtClean="0"/>
              <a:t>OpenShift Architecture Layers Overview</a:t>
            </a:r>
            <a:endParaRPr lang="en-US" dirty="0"/>
          </a:p>
        </p:txBody>
      </p:sp>
    </p:spTree>
    <p:extLst>
      <p:ext uri="{BB962C8B-B14F-4D97-AF65-F5344CB8AC3E}">
        <p14:creationId xmlns:p14="http://schemas.microsoft.com/office/powerpoint/2010/main" val="124839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The objective of this presentation is NOT to make you an expert with OpenShift, Minishift, Docker or Kubernetes.</a:t>
            </a:r>
          </a:p>
          <a:p>
            <a:pPr marL="285750" indent="-285750">
              <a:buFont typeface="Arial" panose="020B0604020202020204" pitchFamily="34" charset="0"/>
              <a:buChar char="•"/>
            </a:pPr>
            <a:r>
              <a:rPr lang="en-US" dirty="0" smtClean="0"/>
              <a:t>This is a high level introduction of a container orchestration technology.</a:t>
            </a:r>
          </a:p>
          <a:p>
            <a:pPr marL="285750" indent="-285750">
              <a:buFont typeface="Arial" panose="020B0604020202020204" pitchFamily="34" charset="0"/>
              <a:buChar char="•"/>
            </a:pPr>
            <a:r>
              <a:rPr lang="en-US" dirty="0" smtClean="0"/>
              <a:t>It is only meant to introduce some basic concepts relating to several complex tools which are used extensively in Cloud based environments.</a:t>
            </a:r>
          </a:p>
          <a:p>
            <a:pPr marL="285750" indent="-285750">
              <a:buFont typeface="Arial" panose="020B0604020202020204" pitchFamily="34" charset="0"/>
              <a:buChar char="•"/>
            </a:pPr>
            <a:r>
              <a:rPr lang="en-US" dirty="0" smtClean="0"/>
              <a:t>It provides an introduction to a virtual environment that can be used for some hands-on learning with these tools.</a:t>
            </a:r>
          </a:p>
          <a:p>
            <a:pPr marL="285750" indent="-285750">
              <a:buFont typeface="Arial" panose="020B0604020202020204" pitchFamily="34" charset="0"/>
              <a:buChar char="•"/>
            </a:pPr>
            <a:r>
              <a:rPr lang="en-US" dirty="0" smtClean="0"/>
              <a:t>You should expect to leave with:</a:t>
            </a:r>
          </a:p>
          <a:p>
            <a:pPr marL="515938" lvl="2" indent="-285750">
              <a:buFont typeface="Arial" panose="020B0604020202020204" pitchFamily="34" charset="0"/>
              <a:buChar char="•"/>
            </a:pPr>
            <a:r>
              <a:rPr lang="en-US" dirty="0"/>
              <a:t>A</a:t>
            </a:r>
            <a:r>
              <a:rPr lang="en-US" dirty="0" smtClean="0"/>
              <a:t> basic foundation of knowledge that you can build upon.</a:t>
            </a:r>
          </a:p>
          <a:p>
            <a:pPr marL="515938" lvl="2" indent="-285750">
              <a:buFont typeface="Arial" panose="020B0604020202020204" pitchFamily="34" charset="0"/>
              <a:buChar char="•"/>
            </a:pPr>
            <a:r>
              <a:rPr lang="en-US" dirty="0" smtClean="0"/>
              <a:t>Enough knowledge to be dangerous.</a:t>
            </a:r>
          </a:p>
          <a:p>
            <a:pPr marL="515938" lvl="2" indent="-285750">
              <a:buFont typeface="Arial" panose="020B0604020202020204" pitchFamily="34" charset="0"/>
              <a:buChar char="•"/>
            </a:pPr>
            <a:r>
              <a:rPr lang="en-US" dirty="0" smtClean="0"/>
              <a:t>More questions than answers.</a:t>
            </a:r>
          </a:p>
          <a:p>
            <a:pPr marL="515938" lvl="2" indent="-285750">
              <a:buFont typeface="Arial" panose="020B0604020202020204" pitchFamily="34" charset="0"/>
              <a:buChar char="•"/>
            </a:pPr>
            <a:r>
              <a:rPr lang="en-US" dirty="0" smtClean="0"/>
              <a:t>Resources for where you can get answers.</a:t>
            </a:r>
          </a:p>
          <a:p>
            <a:pPr marL="515938" lvl="2" indent="-285750">
              <a:buFont typeface="Arial" panose="020B0604020202020204" pitchFamily="34" charset="0"/>
              <a:buChar char="•"/>
            </a:pPr>
            <a:r>
              <a:rPr lang="en-US" dirty="0" smtClean="0"/>
              <a:t>A Hunger for more</a:t>
            </a:r>
          </a:p>
          <a:p>
            <a:pPr marL="285750" indent="-285750">
              <a:buFont typeface="Arial" panose="020B0604020202020204" pitchFamily="34" charset="0"/>
              <a:buChar char="•"/>
            </a:pPr>
            <a:endParaRPr lang="en-US" dirty="0" smtClean="0"/>
          </a:p>
        </p:txBody>
      </p:sp>
      <p:sp>
        <p:nvSpPr>
          <p:cNvPr id="4" name="Title 3"/>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95560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OKD has a microservices-based architecture of smaller, decoupled units that work together. </a:t>
            </a:r>
            <a:endParaRPr lang="en-US" dirty="0" smtClean="0"/>
          </a:p>
          <a:p>
            <a:pPr marL="285750" indent="-285750">
              <a:buFont typeface="Arial" panose="020B0604020202020204" pitchFamily="34" charset="0"/>
              <a:buChar char="•"/>
            </a:pPr>
            <a:r>
              <a:rPr lang="en-US" b="0" dirty="0" smtClean="0"/>
              <a:t>It </a:t>
            </a:r>
            <a:r>
              <a:rPr lang="en-US" b="0" dirty="0"/>
              <a:t>runs on top of a Kubernetes cluster, with data about the objects stored in </a:t>
            </a:r>
            <a:r>
              <a:rPr lang="en-US" b="0" dirty="0" smtClean="0"/>
              <a:t>etcd.</a:t>
            </a:r>
          </a:p>
          <a:p>
            <a:pPr marL="285750" indent="-285750">
              <a:buFont typeface="Arial" panose="020B0604020202020204" pitchFamily="34" charset="0"/>
              <a:buChar char="•"/>
            </a:pPr>
            <a:r>
              <a:rPr lang="en-US" b="0" dirty="0" smtClean="0"/>
              <a:t>“etcd” is a Kubernetes component. It’s a reliable </a:t>
            </a:r>
            <a:r>
              <a:rPr lang="en-US" b="0" dirty="0"/>
              <a:t>clustered key-value store. </a:t>
            </a:r>
            <a:endParaRPr lang="en-US" b="0" dirty="0" smtClean="0"/>
          </a:p>
          <a:p>
            <a:r>
              <a:rPr lang="en-US" dirty="0" smtClean="0"/>
              <a:t>The Microservices </a:t>
            </a:r>
            <a:r>
              <a:rPr lang="en-US" dirty="0"/>
              <a:t>are broken down by function:</a:t>
            </a:r>
          </a:p>
          <a:p>
            <a:pPr marL="285750" indent="-285750">
              <a:buFont typeface="Arial" panose="020B0604020202020204" pitchFamily="34" charset="0"/>
              <a:buChar char="•"/>
            </a:pPr>
            <a:r>
              <a:rPr lang="en-US" b="0" dirty="0"/>
              <a:t>REST APIs, which expose each of the core objects.</a:t>
            </a:r>
          </a:p>
          <a:p>
            <a:pPr marL="285750" indent="-285750">
              <a:buFont typeface="Arial" panose="020B0604020202020204" pitchFamily="34" charset="0"/>
              <a:buChar char="•"/>
            </a:pPr>
            <a:r>
              <a:rPr lang="en-US" b="0" dirty="0"/>
              <a:t>Controllers, which read those APIs, apply changes to other objects, and report status or write back to the object.</a:t>
            </a:r>
          </a:p>
          <a:p>
            <a:pPr marL="285750" indent="-285750">
              <a:buFont typeface="Arial" panose="020B0604020202020204" pitchFamily="34" charset="0"/>
              <a:buChar char="•"/>
            </a:pPr>
            <a:r>
              <a:rPr lang="en-US" b="0" dirty="0"/>
              <a:t>Users make calls to the REST API to change the state of the system. </a:t>
            </a:r>
            <a:endParaRPr lang="en-US" b="0" dirty="0" smtClean="0"/>
          </a:p>
          <a:p>
            <a:pPr marL="285750" indent="-285750">
              <a:buFont typeface="Arial" panose="020B0604020202020204" pitchFamily="34" charset="0"/>
              <a:buChar char="•"/>
            </a:pPr>
            <a:r>
              <a:rPr lang="en-US" b="0" dirty="0" smtClean="0"/>
              <a:t>Controllers </a:t>
            </a:r>
            <a:r>
              <a:rPr lang="en-US" b="0" dirty="0"/>
              <a:t>use the REST API to read the user’s desired state, and then try to bring the other parts of the system into sync. </a:t>
            </a:r>
            <a:endParaRPr lang="en-US" b="0" dirty="0" smtClean="0"/>
          </a:p>
          <a:p>
            <a:r>
              <a:rPr lang="en-US" b="0" dirty="0" smtClean="0"/>
              <a:t>For </a:t>
            </a:r>
            <a:r>
              <a:rPr lang="en-US" b="0" dirty="0"/>
              <a:t>example, when a user requests a build they create a "build" object. The build controller sees that a new build has been created, and runs a process on the cluster to perform that build. When the build completes, the controller updates the build object via the REST API and the user sees that their build is complete.</a:t>
            </a:r>
          </a:p>
        </p:txBody>
      </p:sp>
      <p:sp>
        <p:nvSpPr>
          <p:cNvPr id="3" name="Title 2"/>
          <p:cNvSpPr>
            <a:spLocks noGrp="1"/>
          </p:cNvSpPr>
          <p:nvPr>
            <p:ph type="title"/>
          </p:nvPr>
        </p:nvSpPr>
        <p:spPr/>
        <p:txBody>
          <a:bodyPr/>
          <a:lstStyle/>
          <a:p>
            <a:r>
              <a:rPr lang="en-US" dirty="0"/>
              <a:t>OpenShift Architecture Layers </a:t>
            </a:r>
            <a:r>
              <a:rPr lang="en-US" dirty="0" smtClean="0"/>
              <a:t>Overview (Cont’d)</a:t>
            </a:r>
            <a:endParaRPr lang="en-US" dirty="0"/>
          </a:p>
        </p:txBody>
      </p:sp>
    </p:spTree>
    <p:extLst>
      <p:ext uri="{BB962C8B-B14F-4D97-AF65-F5344CB8AC3E}">
        <p14:creationId xmlns:p14="http://schemas.microsoft.com/office/powerpoint/2010/main" val="3193745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1427" y="1463675"/>
            <a:ext cx="5765145" cy="4706938"/>
          </a:xfrm>
        </p:spPr>
      </p:pic>
      <p:sp>
        <p:nvSpPr>
          <p:cNvPr id="3" name="Title 2"/>
          <p:cNvSpPr>
            <a:spLocks noGrp="1"/>
          </p:cNvSpPr>
          <p:nvPr>
            <p:ph type="title"/>
          </p:nvPr>
        </p:nvSpPr>
        <p:spPr/>
        <p:txBody>
          <a:bodyPr/>
          <a:lstStyle/>
          <a:p>
            <a:r>
              <a:rPr lang="en-US" dirty="0" smtClean="0"/>
              <a:t>OpenShift Architectural Model Diagram</a:t>
            </a:r>
            <a:endParaRPr lang="en-US" dirty="0"/>
          </a:p>
        </p:txBody>
      </p:sp>
    </p:spTree>
    <p:extLst>
      <p:ext uri="{BB962C8B-B14F-4D97-AF65-F5344CB8AC3E}">
        <p14:creationId xmlns:p14="http://schemas.microsoft.com/office/powerpoint/2010/main" val="111006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Minishift and OpenShift</a:t>
            </a:r>
            <a:br>
              <a:rPr lang="en-US" dirty="0" smtClean="0"/>
            </a:br>
            <a:r>
              <a:rPr lang="en-US" dirty="0" smtClean="0"/>
              <a:t>In Action</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19485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Comments, Questions?</a:t>
            </a:r>
          </a:p>
          <a:p>
            <a:endParaRPr lang="en-US" dirty="0"/>
          </a:p>
        </p:txBody>
      </p:sp>
    </p:spTree>
    <p:extLst>
      <p:ext uri="{BB962C8B-B14F-4D97-AF65-F5344CB8AC3E}">
        <p14:creationId xmlns:p14="http://schemas.microsoft.com/office/powerpoint/2010/main" val="79419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Minishift</a:t>
            </a:r>
            <a:endParaRPr lang="en-US" dirty="0"/>
          </a:p>
        </p:txBody>
      </p:sp>
      <p:sp>
        <p:nvSpPr>
          <p:cNvPr id="5" name="Subtitle 4"/>
          <p:cNvSpPr>
            <a:spLocks noGrp="1"/>
          </p:cNvSpPr>
          <p:nvPr>
            <p:ph type="subTitle" idx="1"/>
          </p:nvPr>
        </p:nvSpPr>
        <p:spPr/>
        <p:txBody>
          <a:bodyPr/>
          <a:lstStyle/>
          <a:p>
            <a:r>
              <a:rPr lang="en-US" dirty="0" smtClean="0"/>
              <a:t>Overview and Installation</a:t>
            </a:r>
            <a:endParaRPr lang="en-US" dirty="0"/>
          </a:p>
        </p:txBody>
      </p:sp>
    </p:spTree>
    <p:extLst>
      <p:ext uri="{BB962C8B-B14F-4D97-AF65-F5344CB8AC3E}">
        <p14:creationId xmlns:p14="http://schemas.microsoft.com/office/powerpoint/2010/main" val="135470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Prerequisites</a:t>
            </a:r>
          </a:p>
          <a:p>
            <a:r>
              <a:rPr lang="en-US" b="0" dirty="0"/>
              <a:t>Minishift requires a hypervisor to start the virtual machine on which the OpenShift cluster is provisioned. </a:t>
            </a:r>
            <a:endParaRPr lang="en-US" b="0" dirty="0" smtClean="0"/>
          </a:p>
          <a:p>
            <a:r>
              <a:rPr lang="en-US" b="0" dirty="0" smtClean="0"/>
              <a:t>Verify </a:t>
            </a:r>
            <a:r>
              <a:rPr lang="en-US" b="0" dirty="0"/>
              <a:t>that the hypervisor of your choice is installed and enabled on your system before you set up Minishift. </a:t>
            </a:r>
            <a:endParaRPr lang="en-US" b="0" dirty="0" smtClean="0"/>
          </a:p>
          <a:p>
            <a:r>
              <a:rPr lang="en-US" b="0" dirty="0" smtClean="0"/>
              <a:t>Once </a:t>
            </a:r>
            <a:r>
              <a:rPr lang="en-US" b="0" dirty="0"/>
              <a:t>the hypervisor is up and running, additional setup </a:t>
            </a:r>
            <a:r>
              <a:rPr lang="en-US" b="0" dirty="0" smtClean="0"/>
              <a:t>may be </a:t>
            </a:r>
            <a:r>
              <a:rPr lang="en-US" b="0" dirty="0"/>
              <a:t>required for Minishift to work with that hypervisor.</a:t>
            </a:r>
          </a:p>
          <a:p>
            <a:r>
              <a:rPr lang="en-US" b="0" dirty="0" smtClean="0"/>
              <a:t>Depending </a:t>
            </a:r>
            <a:r>
              <a:rPr lang="en-US" b="0" dirty="0"/>
              <a:t>on your host operating system, you have the choice of the following recommended native hypervisors:</a:t>
            </a:r>
          </a:p>
          <a:p>
            <a:pPr marL="285750" indent="-285750">
              <a:buFont typeface="Arial" panose="020B0604020202020204" pitchFamily="34" charset="0"/>
              <a:buChar char="•"/>
            </a:pPr>
            <a:r>
              <a:rPr lang="en-US" b="0" dirty="0" err="1" smtClean="0"/>
              <a:t>macOS</a:t>
            </a:r>
            <a:r>
              <a:rPr lang="en-US" b="0" dirty="0" smtClean="0"/>
              <a:t> - </a:t>
            </a:r>
            <a:r>
              <a:rPr lang="en-US" b="0" dirty="0" err="1" smtClean="0"/>
              <a:t>xhyve</a:t>
            </a:r>
            <a:endParaRPr lang="en-US" b="0" dirty="0"/>
          </a:p>
          <a:p>
            <a:pPr marL="285750" indent="-285750">
              <a:buFont typeface="Arial" panose="020B0604020202020204" pitchFamily="34" charset="0"/>
              <a:buChar char="•"/>
            </a:pPr>
            <a:r>
              <a:rPr lang="en-US" b="0" dirty="0" smtClean="0"/>
              <a:t>Linux - KVM</a:t>
            </a:r>
            <a:endParaRPr lang="en-US" b="0" dirty="0"/>
          </a:p>
          <a:p>
            <a:pPr marL="285750" indent="-285750">
              <a:buFont typeface="Arial" panose="020B0604020202020204" pitchFamily="34" charset="0"/>
              <a:buChar char="•"/>
            </a:pPr>
            <a:r>
              <a:rPr lang="en-US" b="0" dirty="0" smtClean="0"/>
              <a:t>Windows - Hyper-V</a:t>
            </a:r>
          </a:p>
          <a:p>
            <a:pPr marL="285750" indent="-285750">
              <a:buFont typeface="Arial" panose="020B0604020202020204" pitchFamily="34" charset="0"/>
              <a:buChar char="•"/>
            </a:pPr>
            <a:r>
              <a:rPr lang="en-US" b="0" dirty="0"/>
              <a:t>All </a:t>
            </a:r>
            <a:r>
              <a:rPr lang="en-US" b="0" dirty="0" smtClean="0"/>
              <a:t>Platforms - </a:t>
            </a:r>
            <a:r>
              <a:rPr lang="en-US" b="0" dirty="0" smtClean="0">
                <a:solidFill>
                  <a:schemeClr val="accent6">
                    <a:lumMod val="75000"/>
                  </a:schemeClr>
                </a:solidFill>
              </a:rPr>
              <a:t>VirtualBox</a:t>
            </a:r>
            <a:endParaRPr lang="en-US" b="0" dirty="0">
              <a:solidFill>
                <a:schemeClr val="accent6">
                  <a:lumMod val="75000"/>
                </a:schemeClr>
              </a:solidFill>
            </a:endParaRPr>
          </a:p>
        </p:txBody>
      </p:sp>
      <p:sp>
        <p:nvSpPr>
          <p:cNvPr id="3" name="Title 2"/>
          <p:cNvSpPr>
            <a:spLocks noGrp="1"/>
          </p:cNvSpPr>
          <p:nvPr>
            <p:ph type="title"/>
          </p:nvPr>
        </p:nvSpPr>
        <p:spPr/>
        <p:txBody>
          <a:bodyPr/>
          <a:lstStyle/>
          <a:p>
            <a:r>
              <a:rPr lang="en-US" dirty="0" smtClean="0"/>
              <a:t>Preparing to Install Minishift</a:t>
            </a:r>
            <a:endParaRPr lang="en-US" dirty="0"/>
          </a:p>
        </p:txBody>
      </p:sp>
    </p:spTree>
    <p:extLst>
      <p:ext uri="{BB962C8B-B14F-4D97-AF65-F5344CB8AC3E}">
        <p14:creationId xmlns:p14="http://schemas.microsoft.com/office/powerpoint/2010/main" val="49181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The following section describes how to install Minishift and the required dependencies</a:t>
            </a:r>
            <a:r>
              <a:rPr lang="en-US" b="0" dirty="0" smtClean="0"/>
              <a:t>. These </a:t>
            </a:r>
            <a:r>
              <a:rPr lang="en-US" b="0" dirty="0"/>
              <a:t>are the basic steps for setting up Minishift on your personal system:</a:t>
            </a:r>
          </a:p>
          <a:p>
            <a:pPr>
              <a:buFont typeface="+mj-lt"/>
              <a:buAutoNum type="arabicPeriod"/>
            </a:pPr>
            <a:r>
              <a:rPr lang="en-US" b="0" dirty="0" smtClean="0"/>
              <a:t> Set </a:t>
            </a:r>
            <a:r>
              <a:rPr lang="en-US" b="0" dirty="0"/>
              <a:t>up your virtualization environment</a:t>
            </a:r>
          </a:p>
          <a:p>
            <a:pPr>
              <a:buFont typeface="+mj-lt"/>
              <a:buAutoNum type="arabicPeriod"/>
            </a:pPr>
            <a:r>
              <a:rPr lang="en-US" b="0" dirty="0" smtClean="0"/>
              <a:t> Download Minishift software for your operating system. </a:t>
            </a:r>
          </a:p>
          <a:p>
            <a:pPr>
              <a:buFont typeface="+mj-lt"/>
              <a:buAutoNum type="arabicPeriod"/>
            </a:pPr>
            <a:r>
              <a:rPr lang="en-US" b="0" dirty="0"/>
              <a:t> </a:t>
            </a:r>
            <a:r>
              <a:rPr lang="en-US" b="0" dirty="0" smtClean="0"/>
              <a:t>Install Minishift</a:t>
            </a:r>
          </a:p>
          <a:p>
            <a:pPr>
              <a:buFont typeface="+mj-lt"/>
              <a:buAutoNum type="arabicPeriod"/>
            </a:pPr>
            <a:r>
              <a:rPr lang="en-US" b="0" dirty="0" smtClean="0"/>
              <a:t> Start </a:t>
            </a:r>
            <a:r>
              <a:rPr lang="en-US" b="0" dirty="0"/>
              <a:t>Minishift</a:t>
            </a:r>
          </a:p>
          <a:p>
            <a:pPr>
              <a:buFont typeface="+mj-lt"/>
              <a:buAutoNum type="arabicPeriod"/>
            </a:pPr>
            <a:r>
              <a:rPr lang="en-US" b="0" dirty="0" smtClean="0"/>
              <a:t> Configure </a:t>
            </a:r>
            <a:r>
              <a:rPr lang="en-US" b="0" dirty="0"/>
              <a:t>Minishift so you can use it efficiently</a:t>
            </a:r>
          </a:p>
          <a:p>
            <a:r>
              <a:rPr lang="en-US" b="0" dirty="0"/>
              <a:t>The setup procedure should be run as a regular user with permission to launch virtual machines. In the procedure, you will see how to assign that permission, along with ways to configure your hypervisor and command shell to start and effectively interact with Minishift.</a:t>
            </a:r>
          </a:p>
          <a:p>
            <a:endParaRPr lang="en-US" dirty="0"/>
          </a:p>
        </p:txBody>
      </p:sp>
      <p:sp>
        <p:nvSpPr>
          <p:cNvPr id="3" name="Title 2"/>
          <p:cNvSpPr>
            <a:spLocks noGrp="1"/>
          </p:cNvSpPr>
          <p:nvPr>
            <p:ph type="title"/>
          </p:nvPr>
        </p:nvSpPr>
        <p:spPr/>
        <p:txBody>
          <a:bodyPr/>
          <a:lstStyle/>
          <a:p>
            <a:r>
              <a:rPr lang="en-US" dirty="0" smtClean="0"/>
              <a:t>Minishift Overview</a:t>
            </a:r>
            <a:endParaRPr lang="en-US" dirty="0"/>
          </a:p>
        </p:txBody>
      </p:sp>
    </p:spTree>
    <p:extLst>
      <p:ext uri="{BB962C8B-B14F-4D97-AF65-F5344CB8AC3E}">
        <p14:creationId xmlns:p14="http://schemas.microsoft.com/office/powerpoint/2010/main" val="51651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126" y="1721351"/>
            <a:ext cx="6963747" cy="4191585"/>
          </a:xfrm>
        </p:spPr>
      </p:pic>
      <p:sp>
        <p:nvSpPr>
          <p:cNvPr id="3" name="Title 2"/>
          <p:cNvSpPr>
            <a:spLocks noGrp="1"/>
          </p:cNvSpPr>
          <p:nvPr>
            <p:ph type="title"/>
          </p:nvPr>
        </p:nvSpPr>
        <p:spPr/>
        <p:txBody>
          <a:bodyPr/>
          <a:lstStyle/>
          <a:p>
            <a:r>
              <a:rPr lang="en-US" dirty="0" smtClean="0"/>
              <a:t>Minishift Architecture </a:t>
            </a:r>
            <a:endParaRPr lang="en-US" dirty="0"/>
          </a:p>
        </p:txBody>
      </p:sp>
    </p:spTree>
    <p:extLst>
      <p:ext uri="{BB962C8B-B14F-4D97-AF65-F5344CB8AC3E}">
        <p14:creationId xmlns:p14="http://schemas.microsoft.com/office/powerpoint/2010/main" val="91280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smtClean="0"/>
              <a:t>The Minishift documentation can be found here at the OKD website which is run by Red Hat:</a:t>
            </a:r>
          </a:p>
          <a:p>
            <a:r>
              <a:rPr lang="en-US" b="0" dirty="0">
                <a:hlinkClick r:id="rId2"/>
              </a:rPr>
              <a:t>https://</a:t>
            </a:r>
            <a:r>
              <a:rPr lang="en-US" b="0" dirty="0" smtClean="0">
                <a:hlinkClick r:id="rId2"/>
              </a:rPr>
              <a:t>docs.okd.io/latest/minishift/index.html</a:t>
            </a:r>
            <a:endParaRPr lang="en-US" b="0" dirty="0" smtClean="0"/>
          </a:p>
          <a:p>
            <a:r>
              <a:rPr lang="en-US" b="0" dirty="0" smtClean="0"/>
              <a:t>Follow the instructions for your OS and Virtual environment.</a:t>
            </a:r>
          </a:p>
          <a:p>
            <a:r>
              <a:rPr lang="en-US" b="0" dirty="0" smtClean="0"/>
              <a:t>Windows with VirtualBox seems to work best. (Your mileage my vary)</a:t>
            </a:r>
          </a:p>
          <a:p>
            <a:endParaRPr lang="en-US" dirty="0"/>
          </a:p>
        </p:txBody>
      </p:sp>
      <p:sp>
        <p:nvSpPr>
          <p:cNvPr id="3" name="Title 2"/>
          <p:cNvSpPr>
            <a:spLocks noGrp="1"/>
          </p:cNvSpPr>
          <p:nvPr>
            <p:ph type="title"/>
          </p:nvPr>
        </p:nvSpPr>
        <p:spPr/>
        <p:txBody>
          <a:bodyPr/>
          <a:lstStyle/>
          <a:p>
            <a:r>
              <a:rPr lang="en-US" dirty="0" smtClean="0"/>
              <a:t>Minishift Documentation</a:t>
            </a:r>
            <a:endParaRPr lang="en-US" dirty="0"/>
          </a:p>
        </p:txBody>
      </p:sp>
    </p:spTree>
    <p:extLst>
      <p:ext uri="{BB962C8B-B14F-4D97-AF65-F5344CB8AC3E}">
        <p14:creationId xmlns:p14="http://schemas.microsoft.com/office/powerpoint/2010/main" val="419465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Core Concepts</a:t>
            </a:r>
            <a:endParaRPr lang="en-US" dirty="0"/>
          </a:p>
        </p:txBody>
      </p:sp>
      <p:sp>
        <p:nvSpPr>
          <p:cNvPr id="5" name="Subtitle 4"/>
          <p:cNvSpPr>
            <a:spLocks noGrp="1"/>
          </p:cNvSpPr>
          <p:nvPr>
            <p:ph type="subTitle" idx="1"/>
          </p:nvPr>
        </p:nvSpPr>
        <p:spPr/>
        <p:txBody>
          <a:bodyPr/>
          <a:lstStyle/>
          <a:p>
            <a:r>
              <a:rPr lang="en-US" dirty="0" smtClean="0"/>
              <a:t>Containers, Images and pods</a:t>
            </a:r>
          </a:p>
          <a:p>
            <a:r>
              <a:rPr lang="en-US" dirty="0" smtClean="0"/>
              <a:t>Overview</a:t>
            </a:r>
            <a:endParaRPr lang="en-US" dirty="0"/>
          </a:p>
        </p:txBody>
      </p:sp>
    </p:spTree>
    <p:extLst>
      <p:ext uri="{BB962C8B-B14F-4D97-AF65-F5344CB8AC3E}">
        <p14:creationId xmlns:p14="http://schemas.microsoft.com/office/powerpoint/2010/main" val="96805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The basic units of OKD applications are called </a:t>
            </a:r>
            <a:r>
              <a:rPr lang="en-US" b="0" i="1" dirty="0"/>
              <a:t>containers</a:t>
            </a:r>
            <a:r>
              <a:rPr lang="en-US" b="0" dirty="0" smtClean="0"/>
              <a:t>.</a:t>
            </a:r>
          </a:p>
          <a:p>
            <a:pPr marL="285750" indent="-285750">
              <a:buFont typeface="Arial" panose="020B0604020202020204" pitchFamily="34" charset="0"/>
              <a:buChar char="•"/>
            </a:pPr>
            <a:r>
              <a:rPr lang="en-US" b="0" u="sng" dirty="0"/>
              <a:t>Linux container technologies</a:t>
            </a:r>
            <a:r>
              <a:rPr lang="en-US" b="0" dirty="0"/>
              <a:t> are lightweight mechanisms for isolating running processes so that they are limited to interacting with only their designated resources</a:t>
            </a:r>
            <a:r>
              <a:rPr lang="en-US" b="0" dirty="0" smtClean="0"/>
              <a:t>.</a:t>
            </a:r>
          </a:p>
          <a:p>
            <a:pPr marL="285750" indent="-285750">
              <a:buFont typeface="Arial" panose="020B0604020202020204" pitchFamily="34" charset="0"/>
              <a:buChar char="•"/>
            </a:pPr>
            <a:r>
              <a:rPr lang="en-US" b="0" dirty="0"/>
              <a:t>Many application instances can be running in containers on a single host without visibility into each others' processes, files, network, and so on</a:t>
            </a:r>
            <a:r>
              <a:rPr lang="en-US" b="0" dirty="0" smtClean="0"/>
              <a:t>.</a:t>
            </a:r>
          </a:p>
          <a:p>
            <a:pPr marL="285750" indent="-285750">
              <a:buFont typeface="Arial" panose="020B0604020202020204" pitchFamily="34" charset="0"/>
              <a:buChar char="•"/>
            </a:pPr>
            <a:r>
              <a:rPr lang="en-US" b="0" dirty="0" smtClean="0"/>
              <a:t>Typically</a:t>
            </a:r>
            <a:r>
              <a:rPr lang="en-US" b="0" dirty="0"/>
              <a:t>, each container provides a single service (often called a "micro-service"), such as a web server or a database, though containers can be used for arbitrary workloads</a:t>
            </a:r>
            <a:r>
              <a:rPr lang="en-US" b="0" dirty="0" smtClean="0"/>
              <a:t>.</a:t>
            </a:r>
          </a:p>
          <a:p>
            <a:r>
              <a:rPr lang="en-US" b="0" dirty="0" smtClean="0"/>
              <a:t>The </a:t>
            </a:r>
            <a:r>
              <a:rPr lang="en-US" b="0" dirty="0"/>
              <a:t>Docker project has developed a convenient management interface for Linux containers on a host. </a:t>
            </a:r>
            <a:endParaRPr lang="en-US" b="0" dirty="0" smtClean="0"/>
          </a:p>
          <a:p>
            <a:pPr marL="285750" indent="-285750">
              <a:buFont typeface="Arial" panose="020B0604020202020204" pitchFamily="34" charset="0"/>
              <a:buChar char="•"/>
            </a:pPr>
            <a:r>
              <a:rPr lang="en-US" b="0" dirty="0" smtClean="0"/>
              <a:t>OKD </a:t>
            </a:r>
            <a:r>
              <a:rPr lang="en-US" b="0" dirty="0"/>
              <a:t>and Kubernetes add the ability to orchestrate Docker-formatted containers across multi-host installations</a:t>
            </a:r>
            <a:r>
              <a:rPr lang="en-US" b="0" dirty="0" smtClean="0"/>
              <a:t>.</a:t>
            </a:r>
          </a:p>
          <a:p>
            <a:pPr marL="285750" indent="-285750">
              <a:buFont typeface="Arial" panose="020B0604020202020204" pitchFamily="34" charset="0"/>
              <a:buChar char="•"/>
            </a:pPr>
            <a:r>
              <a:rPr lang="en-US" b="0" dirty="0"/>
              <a:t>Though you do not directly interact with the Docker CLI or service when using </a:t>
            </a:r>
            <a:r>
              <a:rPr lang="en-US" b="0" dirty="0" smtClean="0"/>
              <a:t>OKD, understanding </a:t>
            </a:r>
            <a:r>
              <a:rPr lang="en-US" b="0" dirty="0"/>
              <a:t>their capabilities and terminology is important for understanding their role in OKD and how your applications function inside of containers.</a:t>
            </a:r>
            <a:endParaRPr lang="en-US" dirty="0"/>
          </a:p>
        </p:txBody>
      </p:sp>
      <p:sp>
        <p:nvSpPr>
          <p:cNvPr id="3" name="Title 2"/>
          <p:cNvSpPr>
            <a:spLocks noGrp="1"/>
          </p:cNvSpPr>
          <p:nvPr>
            <p:ph type="title"/>
          </p:nvPr>
        </p:nvSpPr>
        <p:spPr/>
        <p:txBody>
          <a:bodyPr/>
          <a:lstStyle/>
          <a:p>
            <a:r>
              <a:rPr lang="en-US" dirty="0" smtClean="0"/>
              <a:t>Container Basics</a:t>
            </a:r>
            <a:endParaRPr lang="en-US" dirty="0"/>
          </a:p>
        </p:txBody>
      </p:sp>
    </p:spTree>
    <p:extLst>
      <p:ext uri="{BB962C8B-B14F-4D97-AF65-F5344CB8AC3E}">
        <p14:creationId xmlns:p14="http://schemas.microsoft.com/office/powerpoint/2010/main" val="2200300083"/>
      </p:ext>
    </p:extLst>
  </p:cSld>
  <p:clrMapOvr>
    <a:masterClrMapping/>
  </p:clrMapOvr>
</p:sld>
</file>

<file path=ppt/theme/theme1.xml><?xml version="1.0" encoding="utf-8"?>
<a:theme xmlns:a="http://schemas.openxmlformats.org/drawingml/2006/main" name="Verizon PowerPoint 2017">
  <a:themeElements>
    <a:clrScheme name="Verizon PowerPoint 2017">
      <a:dk1>
        <a:srgbClr val="000000"/>
      </a:dk1>
      <a:lt1>
        <a:srgbClr val="FFFFFF"/>
      </a:lt1>
      <a:dk2>
        <a:srgbClr val="000000"/>
      </a:dk2>
      <a:lt2>
        <a:srgbClr val="FFFFFF"/>
      </a:lt2>
      <a:accent1>
        <a:srgbClr val="747676"/>
      </a:accent1>
      <a:accent2>
        <a:srgbClr val="D52B1E"/>
      </a:accent2>
      <a:accent3>
        <a:srgbClr val="FFBC3D"/>
      </a:accent3>
      <a:accent4>
        <a:srgbClr val="ED7000"/>
      </a:accent4>
      <a:accent5>
        <a:srgbClr val="00AC3E"/>
      </a:accent5>
      <a:accent6>
        <a:srgbClr val="0088CE"/>
      </a:accent6>
      <a:hlink>
        <a:srgbClr val="0088CE"/>
      </a:hlink>
      <a:folHlink>
        <a:srgbClr val="0088CE"/>
      </a:folHlink>
    </a:clrScheme>
    <a:fontScheme name="Verizon PowerPoint 2017">
      <a:majorFont>
        <a:latin typeface="NeueHaasGroteskDisp Std"/>
        <a:ea typeface=""/>
        <a:cs typeface=""/>
      </a:majorFont>
      <a:minorFont>
        <a:latin typeface="NeueHaasGroteskText Std"/>
        <a:ea typeface=""/>
        <a:cs typeface=""/>
      </a:minorFont>
    </a:fontScheme>
    <a:fmtScheme name="Verizon PowerPoint 2017">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1">
          <a:schemeClr val="accent1"/>
        </a:lnRef>
        <a:fillRef idx="1">
          <a:schemeClr val="accent1"/>
        </a:fillRef>
        <a:effectRef idx="0">
          <a:schemeClr val="accent1"/>
        </a:effectRef>
        <a:fontRef idx="minor">
          <a:schemeClr val="lt1"/>
        </a:fontRef>
      </a:style>
    </a:spDef>
    <a:lnDef>
      <a:spPr>
        <a:ln w="12700" cap="sq"/>
      </a:spPr>
      <a:bodyPr/>
      <a:lstStyle/>
      <a:style>
        <a:lnRef idx="1">
          <a:schemeClr val="accent1"/>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2" id="{732AFA3B-A6B6-46A7-B58E-053258CDBE5E}" vid="{7E90AC28-8FE6-4C06-8C16-F072D0B908B5}"/>
    </a:ext>
  </a:extLst>
</a:theme>
</file>

<file path=docProps/app.xml><?xml version="1.0" encoding="utf-8"?>
<Properties xmlns="http://schemas.openxmlformats.org/officeDocument/2006/extended-properties" xmlns:vt="http://schemas.openxmlformats.org/officeDocument/2006/docPropsVTypes">
  <Template>Verizon_PPT_Template_NHG_Standard_June2018</Template>
  <TotalTime>233</TotalTime>
  <Words>779</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Narrow</vt:lpstr>
      <vt:lpstr>NeueHaasGroteskDisp Std</vt:lpstr>
      <vt:lpstr>NeueHaasGroteskText Std</vt:lpstr>
      <vt:lpstr>Verizon PowerPoint 2017</vt:lpstr>
      <vt:lpstr>Minishift Virtual OpenShift ® Container Platform Environment </vt:lpstr>
      <vt:lpstr>Objectives</vt:lpstr>
      <vt:lpstr>Minishift</vt:lpstr>
      <vt:lpstr>Preparing to Install Minishift</vt:lpstr>
      <vt:lpstr>Minishift Overview</vt:lpstr>
      <vt:lpstr>Minishift Architecture </vt:lpstr>
      <vt:lpstr>Minishift Documentation</vt:lpstr>
      <vt:lpstr>Core Concepts</vt:lpstr>
      <vt:lpstr>Container Basics</vt:lpstr>
      <vt:lpstr>Images</vt:lpstr>
      <vt:lpstr>Kubernetes Architecture</vt:lpstr>
      <vt:lpstr>Container Image Registries or Repositories</vt:lpstr>
      <vt:lpstr>Containers and Image Registries</vt:lpstr>
      <vt:lpstr>PODS </vt:lpstr>
      <vt:lpstr>OpenShift </vt:lpstr>
      <vt:lpstr>OpenShift OKD?  OpenShift Features</vt:lpstr>
      <vt:lpstr>OpenShift Features (Cont’d)</vt:lpstr>
      <vt:lpstr>OpenShift Features(Cont’d)</vt:lpstr>
      <vt:lpstr>OpenShift Architecture Layers Overview</vt:lpstr>
      <vt:lpstr>OpenShift Architecture Layers Overview (Cont’d)</vt:lpstr>
      <vt:lpstr>OpenShift Architectural Model Diagram</vt:lpstr>
      <vt:lpstr>Minishift and OpenShift In Action</vt:lpstr>
      <vt:lpstr>PowerPoint Presentation</vt:lpstr>
    </vt:vector>
  </TitlesOfParts>
  <Company>Verizon [EDN]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Minishift Virtual OpenShift Container Platform Environment</dc:title>
  <dc:creator>Laurenza, Jeffrey</dc:creator>
  <cp:lastModifiedBy>Laurenza, Jeffrey</cp:lastModifiedBy>
  <cp:revision>25</cp:revision>
  <dcterms:created xsi:type="dcterms:W3CDTF">2019-01-29T19:32:11Z</dcterms:created>
  <dcterms:modified xsi:type="dcterms:W3CDTF">2019-01-31T14:54:52Z</dcterms:modified>
</cp:coreProperties>
</file>