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0" r:id="rId3"/>
    <p:sldMasterId id="2147483690" r:id="rId4"/>
    <p:sldMasterId id="2147483697" r:id="rId5"/>
    <p:sldMasterId id="2147483719" r:id="rId6"/>
  </p:sldMasterIdLst>
  <p:notesMasterIdLst>
    <p:notesMasterId r:id="rId8"/>
  </p:notesMasterIdLst>
  <p:sldIdLst>
    <p:sldId id="673" r:id="rId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3399FF"/>
    <a:srgbClr val="00589A"/>
    <a:srgbClr val="009999"/>
    <a:srgbClr val="0099CC"/>
    <a:srgbClr val="0099FF"/>
    <a:srgbClr val="568424"/>
    <a:srgbClr val="FFFFFF"/>
    <a:srgbClr val="7A141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autoAdjust="0"/>
    <p:restoredTop sz="91655" autoAdjust="0"/>
  </p:normalViewPr>
  <p:slideViewPr>
    <p:cSldViewPr>
      <p:cViewPr varScale="1">
        <p:scale>
          <a:sx n="104" d="100"/>
          <a:sy n="104" d="100"/>
        </p:scale>
        <p:origin x="14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4242"/>
    </p:cViewPr>
  </p:sorterViewPr>
  <p:notesViewPr>
    <p:cSldViewPr>
      <p:cViewPr varScale="1">
        <p:scale>
          <a:sx n="82" d="100"/>
          <a:sy n="82" d="100"/>
        </p:scale>
        <p:origin x="-1890"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2280" tIns="46140" rIns="92280" bIns="46140" rtlCol="0"/>
          <a:lstStyle>
            <a:lvl1pPr algn="l">
              <a:defRPr sz="1200"/>
            </a:lvl1pPr>
          </a:lstStyle>
          <a:p>
            <a:endParaRPr lang="en-US" dirty="0"/>
          </a:p>
        </p:txBody>
      </p:sp>
      <p:sp>
        <p:nvSpPr>
          <p:cNvPr id="3" name="Date Placeholder 2"/>
          <p:cNvSpPr>
            <a:spLocks noGrp="1"/>
          </p:cNvSpPr>
          <p:nvPr>
            <p:ph type="dt" idx="1"/>
          </p:nvPr>
        </p:nvSpPr>
        <p:spPr>
          <a:xfrm>
            <a:off x="3978136" y="1"/>
            <a:ext cx="3043343" cy="465455"/>
          </a:xfrm>
          <a:prstGeom prst="rect">
            <a:avLst/>
          </a:prstGeom>
        </p:spPr>
        <p:txBody>
          <a:bodyPr vert="horz" lIns="92280" tIns="46140" rIns="92280" bIns="46140" rtlCol="0"/>
          <a:lstStyle>
            <a:lvl1pPr algn="r">
              <a:defRPr sz="1200"/>
            </a:lvl1pPr>
          </a:lstStyle>
          <a:p>
            <a:fld id="{435D089A-E342-45F1-9C74-92BB74646637}" type="datetimeFigureOut">
              <a:rPr lang="en-US" smtClean="0"/>
              <a:pPr/>
              <a:t>1/29/2019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280" tIns="46140" rIns="92280" bIns="46140" rtlCol="0" anchor="ctr"/>
          <a:lstStyle/>
          <a:p>
            <a:endParaRPr lang="en-US" dirty="0"/>
          </a:p>
        </p:txBody>
      </p:sp>
      <p:sp>
        <p:nvSpPr>
          <p:cNvPr id="5" name="Notes Placeholder 4"/>
          <p:cNvSpPr>
            <a:spLocks noGrp="1"/>
          </p:cNvSpPr>
          <p:nvPr>
            <p:ph type="body" sz="quarter" idx="3"/>
          </p:nvPr>
        </p:nvSpPr>
        <p:spPr>
          <a:xfrm>
            <a:off x="702311" y="4421825"/>
            <a:ext cx="5618480" cy="4189095"/>
          </a:xfrm>
          <a:prstGeom prst="rect">
            <a:avLst/>
          </a:prstGeom>
        </p:spPr>
        <p:txBody>
          <a:bodyPr vert="horz" lIns="92280" tIns="46140" rIns="92280" bIns="461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42033"/>
            <a:ext cx="3043343" cy="465455"/>
          </a:xfrm>
          <a:prstGeom prst="rect">
            <a:avLst/>
          </a:prstGeom>
        </p:spPr>
        <p:txBody>
          <a:bodyPr vert="horz" lIns="92280" tIns="46140" rIns="92280" bIns="4614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6" y="8842033"/>
            <a:ext cx="3043343" cy="465455"/>
          </a:xfrm>
          <a:prstGeom prst="rect">
            <a:avLst/>
          </a:prstGeom>
        </p:spPr>
        <p:txBody>
          <a:bodyPr vert="horz" lIns="92280" tIns="46140" rIns="92280" bIns="46140" rtlCol="0" anchor="b"/>
          <a:lstStyle>
            <a:lvl1pPr algn="r">
              <a:defRPr sz="1200"/>
            </a:lvl1pPr>
          </a:lstStyle>
          <a:p>
            <a:fld id="{714888EA-95B7-468A-8BC5-FA5AEB55E256}" type="slidenum">
              <a:rPr lang="en-US" smtClean="0"/>
              <a:pPr/>
              <a:t>‹#›</a:t>
            </a:fld>
            <a:endParaRPr lang="en-US" dirty="0"/>
          </a:p>
        </p:txBody>
      </p:sp>
    </p:spTree>
    <p:extLst>
      <p:ext uri="{BB962C8B-B14F-4D97-AF65-F5344CB8AC3E}">
        <p14:creationId xmlns:p14="http://schemas.microsoft.com/office/powerpoint/2010/main" val="248009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686800"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pic>
        <p:nvPicPr>
          <p:cNvPr id="5" name="Picture 10"/>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007100" y="3087688"/>
            <a:ext cx="1222375" cy="679450"/>
          </a:xfrm>
          <a:prstGeom prst="rect">
            <a:avLst/>
          </a:prstGeom>
          <a:noFill/>
          <a:ln w="9525">
            <a:noFill/>
            <a:miter lim="800000"/>
            <a:headEnd/>
            <a:tailEnd/>
          </a:ln>
        </p:spPr>
      </p:pic>
      <p:sp>
        <p:nvSpPr>
          <p:cNvPr id="2" name="Title 1"/>
          <p:cNvSpPr>
            <a:spLocks noGrp="1"/>
          </p:cNvSpPr>
          <p:nvPr>
            <p:ph type="ctrTitle"/>
          </p:nvPr>
        </p:nvSpPr>
        <p:spPr>
          <a:xfrm>
            <a:off x="228600" y="2956560"/>
            <a:ext cx="504444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Co-Brand Content: PRIMARY">
    <p:spTree>
      <p:nvGrpSpPr>
        <p:cNvPr id="1" name=""/>
        <p:cNvGrpSpPr/>
        <p:nvPr/>
      </p:nvGrpSpPr>
      <p:grpSpPr>
        <a:xfrm>
          <a:off x="0" y="0"/>
          <a:ext cx="0" cy="0"/>
          <a:chOff x="0" y="0"/>
          <a:chExt cx="0" cy="0"/>
        </a:xfrm>
      </p:grpSpPr>
      <p:sp>
        <p:nvSpPr>
          <p:cNvPr id="4" name="TextBox 3"/>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5" name="TextBox 4"/>
          <p:cNvSpPr txBox="1"/>
          <p:nvPr userDrawn="1"/>
        </p:nvSpPr>
        <p:spPr>
          <a:xfrm>
            <a:off x="8650288" y="6675438"/>
            <a:ext cx="274637" cy="182562"/>
          </a:xfrm>
          <a:prstGeom prst="rect">
            <a:avLst/>
          </a:prstGeom>
          <a:noFill/>
        </p:spPr>
        <p:txBody>
          <a:bodyPr wrap="none" lIns="0" tIns="0" rIns="0" bIns="0"/>
          <a:lstStyle/>
          <a:p>
            <a:pPr algn="r">
              <a:defRPr/>
            </a:pPr>
            <a:fld id="{68DB5BD9-E5E0-446B-A892-33C95EF7E9E1}" type="slidenum">
              <a:rPr lang="en-US" sz="650">
                <a:solidFill>
                  <a:srgbClr val="000000"/>
                </a:solidFill>
              </a:rPr>
              <a:pPr algn="r">
                <a:defRPr/>
              </a:pPr>
              <a:t>‹#›</a:t>
            </a:fld>
            <a:endParaRPr lang="en-US" sz="650" dirty="0">
              <a:solidFill>
                <a:srgbClr val="000000"/>
              </a:solidFill>
            </a:endParaRPr>
          </a:p>
        </p:txBody>
      </p:sp>
      <p:pic>
        <p:nvPicPr>
          <p:cNvPr id="6"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87363" y="423863"/>
            <a:ext cx="2062162" cy="544512"/>
          </a:xfrm>
          <a:prstGeom prst="rect">
            <a:avLst/>
          </a:prstGeom>
          <a:noFill/>
          <a:ln w="9525">
            <a:noFill/>
            <a:miter lim="800000"/>
            <a:headEnd/>
            <a:tailEnd/>
          </a:ln>
        </p:spPr>
      </p:pic>
      <p:sp>
        <p:nvSpPr>
          <p:cNvPr id="7" name="Rectangle 9"/>
          <p:cNvSpPr/>
          <p:nvPr userDrawn="1"/>
        </p:nvSpPr>
        <p:spPr>
          <a:xfrm>
            <a:off x="0" y="4899025"/>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Body Content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sp>
        <p:nvSpPr>
          <p:cNvPr id="2" name="Title 1"/>
          <p:cNvSpPr>
            <a:spLocks noGrp="1"/>
          </p:cNvSpPr>
          <p:nvPr>
            <p:ph type="title"/>
          </p:nvPr>
        </p:nvSpPr>
        <p:spPr>
          <a:xfrm>
            <a:off x="3035808" y="411480"/>
            <a:ext cx="5879592" cy="576263"/>
          </a:xfrm>
        </p:spPr>
        <p:txBody>
          <a:bodyPr/>
          <a:lstStyle>
            <a:lvl1pPr algn="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28600" y="1645920"/>
            <a:ext cx="8686800" cy="4572000"/>
          </a:xfrm>
          <a:noFill/>
          <a:ln w="9525">
            <a:noFill/>
            <a:miter lim="800000"/>
            <a:headEnd/>
            <a:tailEnd/>
          </a:ln>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1_Co-Brand Content: PRIMARY">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5" name="TextBox 4"/>
          <p:cNvSpPr txBox="1"/>
          <p:nvPr userDrawn="1"/>
        </p:nvSpPr>
        <p:spPr>
          <a:xfrm>
            <a:off x="8650288" y="6675438"/>
            <a:ext cx="274637" cy="182562"/>
          </a:xfrm>
          <a:prstGeom prst="rect">
            <a:avLst/>
          </a:prstGeom>
          <a:noFill/>
        </p:spPr>
        <p:txBody>
          <a:bodyPr wrap="none" lIns="0" tIns="0" rIns="0" bIns="0"/>
          <a:lstStyle/>
          <a:p>
            <a:pPr algn="r">
              <a:defRPr/>
            </a:pPr>
            <a:fld id="{479A6382-7FE8-4000-BA96-A6E98B4ACEE6}" type="slidenum">
              <a:rPr lang="en-US" sz="650">
                <a:solidFill>
                  <a:srgbClr val="000000"/>
                </a:solidFill>
              </a:rPr>
              <a:pPr algn="r">
                <a:defRPr/>
              </a:pPr>
              <a:t>‹#›</a:t>
            </a:fld>
            <a:endParaRPr lang="en-US" sz="650" dirty="0">
              <a:solidFill>
                <a:srgbClr val="000000"/>
              </a:solidFill>
            </a:endParaRPr>
          </a:p>
        </p:txBody>
      </p:sp>
      <p:pic>
        <p:nvPicPr>
          <p:cNvPr id="6"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87363" y="423863"/>
            <a:ext cx="2062162" cy="544512"/>
          </a:xfrm>
          <a:prstGeom prst="rect">
            <a:avLst/>
          </a:prstGeom>
          <a:noFill/>
          <a:ln w="9525">
            <a:noFill/>
            <a:miter lim="800000"/>
            <a:headEnd/>
            <a:tailEnd/>
          </a:ln>
        </p:spPr>
      </p:pic>
      <p:pic>
        <p:nvPicPr>
          <p:cNvPr id="7" name="Picture 8" descr="logo-lockup-color.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87363" y="411163"/>
            <a:ext cx="2062162" cy="546100"/>
          </a:xfrm>
          <a:prstGeom prst="rect">
            <a:avLst/>
          </a:prstGeom>
          <a:noFill/>
          <a:ln w="9525">
            <a:noFill/>
            <a:miter lim="800000"/>
            <a:headEnd/>
            <a:tailEnd/>
          </a:ln>
        </p:spPr>
      </p:pic>
      <p:sp>
        <p:nvSpPr>
          <p:cNvPr id="8" name="Rectangle 9"/>
          <p:cNvSpPr/>
          <p:nvPr userDrawn="1"/>
        </p:nvSpPr>
        <p:spPr>
          <a:xfrm>
            <a:off x="0" y="4899025"/>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Body Content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sp>
        <p:nvSpPr>
          <p:cNvPr id="2" name="Title 1"/>
          <p:cNvSpPr>
            <a:spLocks noGrp="1"/>
          </p:cNvSpPr>
          <p:nvPr>
            <p:ph type="title"/>
          </p:nvPr>
        </p:nvSpPr>
        <p:spPr>
          <a:xfrm>
            <a:off x="3035808" y="201705"/>
            <a:ext cx="5879592" cy="987743"/>
          </a:xfrm>
        </p:spPr>
        <p:txBody>
          <a:bodyPr/>
          <a:lstStyle>
            <a:lvl1pPr algn="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28600" y="1645920"/>
            <a:ext cx="8686800" cy="4572000"/>
          </a:xfrm>
          <a:noFill/>
          <a:ln w="9525">
            <a:noFill/>
            <a:miter lim="800000"/>
            <a:headEnd/>
            <a:tailEnd/>
          </a:ln>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Slide: Option #1">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Layout: Option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Cov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686800"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pic>
        <p:nvPicPr>
          <p:cNvPr id="5" name="Picture 10"/>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007100" y="3087688"/>
            <a:ext cx="1222375" cy="679450"/>
          </a:xfrm>
          <a:prstGeom prst="rect">
            <a:avLst/>
          </a:prstGeom>
          <a:noFill/>
          <a:ln w="9525">
            <a:noFill/>
            <a:miter lim="800000"/>
            <a:headEnd/>
            <a:tailEnd/>
          </a:ln>
        </p:spPr>
      </p:pic>
      <p:sp>
        <p:nvSpPr>
          <p:cNvPr id="2" name="Title 1"/>
          <p:cNvSpPr>
            <a:spLocks noGrp="1"/>
          </p:cNvSpPr>
          <p:nvPr>
            <p:ph type="ctrTitle"/>
          </p:nvPr>
        </p:nvSpPr>
        <p:spPr>
          <a:xfrm>
            <a:off x="228600" y="2956560"/>
            <a:ext cx="504444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ver Slide: Option #1">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228600" y="1645920"/>
            <a:ext cx="8686800" cy="4572000"/>
          </a:xfrm>
          <a:noFill/>
          <a:ln w="9525">
            <a:noFill/>
            <a:miter lim="800000"/>
            <a:headEnd/>
            <a:tailEnd/>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Layout: Option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Cov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686800"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pic>
        <p:nvPicPr>
          <p:cNvPr id="5" name="Picture 10"/>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007100" y="3087688"/>
            <a:ext cx="1222375" cy="679450"/>
          </a:xfrm>
          <a:prstGeom prst="rect">
            <a:avLst/>
          </a:prstGeom>
          <a:noFill/>
          <a:ln w="9525">
            <a:noFill/>
            <a:miter lim="800000"/>
            <a:headEnd/>
            <a:tailEnd/>
          </a:ln>
        </p:spPr>
      </p:pic>
      <p:sp>
        <p:nvSpPr>
          <p:cNvPr id="2" name="Title 1"/>
          <p:cNvSpPr>
            <a:spLocks noGrp="1"/>
          </p:cNvSpPr>
          <p:nvPr>
            <p:ph type="ctrTitle"/>
          </p:nvPr>
        </p:nvSpPr>
        <p:spPr>
          <a:xfrm>
            <a:off x="228600" y="2956560"/>
            <a:ext cx="504444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eldias">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08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2391504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523723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userDrawn="1"/>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sp>
        <p:nvSpPr>
          <p:cNvPr id="20" name="TextBox 19"/>
          <p:cNvSpPr txBox="1"/>
          <p:nvPr userDrawn="1"/>
        </p:nvSpPr>
        <p:spPr>
          <a:xfrm>
            <a:off x="323675"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145564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a:lstStyle>
            <a:lvl1pPr>
              <a:defRPr lang="en-US" sz="2400"/>
            </a:lvl1pPr>
          </a:lstStyle>
          <a:p>
            <a:pPr lvl="0"/>
            <a:r>
              <a:rPr lang="en-US" smtClean="0"/>
              <a:t>Click to edit Master title style</a:t>
            </a:r>
            <a:endParaRPr lang="en-US"/>
          </a:p>
        </p:txBody>
      </p:sp>
      <p:sp>
        <p:nvSpPr>
          <p:cNvPr id="3" name="Content Placeholder 2"/>
          <p:cNvSpPr>
            <a:spLocks noGrp="1"/>
          </p:cNvSpPr>
          <p:nvPr>
            <p:ph sz="half" idx="1"/>
          </p:nvPr>
        </p:nvSpPr>
        <p:spPr>
          <a:xfrm>
            <a:off x="228600" y="1645920"/>
            <a:ext cx="4114800" cy="4525963"/>
          </a:xfrm>
          <a:noFill/>
          <a:ln w="9525">
            <a:noFill/>
            <a:miter lim="800000"/>
            <a:headEnd/>
            <a:tailEnd/>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645920"/>
            <a:ext cx="4114799" cy="4525963"/>
          </a:xfrm>
          <a:noFill/>
          <a:ln w="9525">
            <a:noFill/>
            <a:miter lim="800000"/>
            <a:headEnd/>
            <a:tailEnd/>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11561746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0343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450560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ver Slide: Option #1">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4122096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ver Layout: Option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39721506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Cov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sp>
        <p:nvSpPr>
          <p:cNvPr id="20" name="TextBox 19"/>
          <p:cNvSpPr txBox="1"/>
          <p:nvPr/>
        </p:nvSpPr>
        <p:spPr>
          <a:xfrm>
            <a:off x="323675"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Tree>
    <p:extLst>
      <p:ext uri="{BB962C8B-B14F-4D97-AF65-F5344CB8AC3E}">
        <p14:creationId xmlns:p14="http://schemas.microsoft.com/office/powerpoint/2010/main" val="1999623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4273028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1882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2489740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686800"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pic>
        <p:nvPicPr>
          <p:cNvPr id="5" name="Picture 10"/>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007100" y="3087688"/>
            <a:ext cx="1222375" cy="679450"/>
          </a:xfrm>
          <a:prstGeom prst="rect">
            <a:avLst/>
          </a:prstGeom>
          <a:noFill/>
          <a:ln w="9525">
            <a:noFill/>
            <a:miter lim="800000"/>
            <a:headEnd/>
            <a:tailEnd/>
          </a:ln>
        </p:spPr>
      </p:pic>
      <p:sp>
        <p:nvSpPr>
          <p:cNvPr id="2" name="Title 1"/>
          <p:cNvSpPr>
            <a:spLocks noGrp="1"/>
          </p:cNvSpPr>
          <p:nvPr>
            <p:ph type="ctrTitle"/>
          </p:nvPr>
        </p:nvSpPr>
        <p:spPr>
          <a:xfrm>
            <a:off x="228600" y="2956560"/>
            <a:ext cx="504444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188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eldi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11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6854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latin typeface="Aria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latin typeface="Arial"/>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16616174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userDrawn="1"/>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latin typeface="Aria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latin typeface="Arial"/>
            </a:endParaRPr>
          </a:p>
        </p:txBody>
      </p:sp>
    </p:spTree>
    <p:extLst>
      <p:ext uri="{BB962C8B-B14F-4D97-AF65-F5344CB8AC3E}">
        <p14:creationId xmlns:p14="http://schemas.microsoft.com/office/powerpoint/2010/main" val="22913776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userDrawn="1"/>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latin typeface="Arial"/>
              </a:rPr>
              <a:pPr algn="r">
                <a:defRPr/>
              </a:pPr>
              <a:t>‹#›</a:t>
            </a:fld>
            <a:endParaRPr lang="en-US" sz="900" dirty="0">
              <a:solidFill>
                <a:srgbClr val="4C4C4C"/>
              </a:solidFill>
              <a:latin typeface="Arial"/>
            </a:endParaRPr>
          </a:p>
        </p:txBody>
      </p:sp>
      <p:sp>
        <p:nvSpPr>
          <p:cNvPr id="20" name="TextBox 19"/>
          <p:cNvSpPr txBox="1"/>
          <p:nvPr userDrawn="1"/>
        </p:nvSpPr>
        <p:spPr>
          <a:xfrm>
            <a:off x="323675" y="6589743"/>
            <a:ext cx="8582371" cy="182562"/>
          </a:xfrm>
          <a:prstGeom prst="rect">
            <a:avLst/>
          </a:prstGeom>
          <a:noFill/>
        </p:spPr>
        <p:txBody>
          <a:bodyPr wrap="none" lIns="0" tIns="0" rIns="0" bIns="0" anchor="b"/>
          <a:lstStyle/>
          <a:p>
            <a:pPr>
              <a:defRPr/>
            </a:pPr>
            <a:r>
              <a:rPr lang="en-US" sz="700" kern="0" spc="-30" dirty="0" smtClean="0">
                <a:solidFill>
                  <a:srgbClr val="4C4C4C"/>
                </a:solidFill>
                <a:latin typeface="Aria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latin typeface="Arial"/>
            </a:endParaRPr>
          </a:p>
        </p:txBody>
      </p:sp>
    </p:spTree>
    <p:extLst>
      <p:ext uri="{BB962C8B-B14F-4D97-AF65-F5344CB8AC3E}">
        <p14:creationId xmlns:p14="http://schemas.microsoft.com/office/powerpoint/2010/main" val="22817814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21122776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52698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42251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Box 4"/>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4" name="TextBox 5"/>
          <p:cNvSpPr txBox="1"/>
          <p:nvPr userDrawn="1"/>
        </p:nvSpPr>
        <p:spPr>
          <a:xfrm>
            <a:off x="8650288" y="6675438"/>
            <a:ext cx="274637" cy="182562"/>
          </a:xfrm>
          <a:prstGeom prst="rect">
            <a:avLst/>
          </a:prstGeom>
          <a:noFill/>
        </p:spPr>
        <p:txBody>
          <a:bodyPr wrap="none" lIns="0" tIns="0" rIns="0" bIns="0"/>
          <a:lstStyle/>
          <a:p>
            <a:pPr algn="r">
              <a:defRPr/>
            </a:pPr>
            <a:fld id="{F63919DA-A54E-42EE-B932-7DF33FE50531}" type="slidenum">
              <a:rPr lang="en-US" sz="650">
                <a:solidFill>
                  <a:srgbClr val="000000"/>
                </a:solidFill>
              </a:rPr>
              <a:pPr algn="r">
                <a:defRPr/>
              </a:pPr>
              <a:t>‹#›</a:t>
            </a:fld>
            <a:endParaRPr lang="en-US" sz="650" dirty="0">
              <a:solidFill>
                <a:srgbClr val="000000"/>
              </a:solidFill>
            </a:endParaRPr>
          </a:p>
        </p:txBody>
      </p:sp>
      <p:sp>
        <p:nvSpPr>
          <p:cNvPr id="2" name="Title 1"/>
          <p:cNvSpPr>
            <a:spLocks noGrp="1"/>
          </p:cNvSpPr>
          <p:nvPr>
            <p:ph type="title"/>
          </p:nvPr>
        </p:nvSpPr>
        <p:spPr>
          <a:xfrm>
            <a:off x="228600" y="2956560"/>
            <a:ext cx="7116309" cy="934720"/>
          </a:xfrm>
        </p:spPr>
        <p:txBody>
          <a:bodyPr/>
          <a:lstStyle>
            <a:lvl1pPr algn="l">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Brand Title: PRIMARY">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pic>
        <p:nvPicPr>
          <p:cNvPr id="5" name="Picture 6"/>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57875" y="3151188"/>
            <a:ext cx="2063750" cy="546100"/>
          </a:xfrm>
          <a:prstGeom prst="rect">
            <a:avLst/>
          </a:prstGeom>
          <a:noFill/>
          <a:ln w="9525">
            <a:noFill/>
            <a:miter lim="800000"/>
            <a:headEnd/>
            <a:tailEnd/>
          </a:ln>
        </p:spPr>
      </p:pic>
      <p:sp>
        <p:nvSpPr>
          <p:cNvPr id="6" name="Rectangle 8"/>
          <p:cNvSpPr/>
          <p:nvPr userDrawn="1"/>
        </p:nvSpPr>
        <p:spPr>
          <a:xfrm>
            <a:off x="0" y="0"/>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Cover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sp>
        <p:nvSpPr>
          <p:cNvPr id="7" name="TextBox 10"/>
          <p:cNvSpPr txBox="1"/>
          <p:nvPr userDrawn="1"/>
        </p:nvSpPr>
        <p:spPr>
          <a:xfrm>
            <a:off x="228600" y="6451600"/>
            <a:ext cx="914400" cy="182563"/>
          </a:xfrm>
          <a:prstGeom prst="rect">
            <a:avLst/>
          </a:prstGeom>
          <a:noFill/>
        </p:spPr>
        <p:txBody>
          <a:bodyPr wrap="none" lIns="0" tIns="0" rIns="0" bIns="0"/>
          <a:lstStyle/>
          <a:p>
            <a:pPr>
              <a:defRPr/>
            </a:pPr>
            <a:r>
              <a:rPr lang="en-US" sz="650" dirty="0">
                <a:solidFill>
                  <a:srgbClr val="000000"/>
                </a:solidFill>
              </a:rPr>
              <a:t>PID#</a:t>
            </a:r>
            <a:endParaRPr lang="en-US" sz="800" dirty="0">
              <a:solidFill>
                <a:srgbClr val="000000"/>
              </a:solidFill>
            </a:endParaRPr>
          </a:p>
        </p:txBody>
      </p:sp>
      <p:sp>
        <p:nvSpPr>
          <p:cNvPr id="2" name="Title 1"/>
          <p:cNvSpPr>
            <a:spLocks noGrp="1"/>
          </p:cNvSpPr>
          <p:nvPr>
            <p:ph type="ctrTitle"/>
          </p:nvPr>
        </p:nvSpPr>
        <p:spPr>
          <a:xfrm>
            <a:off x="228600" y="2956560"/>
            <a:ext cx="5044440" cy="934720"/>
          </a:xfrm>
        </p:spPr>
        <p:txBody>
          <a:bodyPr/>
          <a:lstStyle>
            <a:lvl1pPr algn="l">
              <a:defRPr sz="2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Brand Title: SECONDARY">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4"/>
          <p:cNvSpPr/>
          <p:nvPr userDrawn="1"/>
        </p:nvSpPr>
        <p:spPr>
          <a:xfrm>
            <a:off x="0" y="0"/>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Cover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pic>
        <p:nvPicPr>
          <p:cNvPr id="5" name="Picture 5" descr="logo-lockup-color.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57875" y="3151188"/>
            <a:ext cx="2063750" cy="546100"/>
          </a:xfrm>
          <a:prstGeom prst="rect">
            <a:avLst/>
          </a:prstGeom>
          <a:noFill/>
          <a:ln w="9525">
            <a:noFill/>
            <a:miter lim="800000"/>
            <a:headEnd/>
            <a:tailEnd/>
          </a:ln>
        </p:spPr>
      </p:pic>
      <p:sp>
        <p:nvSpPr>
          <p:cNvPr id="6" name="TextBox 10"/>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7" name="TextBox 10"/>
          <p:cNvSpPr txBox="1"/>
          <p:nvPr userDrawn="1"/>
        </p:nvSpPr>
        <p:spPr>
          <a:xfrm>
            <a:off x="228600" y="6451600"/>
            <a:ext cx="914400" cy="182563"/>
          </a:xfrm>
          <a:prstGeom prst="rect">
            <a:avLst/>
          </a:prstGeom>
          <a:noFill/>
        </p:spPr>
        <p:txBody>
          <a:bodyPr wrap="none" lIns="0" tIns="0" rIns="0" bIns="0"/>
          <a:lstStyle/>
          <a:p>
            <a:pPr>
              <a:defRPr/>
            </a:pPr>
            <a:r>
              <a:rPr lang="en-US" sz="650" dirty="0">
                <a:solidFill>
                  <a:srgbClr val="000000"/>
                </a:solidFill>
              </a:rPr>
              <a:t>PID#</a:t>
            </a:r>
            <a:endParaRPr lang="en-US" sz="800" dirty="0">
              <a:solidFill>
                <a:srgbClr val="000000"/>
              </a:solidFill>
            </a:endParaRPr>
          </a:p>
        </p:txBody>
      </p:sp>
      <p:sp>
        <p:nvSpPr>
          <p:cNvPr id="2" name="Title 1"/>
          <p:cNvSpPr>
            <a:spLocks noGrp="1"/>
          </p:cNvSpPr>
          <p:nvPr>
            <p:ph type="title"/>
          </p:nvPr>
        </p:nvSpPr>
        <p:spPr>
          <a:xfrm>
            <a:off x="228600" y="2956561"/>
            <a:ext cx="5044440" cy="934720"/>
          </a:xfrm>
        </p:spPr>
        <p:txBody>
          <a:bodyPr/>
          <a:lstStyle>
            <a:lvl1pPr algn="l">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228600" y="4399280"/>
            <a:ext cx="5044440" cy="914400"/>
          </a:xfrm>
        </p:spPr>
        <p:txBody>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Brand Divider: PRIMARY">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Box 4"/>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4" name="TextBox 5"/>
          <p:cNvSpPr txBox="1"/>
          <p:nvPr userDrawn="1"/>
        </p:nvSpPr>
        <p:spPr>
          <a:xfrm>
            <a:off x="8650288" y="6675438"/>
            <a:ext cx="274637" cy="182562"/>
          </a:xfrm>
          <a:prstGeom prst="rect">
            <a:avLst/>
          </a:prstGeom>
          <a:noFill/>
        </p:spPr>
        <p:txBody>
          <a:bodyPr wrap="none" lIns="0" tIns="0" rIns="0" bIns="0"/>
          <a:lstStyle/>
          <a:p>
            <a:pPr algn="r">
              <a:defRPr/>
            </a:pPr>
            <a:fld id="{00A218F9-5357-4587-8075-84243CB6A85E}" type="slidenum">
              <a:rPr lang="en-US" sz="650">
                <a:solidFill>
                  <a:srgbClr val="000000"/>
                </a:solidFill>
              </a:rPr>
              <a:pPr algn="r">
                <a:defRPr/>
              </a:pPr>
              <a:t>‹#›</a:t>
            </a:fld>
            <a:endParaRPr lang="en-US" sz="650" dirty="0">
              <a:solidFill>
                <a:srgbClr val="000000"/>
              </a:solidFill>
            </a:endParaRPr>
          </a:p>
        </p:txBody>
      </p:sp>
      <p:pic>
        <p:nvPicPr>
          <p:cNvPr id="5" name="Picture 8"/>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57875" y="3151188"/>
            <a:ext cx="2063750" cy="546100"/>
          </a:xfrm>
          <a:prstGeom prst="rect">
            <a:avLst/>
          </a:prstGeom>
          <a:noFill/>
          <a:ln w="9525">
            <a:noFill/>
            <a:miter lim="800000"/>
            <a:headEnd/>
            <a:tailEnd/>
          </a:ln>
        </p:spPr>
      </p:pic>
      <p:sp>
        <p:nvSpPr>
          <p:cNvPr id="6" name="Rectangle 6"/>
          <p:cNvSpPr/>
          <p:nvPr userDrawn="1"/>
        </p:nvSpPr>
        <p:spPr>
          <a:xfrm>
            <a:off x="0" y="0"/>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Divider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sp>
        <p:nvSpPr>
          <p:cNvPr id="2" name="Title 1"/>
          <p:cNvSpPr>
            <a:spLocks noGrp="1"/>
          </p:cNvSpPr>
          <p:nvPr>
            <p:ph type="title"/>
          </p:nvPr>
        </p:nvSpPr>
        <p:spPr>
          <a:xfrm>
            <a:off x="228600" y="2956560"/>
            <a:ext cx="5010912" cy="934720"/>
          </a:xfrm>
        </p:spPr>
        <p:txBody>
          <a:bodyPr/>
          <a:lstStyle>
            <a:lvl1pPr algn="l">
              <a:defRPr sz="2400"/>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Brand Divider: SECONDARY">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Box 4"/>
          <p:cNvSpPr txBox="1"/>
          <p:nvPr userDrawn="1"/>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4" name="TextBox 5"/>
          <p:cNvSpPr txBox="1"/>
          <p:nvPr userDrawn="1"/>
        </p:nvSpPr>
        <p:spPr>
          <a:xfrm>
            <a:off x="8650288" y="6675438"/>
            <a:ext cx="274637" cy="182562"/>
          </a:xfrm>
          <a:prstGeom prst="rect">
            <a:avLst/>
          </a:prstGeom>
          <a:noFill/>
        </p:spPr>
        <p:txBody>
          <a:bodyPr wrap="none" lIns="0" tIns="0" rIns="0" bIns="0"/>
          <a:lstStyle/>
          <a:p>
            <a:pPr algn="r">
              <a:defRPr/>
            </a:pPr>
            <a:fld id="{8705CA1B-72A3-4EA6-BD4F-B6E606173FCD}" type="slidenum">
              <a:rPr lang="en-US" sz="650">
                <a:solidFill>
                  <a:srgbClr val="000000"/>
                </a:solidFill>
              </a:rPr>
              <a:pPr algn="r">
                <a:defRPr/>
              </a:pPr>
              <a:t>‹#›</a:t>
            </a:fld>
            <a:endParaRPr lang="en-US" sz="650" dirty="0">
              <a:solidFill>
                <a:srgbClr val="000000"/>
              </a:solidFill>
            </a:endParaRPr>
          </a:p>
        </p:txBody>
      </p:sp>
      <p:pic>
        <p:nvPicPr>
          <p:cNvPr id="5" name="Picture 8"/>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57875" y="3151188"/>
            <a:ext cx="2063750" cy="546100"/>
          </a:xfrm>
          <a:prstGeom prst="rect">
            <a:avLst/>
          </a:prstGeom>
          <a:noFill/>
          <a:ln w="9525">
            <a:noFill/>
            <a:miter lim="800000"/>
            <a:headEnd/>
            <a:tailEnd/>
          </a:ln>
        </p:spPr>
      </p:pic>
      <p:sp>
        <p:nvSpPr>
          <p:cNvPr id="6" name="Rectangle 6"/>
          <p:cNvSpPr/>
          <p:nvPr userDrawn="1"/>
        </p:nvSpPr>
        <p:spPr>
          <a:xfrm>
            <a:off x="0" y="0"/>
            <a:ext cx="9144000" cy="1958975"/>
          </a:xfrm>
          <a:prstGeom prst="rect">
            <a:avLst/>
          </a:prstGeom>
          <a:solidFill>
            <a:schemeClr val="accent4">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ts val="1000"/>
              </a:spcAft>
              <a:defRPr/>
            </a:pPr>
            <a:r>
              <a:rPr lang="en-US" b="1" u="sng" dirty="0">
                <a:solidFill>
                  <a:srgbClr val="000000">
                    <a:lumMod val="75000"/>
                    <a:lumOff val="25000"/>
                  </a:srgbClr>
                </a:solidFill>
              </a:rPr>
              <a:t>IMPORTANT NOTE:</a:t>
            </a:r>
            <a:endParaRPr lang="en-US" dirty="0">
              <a:solidFill>
                <a:srgbClr val="000000">
                  <a:lumMod val="75000"/>
                  <a:lumOff val="25000"/>
                </a:srgbClr>
              </a:solidFill>
            </a:endParaRPr>
          </a:p>
          <a:p>
            <a:pPr algn="just" fontAlgn="base">
              <a:spcBef>
                <a:spcPct val="0"/>
              </a:spcBef>
              <a:spcAft>
                <a:spcPct val="0"/>
              </a:spcAft>
              <a:defRPr/>
            </a:pPr>
            <a:r>
              <a:rPr lang="en-US" sz="1500" dirty="0">
                <a:solidFill>
                  <a:srgbClr val="000000">
                    <a:lumMod val="75000"/>
                    <a:lumOff val="25000"/>
                  </a:srgbClr>
                </a:solidFill>
              </a:rPr>
              <a:t>This Divider slide is specifically designed for Verizon co-brand presentations only.  Under no circumstances should this slide be used for any other purpose.  The Primary option recommends using fully knocked-out logos, while this secondary option allows for full-color logo options.</a:t>
            </a:r>
          </a:p>
          <a:p>
            <a:pPr algn="just" fontAlgn="base">
              <a:spcBef>
                <a:spcPct val="0"/>
              </a:spcBef>
              <a:spcAft>
                <a:spcPct val="0"/>
              </a:spcAft>
              <a:defRPr/>
            </a:pPr>
            <a:endParaRPr lang="en-US" sz="1500" dirty="0">
              <a:solidFill>
                <a:srgbClr val="000000">
                  <a:lumMod val="75000"/>
                  <a:lumOff val="25000"/>
                </a:srgbClr>
              </a:solidFill>
            </a:endParaRPr>
          </a:p>
          <a:p>
            <a:pPr algn="just" fontAlgn="base">
              <a:spcBef>
                <a:spcPct val="0"/>
              </a:spcBef>
              <a:spcAft>
                <a:spcPct val="0"/>
              </a:spcAft>
              <a:defRPr/>
            </a:pPr>
            <a:r>
              <a:rPr lang="en-US" sz="1500" b="1" dirty="0">
                <a:solidFill>
                  <a:srgbClr val="000000">
                    <a:lumMod val="75000"/>
                    <a:lumOff val="25000"/>
                  </a:srgbClr>
                </a:solidFill>
              </a:rPr>
              <a:t>Please note that the sample Verizon Co-Brand Logo Lockup on this slide should be replaced with only an approved Verizon logo lockup prior to release.</a:t>
            </a:r>
          </a:p>
        </p:txBody>
      </p:sp>
      <p:pic>
        <p:nvPicPr>
          <p:cNvPr id="7" name="Picture 9" descr="logo-lockup-color.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5857875" y="3151188"/>
            <a:ext cx="2063750" cy="546100"/>
          </a:xfrm>
          <a:prstGeom prst="rect">
            <a:avLst/>
          </a:prstGeom>
          <a:noFill/>
          <a:ln w="9525">
            <a:noFill/>
            <a:miter lim="800000"/>
            <a:headEnd/>
            <a:tailEnd/>
          </a:ln>
        </p:spPr>
      </p:pic>
      <p:sp>
        <p:nvSpPr>
          <p:cNvPr id="2" name="Title 1"/>
          <p:cNvSpPr>
            <a:spLocks noGrp="1"/>
          </p:cNvSpPr>
          <p:nvPr>
            <p:ph type="title"/>
          </p:nvPr>
        </p:nvSpPr>
        <p:spPr>
          <a:xfrm>
            <a:off x="228600" y="2956560"/>
            <a:ext cx="5010912" cy="934720"/>
          </a:xfrm>
        </p:spPr>
        <p:txBody>
          <a:bodyPr/>
          <a:lstStyle>
            <a:lvl1pPr algn="l">
              <a:defRPr sz="2400"/>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1.jpeg"/><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15.jpeg"/><Relationship Id="rId5" Type="http://schemas.openxmlformats.org/officeDocument/2006/relationships/slideLayout" Target="../slideLayouts/slideLayout37.xml"/><Relationship Id="rId10" Type="http://schemas.openxmlformats.org/officeDocument/2006/relationships/theme" Target="../theme/theme5.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slideLayout" Target="../slideLayouts/slideLayout44.xml"/><Relationship Id="rId7"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20888" y="171450"/>
            <a:ext cx="6904037" cy="5762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28600" y="1390650"/>
            <a:ext cx="8686800" cy="4995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extBox 6"/>
          <p:cNvSpPr txBox="1"/>
          <p:nvPr/>
        </p:nvSpPr>
        <p:spPr>
          <a:xfrm>
            <a:off x="228600" y="6675438"/>
            <a:ext cx="8093075" cy="182562"/>
          </a:xfrm>
          <a:prstGeom prst="rect">
            <a:avLst/>
          </a:prstGeom>
          <a:noFill/>
        </p:spPr>
        <p:txBody>
          <a:bodyPr wrap="none" lIns="0" tIns="0" rIns="0" bIns="0"/>
          <a:lstStyle/>
          <a:p>
            <a:pPr>
              <a:defRPr/>
            </a:pPr>
            <a:r>
              <a:rPr lang="en-US" sz="650" dirty="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800" dirty="0">
              <a:solidFill>
                <a:srgbClr val="000000"/>
              </a:solidFill>
            </a:endParaRPr>
          </a:p>
        </p:txBody>
      </p:sp>
      <p:sp>
        <p:nvSpPr>
          <p:cNvPr id="8" name="TextBox 7"/>
          <p:cNvSpPr txBox="1"/>
          <p:nvPr/>
        </p:nvSpPr>
        <p:spPr>
          <a:xfrm>
            <a:off x="8650288" y="6675438"/>
            <a:ext cx="274637" cy="182562"/>
          </a:xfrm>
          <a:prstGeom prst="rect">
            <a:avLst/>
          </a:prstGeom>
          <a:noFill/>
        </p:spPr>
        <p:txBody>
          <a:bodyPr wrap="none" lIns="0" tIns="0" rIns="0" bIns="0"/>
          <a:lstStyle/>
          <a:p>
            <a:pPr algn="r">
              <a:defRPr/>
            </a:pPr>
            <a:fld id="{FE51B826-5CD7-4579-AF6C-980439E9B826}" type="slidenum">
              <a:rPr lang="en-US" sz="650">
                <a:solidFill>
                  <a:srgbClr val="000000"/>
                </a:solidFill>
              </a:rPr>
              <a:pPr algn="r">
                <a:defRPr/>
              </a:pPr>
              <a:t>‹#›</a:t>
            </a:fld>
            <a:endParaRPr lang="en-US" sz="650" dirty="0">
              <a:solidFill>
                <a:srgbClr val="000000"/>
              </a:solidFill>
            </a:endParaRPr>
          </a:p>
        </p:txBody>
      </p:sp>
      <p:pic>
        <p:nvPicPr>
          <p:cNvPr id="1030" name="Picture 2"/>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28600" y="171450"/>
            <a:ext cx="1036638" cy="576263"/>
          </a:xfrm>
          <a:prstGeom prst="rect">
            <a:avLst/>
          </a:prstGeom>
          <a:noFill/>
          <a:ln w="9525">
            <a:noFill/>
            <a:miter lim="800000"/>
            <a:headEnd/>
            <a:tailEnd/>
          </a:ln>
        </p:spPr>
      </p:pic>
      <p:sp>
        <p:nvSpPr>
          <p:cNvPr id="9" name="Rectangle 8"/>
          <p:cNvSpPr/>
          <p:nvPr/>
        </p:nvSpPr>
        <p:spPr>
          <a:xfrm>
            <a:off x="0" y="923925"/>
            <a:ext cx="9134475" cy="466725"/>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2400" kern="1200">
          <a:solidFill>
            <a:schemeClr val="bg1"/>
          </a:solidFill>
          <a:latin typeface="Arial" pitchFamily="34" charset="0"/>
          <a:ea typeface="+mj-ea"/>
          <a:cs typeface="Arial" pitchFamily="34" charset="0"/>
        </a:defRPr>
      </a:lvl1pPr>
      <a:lvl2pPr algn="r" rtl="0" eaLnBrk="1" fontAlgn="base" hangingPunct="1">
        <a:spcBef>
          <a:spcPct val="0"/>
        </a:spcBef>
        <a:spcAft>
          <a:spcPct val="0"/>
        </a:spcAft>
        <a:defRPr sz="2400">
          <a:solidFill>
            <a:schemeClr val="bg1"/>
          </a:solidFill>
          <a:latin typeface="Arial" charset="0"/>
          <a:cs typeface="Arial" charset="0"/>
        </a:defRPr>
      </a:lvl2pPr>
      <a:lvl3pPr algn="r" rtl="0" eaLnBrk="1" fontAlgn="base" hangingPunct="1">
        <a:spcBef>
          <a:spcPct val="0"/>
        </a:spcBef>
        <a:spcAft>
          <a:spcPct val="0"/>
        </a:spcAft>
        <a:defRPr sz="2400">
          <a:solidFill>
            <a:schemeClr val="bg1"/>
          </a:solidFill>
          <a:latin typeface="Arial" charset="0"/>
          <a:cs typeface="Arial" charset="0"/>
        </a:defRPr>
      </a:lvl3pPr>
      <a:lvl4pPr algn="r" rtl="0" eaLnBrk="1" fontAlgn="base" hangingPunct="1">
        <a:spcBef>
          <a:spcPct val="0"/>
        </a:spcBef>
        <a:spcAft>
          <a:spcPct val="0"/>
        </a:spcAft>
        <a:defRPr sz="2400">
          <a:solidFill>
            <a:schemeClr val="bg1"/>
          </a:solidFill>
          <a:latin typeface="Arial" charset="0"/>
          <a:cs typeface="Arial" charset="0"/>
        </a:defRPr>
      </a:lvl4pPr>
      <a:lvl5pPr algn="r" rtl="0" eaLnBrk="1" fontAlgn="base" hangingPunct="1">
        <a:spcBef>
          <a:spcPct val="0"/>
        </a:spcBef>
        <a:spcAft>
          <a:spcPct val="0"/>
        </a:spcAft>
        <a:defRPr sz="24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1" kern="1200" dirty="0">
          <a:solidFill>
            <a:schemeClr val="tx1"/>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a:solidFill>
            <a:schemeClr val="tx1"/>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a:solidFill>
            <a:schemeClr val="tx1"/>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a:solidFill>
            <a:schemeClr val="tx1"/>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923925"/>
            <a:ext cx="9134475" cy="466725"/>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923925"/>
            <a:ext cx="9134475" cy="466725"/>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161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rPr>
              <a:pPr algn="r">
                <a:defRPr/>
              </a:pPr>
              <a:t>‹#›</a:t>
            </a:fld>
            <a:endParaRPr lang="en-US" sz="900" dirty="0">
              <a:solidFill>
                <a:srgbClr val="4C4C4C"/>
              </a:solidFill>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923925"/>
            <a:ext cx="9134475" cy="466725"/>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Tree>
    <p:extLst>
      <p:ext uri="{BB962C8B-B14F-4D97-AF65-F5344CB8AC3E}">
        <p14:creationId xmlns:p14="http://schemas.microsoft.com/office/powerpoint/2010/main" val="17930951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defRPr/>
            </a:pPr>
            <a:r>
              <a:rPr lang="en-US" sz="700" kern="0" spc="-30" dirty="0" smtClean="0">
                <a:solidFill>
                  <a:srgbClr val="4C4C4C"/>
                </a:solidFill>
                <a:latin typeface="Arial"/>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dirty="0">
              <a:solidFill>
                <a:srgbClr val="4C4C4C"/>
              </a:solidFill>
              <a:latin typeface="Arial"/>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a:defRPr/>
            </a:pPr>
            <a:fld id="{29562520-176D-42A7-B13D-106F8AF044D0}" type="slidenum">
              <a:rPr lang="en-US" sz="900">
                <a:solidFill>
                  <a:srgbClr val="4C4C4C"/>
                </a:solidFill>
                <a:latin typeface="Arial"/>
              </a:rPr>
              <a:pPr algn="r">
                <a:defRPr/>
              </a:pPr>
              <a:t>‹#›</a:t>
            </a:fld>
            <a:endParaRPr lang="en-US" sz="900" dirty="0">
              <a:solidFill>
                <a:srgbClr val="4C4C4C"/>
              </a:solidFill>
              <a:latin typeface="Arial"/>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2303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438" y="2133600"/>
            <a:ext cx="8506768" cy="2359364"/>
          </a:xfrm>
        </p:spPr>
        <p:txBody>
          <a:bodyPr/>
          <a:lstStyle/>
          <a:p>
            <a:r>
              <a:rPr lang="en-US" dirty="0" smtClean="0"/>
              <a:t>Minishift Virtual OpenShift</a:t>
            </a:r>
            <a:br>
              <a:rPr lang="en-US" dirty="0" smtClean="0"/>
            </a:br>
            <a:r>
              <a:rPr lang="en-US" dirty="0" smtClean="0"/>
              <a:t>Environment for Learning</a:t>
            </a:r>
            <a:endParaRPr lang="en-US" dirty="0"/>
          </a:p>
        </p:txBody>
      </p:sp>
    </p:spTree>
    <p:extLst>
      <p:ext uri="{BB962C8B-B14F-4D97-AF65-F5344CB8AC3E}">
        <p14:creationId xmlns:p14="http://schemas.microsoft.com/office/powerpoint/2010/main" val="2353898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LC Network_10-28-13 PICs v5b">
  <a:themeElements>
    <a:clrScheme name="TEST">
      <a:dk1>
        <a:srgbClr val="000000"/>
      </a:dk1>
      <a:lt1>
        <a:srgbClr val="FFFFFF"/>
      </a:lt1>
      <a:dk2>
        <a:srgbClr val="7F7F7F"/>
      </a:dk2>
      <a:lt2>
        <a:srgbClr val="FFFFFF"/>
      </a:lt2>
      <a:accent1>
        <a:srgbClr val="B00000"/>
      </a:accent1>
      <a:accent2>
        <a:srgbClr val="7F7F7F"/>
      </a:accent2>
      <a:accent3>
        <a:srgbClr val="A31984"/>
      </a:accent3>
      <a:accent4>
        <a:srgbClr val="9C9100"/>
      </a:accent4>
      <a:accent5>
        <a:srgbClr val="57517B"/>
      </a:accent5>
      <a:accent6>
        <a:srgbClr val="CEA8D2"/>
      </a:accent6>
      <a:hlink>
        <a:srgbClr val="0303DF"/>
      </a:hlink>
      <a:folHlink>
        <a:srgbClr val="C900DE"/>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Z_PPT_Template_Standard_v0918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VZ_PPT_Template_Standard_v0918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November 2013 - Chan - Staff Meeting">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2_VZ_PPT_Template_Standard_v0918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1_November 2013 - Chan - Staff Meeting">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VLC Network_10-28-13 PICs v5b</Template>
  <TotalTime>25648</TotalTime>
  <Words>3</Words>
  <Application>Microsoft Office PowerPoint</Application>
  <PresentationFormat>On-screen Show (4:3)</PresentationFormat>
  <Paragraphs>1</Paragraphs>
  <Slides>1</Slides>
  <Notes>0</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1</vt:i4>
      </vt:variant>
    </vt:vector>
  </HeadingPairs>
  <TitlesOfParts>
    <vt:vector size="9" baseType="lpstr">
      <vt:lpstr>Arial</vt:lpstr>
      <vt:lpstr>Calibri</vt:lpstr>
      <vt:lpstr>VLC Network_10-28-13 PICs v5b</vt:lpstr>
      <vt:lpstr>VZ_PPT_Template_Standard_v091813-Final</vt:lpstr>
      <vt:lpstr>1_VZ_PPT_Template_Standard_v091813-Final</vt:lpstr>
      <vt:lpstr>November 2013 - Chan - Staff Meeting</vt:lpstr>
      <vt:lpstr>2_VZ_PPT_Template_Standard_v091813-Final</vt:lpstr>
      <vt:lpstr>1_November 2013 - Chan - Staff Meeting</vt:lpstr>
      <vt:lpstr>Minishift Virtual OpenShift Environment for Learning</vt:lpstr>
    </vt:vector>
  </TitlesOfParts>
  <Company>Verizon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 of Excellence (COE) Structure Proposed – as of 10/24/13</dc:title>
  <dc:creator>White, Mara S</dc:creator>
  <cp:lastModifiedBy>Laurenza, Jeffrey</cp:lastModifiedBy>
  <cp:revision>621</cp:revision>
  <cp:lastPrinted>2014-01-09T14:25:59Z</cp:lastPrinted>
  <dcterms:created xsi:type="dcterms:W3CDTF">2013-10-24T13:35:34Z</dcterms:created>
  <dcterms:modified xsi:type="dcterms:W3CDTF">2019-01-29T19:05:24Z</dcterms:modified>
</cp:coreProperties>
</file>