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fntdata" ContentType="application/x-fontdata"/>
  <Default Extension="bmp" ContentType="image/bmp"/>
  <Default Extension="jpeg" ContentType="image/jpeg"/>
  <Default Extension="png" ContentType="image/png"/>
  <Default Extension="gif" ContentType="image/gif"/>
  <Default Extension="tif" ContentType="image/tif"/>
  <Default Extension="emf" ContentType="image/x-emf"/>
  <Default Extension="wmf" ContentType="image/x-wmf"/>
  <Default Extension="pct" ContentType="image/pct"/>
  <Default Extension="pcx" ContentType="image/pcx"/>
  <Default Extension="tga" ContentType="image/tga"/>
  <Default Extension="svg" ContentType="image/svg+xml"/>
  <Default Extension="avi" ContentType="video/avi"/>
  <Default Extension="wmv" ContentType="video/wmv"/>
  <Default Extension="mpg" ContentType="video/mpeg"/>
  <Default Extension="mpeg" ContentType="video/mpeg"/>
  <Default Extension="mp2" ContentType="video/mpeg"/>
  <Default Extension="mp4" ContentType="video/mpeg"/>
  <Default Extension="wma" ContentType="audio/x-ms-wma"/>
  <Default Extension="mid" ContentType="audio/unknown"/>
  <Default Extension="midi" ContentType="audio/unknown"/>
  <Default Extension="rmi" ContentType="audio/unknown"/>
  <Default Extension="mp3" ContentType="audio/unknown"/>
  <Default Extension="wav" ContentType="audio/wav"/>
  <Default Extension="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 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306" r:id="rId10"/>
    <p:sldId id="307" r:id="rId11"/>
    <p:sldId id="308" r:id="rId12"/>
    <p:sldId id="297" r:id="rId13"/>
    <p:sldId id="295" r:id="rId14"/>
    <p:sldId id="265" r:id="rId15"/>
    <p:sldId id="289" r:id="rId16"/>
    <p:sldId id="304" r:id="rId17"/>
    <p:sldId id="273" r:id="rId18"/>
    <p:sldId id="267" r:id="rId19"/>
    <p:sldId id="302" r:id="rId20"/>
    <p:sldId id="303" r:id="rId21"/>
    <p:sldId id="301" r:id="rId22"/>
    <p:sldId id="288" r:id="rId23"/>
    <p:sldId id="287" r:id="rId24"/>
  </p:sldIdLst>
  <p:sldSz cx="12192000" cy="6858000"/>
  <p:notesSz cx="6858000" cy="9144000"/>
  <p:defaultTextStyle>
    <a:lvl1pPr marL="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cap="none" spc="0" baseline="0">
        <a:solidFill>
          <a:schemeClr val="tx1"/>
        </a:solidFill>
        <a:effectLst/>
        <a:latin typeface="Franklin Gothic Book" pitchFamily="0" charset="0"/>
        <a:ea typeface="Franklin Gothic Book" pitchFamily="0" charset="0"/>
        <a:cs typeface="Franklin Gothic Book" pitchFamily="0" charset="0"/>
      </a:defRPr>
    </a:lvl1pPr>
    <a:lvl2pPr marL="4572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cap="none" spc="0" baseline="0">
        <a:solidFill>
          <a:schemeClr val="tx1"/>
        </a:solidFill>
        <a:effectLst/>
        <a:latin typeface="Franklin Gothic Book" pitchFamily="0" charset="0"/>
        <a:ea typeface="Franklin Gothic Book" pitchFamily="0" charset="0"/>
        <a:cs typeface="Franklin Gothic Book" pitchFamily="0" charset="0"/>
      </a:defRPr>
    </a:lvl2pPr>
    <a:lvl3pPr marL="9144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cap="none" spc="0" baseline="0">
        <a:solidFill>
          <a:schemeClr val="tx1"/>
        </a:solidFill>
        <a:effectLst/>
        <a:latin typeface="Franklin Gothic Book" pitchFamily="0" charset="0"/>
        <a:ea typeface="Franklin Gothic Book" pitchFamily="0" charset="0"/>
        <a:cs typeface="Franklin Gothic Book" pitchFamily="0" charset="0"/>
      </a:defRPr>
    </a:lvl3pPr>
    <a:lvl4pPr marL="13716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cap="none" spc="0" baseline="0">
        <a:solidFill>
          <a:schemeClr val="tx1"/>
        </a:solidFill>
        <a:effectLst/>
        <a:latin typeface="Franklin Gothic Book" pitchFamily="0" charset="0"/>
        <a:ea typeface="Franklin Gothic Book" pitchFamily="0" charset="0"/>
        <a:cs typeface="Franklin Gothic Book" pitchFamily="0" charset="0"/>
      </a:defRPr>
    </a:lvl4pPr>
    <a:lvl5pPr marL="18288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cap="none" spc="0" baseline="0">
        <a:solidFill>
          <a:schemeClr val="tx1"/>
        </a:solidFill>
        <a:effectLst/>
        <a:latin typeface="Franklin Gothic Book" pitchFamily="0" charset="0"/>
        <a:ea typeface="Franklin Gothic Book" pitchFamily="0" charset="0"/>
        <a:cs typeface="Franklin Gothic Book" pitchFamily="0" charset="0"/>
      </a:defRPr>
    </a:lvl5pPr>
    <a:lvl6pPr marL="22860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cap="none" spc="0" baseline="0">
        <a:solidFill>
          <a:schemeClr val="tx1"/>
        </a:solidFill>
        <a:effectLst/>
        <a:latin typeface="Franklin Gothic Book" pitchFamily="0" charset="0"/>
        <a:ea typeface="Franklin Gothic Book" pitchFamily="0" charset="0"/>
        <a:cs typeface="Franklin Gothic Book" pitchFamily="0" charset="0"/>
      </a:defRPr>
    </a:lvl6pPr>
    <a:lvl7pPr marL="27432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cap="none" spc="0" baseline="0">
        <a:solidFill>
          <a:schemeClr val="tx1"/>
        </a:solidFill>
        <a:effectLst/>
        <a:latin typeface="Franklin Gothic Book" pitchFamily="0" charset="0"/>
        <a:ea typeface="Franklin Gothic Book" pitchFamily="0" charset="0"/>
        <a:cs typeface="Franklin Gothic Book" pitchFamily="0" charset="0"/>
      </a:defRPr>
    </a:lvl7pPr>
    <a:lvl8pPr marL="32004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cap="none" spc="0" baseline="0">
        <a:solidFill>
          <a:schemeClr val="tx1"/>
        </a:solidFill>
        <a:effectLst/>
        <a:latin typeface="Franklin Gothic Book" pitchFamily="0" charset="0"/>
        <a:ea typeface="Franklin Gothic Book" pitchFamily="0" charset="0"/>
        <a:cs typeface="Franklin Gothic Book" pitchFamily="0" charset="0"/>
      </a:defRPr>
    </a:lvl8pPr>
    <a:lvl9pPr marL="36576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cap="none" spc="0" baseline="0">
        <a:solidFill>
          <a:schemeClr val="tx1"/>
        </a:solidFill>
        <a:effectLst/>
        <a:latin typeface="Franklin Gothic Book" pitchFamily="0" charset="0"/>
        <a:ea typeface="Franklin Gothic Book" pitchFamily="0" charset="0"/>
        <a:cs typeface="Franklin Gothic Book" pitchFamily="0" charset="0"/>
      </a:defRPr>
    </a:lvl9pPr>
  </p:defaultTextStyle>
</p:presentation>
</file>

<file path=ppt/presProps.xml><?xml version="1.0" encoding="utf-8"?>
<p:presentationP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howPr showNarration="1">
    <p:penClr>
      <a:srgbClr val="0000FF"/>
    </p:penClr>
  </p:showPr>
  <p:extLst>
    <p:ext uri="smNativeData">
      <pr:smAppRevision xmlns:pr="smNativeData" xmlns="smNativeData" dt="1683688644" val="1062" revOS="4"/>
      <pr:smFileRevision xmlns:pr="smNativeData" xmlns="smNativeData" dt="1683688644" val="101"/>
      <pr:guideOptions xmlns:pr="smNativeData" xmlns="smNativeData" dt="1683688644" snapToBorder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lideViewPr>
    <p:cSldViewPr snapToGrid="0">
      <p:cViewPr varScale="1">
        <p:scale>
          <a:sx n="74" d="100"/>
          <a:sy n="74" d="100"/>
        </p:scale>
        <p:origin x="1110" y="213"/>
      </p:cViewPr>
    </p:cSldViewPr>
  </p:slideViewPr>
  <p:outlineViewPr>
    <p:cViewPr>
      <p:scale>
        <a:sx n="33" d="100"/>
        <a:sy n="33" d="100"/>
      </p:scale>
      <p:origin x="0" y="0"/>
    </p:cViewPr>
  </p:outlineViewPr>
  <p:sorterViewPr>
    <p:cViewPr>
      <p:scale>
        <a:sx n="16" d="100"/>
        <a:sy n="16" d="100"/>
      </p:scale>
      <p:origin x="0" y="0"/>
    </p:cViewPr>
  </p:sorterViewPr>
  <p:notesViewPr>
    <p:cSldViewPr snapToGrid="0">
      <p:cViewPr>
        <p:scale>
          <a:sx n="74" d="100"/>
          <a:sy n="74" d="100"/>
        </p:scale>
        <p:origin x="1110" y="213"/>
      </p:cViewPr>
    </p:cSldViewPr>
  </p:notesViewPr>
  <p:gridSpacing cx="73477120" cy="73477120"/>
</p:viewPr>
</file>

<file path=ppt/_rels/presentation.xml.rels><?xml version="1.0" encoding="UTF-8" standalone="yes" 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tableStyles" Target="tableStyles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/Relationships>
</file>

<file path=ppt/notesMasters/_rels/notesMaster1.xml.rels><?xml version="1.0" encoding="UTF-8" standalone="yes" 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 noChangeArrowheads="1"/>
            <a:extLst>
              <a:ext uri="smNativeData">
                <pr:smNativeData xmlns:pr="smNativeData" xmlns="smNativeData" val="SMDATA_15_xAxbZ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/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AAAAAAAAAABIEgAA0wIAABAAAAAmAAAACAAAAD+PAAAAAAAA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algn="l">
              <a:defRPr lang="en-us" sz="1200" cap="none"/>
            </a:lvl1pPr>
            <a:lvl2pPr>
              <a:defRPr lang="en-us" cap="none"/>
            </a:lvl2pPr>
            <a:lvl3pPr>
              <a:defRPr lang="en-us" cap="none"/>
            </a:lvl3pPr>
            <a:lvl4pPr>
              <a:defRPr lang="en-us" cap="none"/>
            </a:lvl4pPr>
            <a:lvl5pPr>
              <a:defRPr lang="en-us" cap="none"/>
            </a:lvl5pPr>
            <a:lvl6pPr>
              <a:defRPr lang="en-us" cap="none"/>
            </a:lvl6pPr>
            <a:lvl7pPr>
              <a:defRPr lang="en-us" cap="none"/>
            </a:lvl7pPr>
            <a:lvl8pPr>
              <a:defRPr lang="en-us" cap="none"/>
            </a:lvl8pPr>
            <a:lvl9pPr>
              <a:defRPr lang="en-us" cap="none"/>
            </a:lvl9pPr>
          </a:lstStyle>
          <a:p>
            <a:pPr>
              <a:defRPr lang="en-us"/>
            </a:pPr>
            <a:endParaRPr lang="ko-kr" cap="none"/>
          </a:p>
        </p:txBody>
      </p:sp>
      <p:sp>
        <p:nvSpPr>
          <p:cNvPr id="3" name="날짜 개체 틀 2"/>
          <p:cNvSpPr>
            <a:spLocks noGrp="1" noChangeArrowheads="1"/>
            <a:extLst>
              <a:ext uri="smNativeData">
                <pr:smNativeData xmlns:pr="smNativeData" xmlns="smNativeData" val="SMDATA_15_xAxbZ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/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5hcAAAAAAAAuKgAA0wIAABAAAAAmAAAACAAAAD+PAAAAAAAA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algn="r">
              <a:defRPr lang="en-us" sz="1200" cap="none"/>
            </a:lvl1pPr>
            <a:lvl2pPr>
              <a:defRPr lang="en-us" cap="none"/>
            </a:lvl2pPr>
            <a:lvl3pPr>
              <a:defRPr lang="en-us" cap="none"/>
            </a:lvl3pPr>
            <a:lvl4pPr>
              <a:defRPr lang="en-us" cap="none"/>
            </a:lvl4pPr>
            <a:lvl5pPr>
              <a:defRPr lang="en-us" cap="none"/>
            </a:lvl5pPr>
            <a:lvl6pPr>
              <a:defRPr lang="en-us" cap="none"/>
            </a:lvl6pPr>
            <a:lvl7pPr>
              <a:defRPr lang="en-us" cap="none"/>
            </a:lvl7pPr>
            <a:lvl8pPr>
              <a:defRPr lang="en-us" cap="none"/>
            </a:lvl8pPr>
            <a:lvl9pPr>
              <a:defRPr lang="en-us" cap="none"/>
            </a:lvl9pPr>
          </a:lstStyle>
          <a:p>
            <a:pPr>
              <a:defRPr lang="en-us"/>
            </a:pPr>
            <a:fld id="{3ABCE4C3-8DD7-E912-9904-7B47AA4A6F2E}" type="datetime1">
              <a:rPr lang="ko-kr" cap="none"/>
              <a:t/>
            </a:fld>
            <a:endParaRPr lang="ko-kr" cap="none"/>
          </a:p>
        </p:txBody>
      </p:sp>
      <p:sp>
        <p:nvSpPr>
          <p:cNvPr id="4" name="슬라이드 이미지 개체 틀 3"/>
          <p:cNvSpPr>
            <a:spLocks noGrp="1" noChangeArrowheads="1"/>
            <a:extLst>
              <a:ext uri="smNativeData">
                <pr:smNativeData xmlns:pr="smNativeData" xmlns="smNativeData" val="SMDATA_15_xAxbZBMAAAAlAAAAZAAAAC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/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OAQAAAgHAAD4JQAABBoAABAAAAAmAAAACAAAAL8PAAD/HwAA"/>
              </a:ext>
            </a:extLst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/>
            <a:tailEnd type="none"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en-us"/>
            </a:pPr>
            <a:endParaRPr lang="ko-kr" cap="none"/>
          </a:p>
        </p:txBody>
      </p:sp>
      <p:sp>
        <p:nvSpPr>
          <p:cNvPr id="5" name="슬라이드 노트 개체 틀 4"/>
          <p:cNvSpPr>
            <a:spLocks noGrp="1" noChangeArrowheads="1"/>
            <a:extLst>
              <a:ext uri="smNativeData">
                <pr:smNativeData xmlns:pr="smNativeData" xmlns="smNativeData" val="SMDATA_15_xAxbZ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/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OAQAABIbAAD4JQAAODEAABAAAAAmAAAACAAAAD8PAAD/HwAA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  <a:r>
              <a:rPr lang="ko-kr" cap="none"/>
              <a:t>마스터 텍스트 스타일을 편집하려면 클릭</a:t>
            </a:r>
            <a:endParaRPr lang="ko-kr" cap="none"/>
          </a:p>
          <a:p>
            <a:pPr lvl="1">
              <a:defRPr lang="en-us"/>
            </a:pPr>
            <a:r>
              <a:rPr lang="ko-kr" cap="none"/>
              <a:t>두 번째 수준</a:t>
            </a:r>
            <a:endParaRPr lang="ko-kr" cap="none"/>
          </a:p>
          <a:p>
            <a:pPr lvl="2">
              <a:defRPr lang="en-us"/>
            </a:pPr>
            <a:r>
              <a:rPr lang="ko-kr" cap="none"/>
              <a:t>세 번째 수준</a:t>
            </a:r>
            <a:endParaRPr lang="ko-kr" cap="none"/>
          </a:p>
          <a:p>
            <a:pPr lvl="3">
              <a:defRPr lang="en-us"/>
            </a:pPr>
            <a:r>
              <a:rPr lang="ko-kr" cap="none"/>
              <a:t>네 번째 수준</a:t>
            </a:r>
            <a:endParaRPr lang="ko-kr" cap="none"/>
          </a:p>
          <a:p>
            <a:pPr lvl="4">
              <a:defRPr lang="en-us"/>
            </a:pPr>
            <a:r>
              <a:rPr lang="ko-kr" cap="none"/>
              <a:t>다섯 번째 수준</a:t>
            </a:r>
            <a:endParaRPr lang="ko-kr" cap="none"/>
          </a:p>
        </p:txBody>
      </p:sp>
      <p:sp>
        <p:nvSpPr>
          <p:cNvPr id="6" name="바닥글 개체 틀 5"/>
          <p:cNvSpPr>
            <a:spLocks noGrp="1" noChangeArrowheads="1"/>
            <a:extLst>
              <a:ext uri="smNativeData">
                <pr:smNativeData xmlns:pr="smNativeData" xmlns="smNativeData" val="SMDATA_15_xAxbZ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/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AAAAAG41AABIEgAAQDgAABAAAAAmAAAACAAAAL+PAAD/HwAA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l">
              <a:defRPr lang="en-us" sz="1200" cap="none"/>
            </a:lvl1pPr>
            <a:lvl2pPr>
              <a:defRPr lang="en-us" cap="none"/>
            </a:lvl2pPr>
            <a:lvl3pPr>
              <a:defRPr lang="en-us" cap="none"/>
            </a:lvl3pPr>
            <a:lvl4pPr>
              <a:defRPr lang="en-us" cap="none"/>
            </a:lvl4pPr>
            <a:lvl5pPr>
              <a:defRPr lang="en-us" cap="none"/>
            </a:lvl5pPr>
            <a:lvl6pPr>
              <a:defRPr lang="en-us" cap="none"/>
            </a:lvl6pPr>
            <a:lvl7pPr>
              <a:defRPr lang="en-us" cap="none"/>
            </a:lvl7pPr>
            <a:lvl8pPr>
              <a:defRPr lang="en-us" cap="none"/>
            </a:lvl8pPr>
            <a:lvl9pPr>
              <a:defRPr lang="en-us" cap="none"/>
            </a:lvl9pPr>
          </a:lstStyle>
          <a:p>
            <a:pPr>
              <a:defRPr lang="en-us"/>
            </a:pPr>
            <a:endParaRPr lang="ko-kr" cap="none"/>
          </a:p>
        </p:txBody>
      </p:sp>
      <p:sp>
        <p:nvSpPr>
          <p:cNvPr id="7" name="슬라이드 번호 개체 틀 6"/>
          <p:cNvSpPr>
            <a:spLocks noGrp="1" noChangeArrowheads="1"/>
            <a:extLst>
              <a:ext uri="smNativeData">
                <pr:smNativeData xmlns:pr="smNativeData" xmlns="smNativeData" val="SMDATA_15_xAxbZ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/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5hcAAG41AAAuKgAAQDgAABAAAAAmAAAACAAAAL+PAAD/HwAA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r">
              <a:defRPr lang="en-us" sz="1200" cap="none"/>
            </a:lvl1pPr>
            <a:lvl2pPr>
              <a:defRPr lang="en-us" cap="none"/>
            </a:lvl2pPr>
            <a:lvl3pPr>
              <a:defRPr lang="en-us" cap="none"/>
            </a:lvl3pPr>
            <a:lvl4pPr>
              <a:defRPr lang="en-us" cap="none"/>
            </a:lvl4pPr>
            <a:lvl5pPr>
              <a:defRPr lang="en-us" cap="none"/>
            </a:lvl5pPr>
            <a:lvl6pPr>
              <a:defRPr lang="en-us" cap="none"/>
            </a:lvl6pPr>
            <a:lvl7pPr>
              <a:defRPr lang="en-us" cap="none"/>
            </a:lvl7pPr>
            <a:lvl8pPr>
              <a:defRPr lang="en-us" cap="none"/>
            </a:lvl8pPr>
            <a:lvl9pPr>
              <a:defRPr lang="en-us" cap="none"/>
            </a:lvl9pPr>
          </a:lstStyle>
          <a:p>
            <a:pPr>
              <a:defRPr lang="en-us"/>
            </a:pPr>
            <a:fld id="{3ABCF287-C9D7-E904-9904-3F51BC4A6F6A}" type="slidenum">
              <a:rPr lang="ko-kr" cap="none"/>
              <a:t>1</a:t>
            </a:fld>
            <a:endParaRPr lang="ko-kr" cap="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" cap="none" spc="0" baseline="0">
        <a:solidFill>
          <a:schemeClr val="tx1"/>
        </a:solidFill>
        <a:effectLst/>
        <a:latin typeface="맑은 고딕" pitchFamily="3" charset="-127"/>
        <a:ea typeface="맑은 고딕" pitchFamily="3" charset="-127"/>
        <a:cs typeface="맑은 고딕" pitchFamily="3" charset="-127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" cap="none" spc="0" baseline="0">
        <a:solidFill>
          <a:schemeClr val="tx1"/>
        </a:solidFill>
        <a:effectLst/>
        <a:latin typeface="맑은 고딕" pitchFamily="3" charset="-127"/>
        <a:ea typeface="맑은 고딕" pitchFamily="3" charset="-127"/>
        <a:cs typeface="맑은 고딕" pitchFamily="3" charset="-127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" cap="none" spc="0" baseline="0">
        <a:solidFill>
          <a:schemeClr val="tx1"/>
        </a:solidFill>
        <a:effectLst/>
        <a:latin typeface="맑은 고딕" pitchFamily="3" charset="-127"/>
        <a:ea typeface="맑은 고딕" pitchFamily="3" charset="-127"/>
        <a:cs typeface="맑은 고딕" pitchFamily="3" charset="-127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" cap="none" spc="0" baseline="0">
        <a:solidFill>
          <a:schemeClr val="tx1"/>
        </a:solidFill>
        <a:effectLst/>
        <a:latin typeface="맑은 고딕" pitchFamily="3" charset="-127"/>
        <a:ea typeface="맑은 고딕" pitchFamily="3" charset="-127"/>
        <a:cs typeface="맑은 고딕" pitchFamily="3" charset="-127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" cap="none" spc="0" baseline="0">
        <a:solidFill>
          <a:schemeClr val="tx1"/>
        </a:solidFill>
        <a:effectLst/>
        <a:latin typeface="맑은 고딕" pitchFamily="3" charset="-127"/>
        <a:ea typeface="맑은 고딕" pitchFamily="3" charset="-127"/>
        <a:cs typeface="맑은 고딕" pitchFamily="3" charset="-127"/>
      </a:defRPr>
    </a:lvl5pPr>
    <a:lvl6pPr marL="22860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" cap="none" spc="0" baseline="0">
        <a:solidFill>
          <a:schemeClr val="tx1"/>
        </a:solidFill>
        <a:effectLst/>
        <a:latin typeface="맑은 고딕" pitchFamily="3" charset="-127"/>
        <a:ea typeface="맑은 고딕" pitchFamily="3" charset="-127"/>
        <a:cs typeface="맑은 고딕" pitchFamily="3" charset="-127"/>
      </a:defRPr>
    </a:lvl6pPr>
    <a:lvl7pPr marL="2743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" cap="none" spc="0" baseline="0">
        <a:solidFill>
          <a:schemeClr val="tx1"/>
        </a:solidFill>
        <a:effectLst/>
        <a:latin typeface="맑은 고딕" pitchFamily="3" charset="-127"/>
        <a:ea typeface="맑은 고딕" pitchFamily="3" charset="-127"/>
        <a:cs typeface="맑은 고딕" pitchFamily="3" charset="-127"/>
      </a:defRPr>
    </a:lvl7pPr>
    <a:lvl8pPr marL="3200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" cap="none" spc="0" baseline="0">
        <a:solidFill>
          <a:schemeClr val="tx1"/>
        </a:solidFill>
        <a:effectLst/>
        <a:latin typeface="맑은 고딕" pitchFamily="3" charset="-127"/>
        <a:ea typeface="맑은 고딕" pitchFamily="3" charset="-127"/>
        <a:cs typeface="맑은 고딕" pitchFamily="3" charset="-127"/>
      </a:defRPr>
    </a:lvl8pPr>
    <a:lvl9pPr marL="3657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" cap="none" spc="0" baseline="0">
        <a:solidFill>
          <a:schemeClr val="tx1"/>
        </a:solidFill>
        <a:effectLst/>
        <a:latin typeface="맑은 고딕" pitchFamily="3" charset="-127"/>
        <a:ea typeface="맑은 고딕" pitchFamily="3" charset="-127"/>
        <a:cs typeface="맑은 고딕" pitchFamily="3" charset="-127"/>
      </a:defRPr>
    </a:lvl9pPr>
  </p:notesStyle>
</p:notesMaster>
</file>

<file path=ppt/notesSlides/_rels/notesSlide1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5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6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7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8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그림1"/>
          <p:cNvSpPr>
            <a:spLocks noGrp="1" noChangeArrowheads="1"/>
            <a:extLst>
              <a:ext uri="smNativeData">
                <pr:smNativeData xmlns:pr="smNativeData" xmlns="smNativeData" val="SMDATA_15_xAxbZBMAAAAlAAAAZAAAAC0AAAAAkAAAAEgAAACQAAAASAAAAAAAAAABAAAAAAAAAAEAAABQAAAAAAAAAAAA4D8AAAAAAADgPwAAAAAAAOA/AAAAAAAA4D8AAAAAAADgPwAAAAAAAOA/AAAAAAAA4D8AAAAAAADgPwAAAAAAAOA/AAAAAAAA4D8CAAAAjAAAAAAAAAAAAAAAjI2G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v7e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5+bmA8zMzADAwP8Af39/AAAAAAAAAAAAAAAAAAAAAAAAAAAAIQAAABgAAAAUAAAAOAQAAAgHAAD4JQAABBoAABAAAAAmAAAACAAAAL8PAAAAAAAA"/>
              </a:ext>
            </a:extLst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슬라이드텍스트1"/>
          <p:cNvSpPr>
            <a:spLocks noGrp="1" noChangeArrowheads="1"/>
            <a:extLst>
              <a:ext uri="smNativeData">
                <pr:smNativeData xmlns:pr="smNativeData" xmlns="smNativeData" val="SMDATA_15_xAxbZ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v7e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5+bmA8zMzADAwP8Af39/AAAAAAAAAAAAAAAAAAAAAAAAAAAAIQAAABgAAAAUAAAAOAQAABIbAAD4JQAAODEAABAAAAAmAAAACAAAAD8PAAAAAAAA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  <p:sp>
        <p:nvSpPr>
          <p:cNvPr id="4" name="슬라이드번호영역1"/>
          <p:cNvSpPr>
            <a:spLocks noGrp="1" noChangeArrowheads="1"/>
            <a:extLst>
              <a:ext uri="smNativeData">
                <pr:smNativeData xmlns:pr="smNativeData" xmlns="smNativeData" val="SMDATA_15_xAxbZ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v7e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5+bmA8zMzADAwP8Af39/AAAAAAAAAAAAAAAAAAAAAAAAAAAAIQAAABgAAAAUAAAA5hcAAG41AAAuKgAAQDgAABAAAAAmAAAACAAAAL+PAAAAAAAA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</p:spPr>
      </p:sp>
    </p:spTree>
  </p:cSld>
  <p:clrMapOvr>
    <a:masterClrMapping/>
  </p:clrMapOvr>
</p:notes>
</file>

<file path=ppt/notesSlides/notesSlide10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ChangeArrowheads="1"/>
            <a:extLst>
              <a:ext uri="smNativeData">
                <pr:smNativeData xmlns:pr="smNativeData" xmlns="smNativeData" val="SMDATA_15_xAxbZBMAAAAlAAAAZAAAAC0AAAAAkAAAAEgAAACQAAAASAAAAAAAAAABAAAAAAAAAAEAAABQAAAAAAAAAAAA4D8AAAAAAADgPwAAAAAAAOA/AAAAAAAA4D8AAAAAAADgPwAAAAAAAOA/AAAAAAAA4D8AAAAAAADgPwAAAAAAAOA/AAAAAAAA4D8CAAAAjAAAAAAAAAAAAAAAjI2G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v7eMKAAAAACgAAAAoAAAAZAAAAGQAAAAAAAAAzMzMAAAAAABQAAAAUAAAAGQAAABkAAAAAAAAABcAAAAUAAAAAAAAAAAAAAD/fwAA/38AAAAAAAAJAAAABAAAAPf79w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5+bmA8zMzADAwP8Af39/AAAAAAAAAAAAAAAAAAAAAAAAAAAAIQAAABgAAAAUAAAAOAQAAAgHAAD4JQAABBoAABAAAAAmAAAACAAAAAEAAAAAAAAA"/>
              </a:ext>
            </a:extLst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 noChangeArrowheads="1"/>
            <a:extLst>
              <a:ext uri="smNativeData">
                <pr:smNativeData xmlns:pr="smNativeData" xmlns="smNativeData" val="SMDATA_15_xAxbZ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v7eMKAAAAACgAAAAoAAAAZAAAAGQAAAAAAAAAzMzMAAAAAABQAAAAUAAAAGQAAABkAAAAAAAAABcAAAAUAAAAAAAAAAAAAAD/fwAA/38AAAAAAAAJAAAABAAAAPf79w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5+bmA8zMzADAwP8Af39/AAAAAAAAAAAAAAAAAAAAAAAAAAAAIQAAABgAAAAUAAAAOAQAABIbAAD4JQAAODEAABAAAAAmAAAACAAAAAEAAAAAAAAA"/>
              </a:ext>
            </a:extLst>
          </p:cNvSpPr>
          <p:nvPr>
            <p:ph type="body" idx="1"/>
          </p:nvPr>
        </p:nvSpPr>
        <p:spPr>
          <a:xfrm>
            <a:off x="685800" y="4400550"/>
            <a:ext cx="5486400" cy="3600450"/>
          </a:xfrm>
        </p:spPr>
        <p:txBody>
          <a:bodyPr/>
          <a:lstStyle/>
          <a:p>
            <a:pPr>
              <a:defRPr lang="en-us"/>
            </a:pPr>
            <a:r>
              <a:rPr lang="ko-kr" cap="none"/>
              <a:t>먼저</a:t>
            </a:r>
            <a:r>
              <a:t>, </a:t>
            </a:r>
            <a:r>
              <a:rPr lang="ko-kr" cap="none"/>
              <a:t>사용자가 메인 화면에 접속합니다</a:t>
            </a:r>
            <a:r>
              <a:t>.</a:t>
            </a:r>
          </a:p>
          <a:p>
            <a:pPr>
              <a:defRPr lang="en-us"/>
            </a:pPr>
            <a:r>
              <a:rPr lang="ko-kr" cap="none"/>
              <a:t>상단 배너의 장르 선택 혹은 검색창에 제목 검색을 통해 원하는 책을 찾을 수 있습니다</a:t>
            </a:r>
            <a:r>
              <a:t>.</a:t>
            </a:r>
          </a:p>
          <a:p>
            <a:pPr>
              <a:defRPr lang="en-us"/>
            </a:pPr>
            <a:r>
              <a:rPr lang="ko-kr" cap="none"/>
              <a:t>구매하고자 하는 책을 찾는다면 사용자는 우측 상단의 아이콘을 통해 로그인 화면으로 넘어갑니다</a:t>
            </a:r>
            <a:r>
              <a:t>.</a:t>
            </a:r>
          </a:p>
          <a:p>
            <a:pPr>
              <a:defRPr lang="en-us"/>
            </a:pPr>
            <a:r>
              <a:rPr lang="ko-kr" cap="none"/>
              <a:t>기존에 가입한 계정이 있을 시 바로 로그인을 하고</a:t>
            </a:r>
            <a:r>
              <a:t>, </a:t>
            </a:r>
            <a:r>
              <a:rPr lang="ko-kr" cap="none"/>
              <a:t>없을 시에는 회원가입을 통해 계정을 생성합니다</a:t>
            </a:r>
            <a:r>
              <a:t>.</a:t>
            </a:r>
          </a:p>
          <a:p>
            <a:pPr>
              <a:defRPr lang="en-us"/>
            </a:pPr>
            <a:r>
              <a:rPr lang="ko-kr" cap="none"/>
              <a:t>그 후에 구매 예정인 책을 클릭해 책의 상세정보로 들어갑니다</a:t>
            </a:r>
            <a:r>
              <a:t>.</a:t>
            </a:r>
          </a:p>
          <a:p>
            <a:pPr>
              <a:defRPr lang="en-us"/>
            </a:pPr>
            <a:r>
              <a:rPr lang="ko-kr" cap="none"/>
              <a:t>상세정보 화면의 장바구니 버튼을 통해 책이 계정의 장바구니에 담기며 자동으로 장바구니 화면으로 전환됩니다</a:t>
            </a:r>
            <a:r>
              <a:t>. </a:t>
            </a:r>
            <a:r>
              <a:rPr lang="ko-kr" cap="none"/>
              <a:t>또한 우측상단 장바구니 아이콘을 통해서도 이동할 수 있습니다</a:t>
            </a:r>
            <a:r>
              <a:t>.</a:t>
            </a:r>
          </a:p>
          <a:p>
            <a:pPr>
              <a:defRPr lang="en-us"/>
            </a:pPr>
            <a:r>
              <a:rPr lang="ko-kr" cap="none"/>
              <a:t>파란 구매하기 버튼을 통해 구매를 할 수 있으며</a:t>
            </a:r>
            <a:r>
              <a:t>, </a:t>
            </a:r>
            <a:r>
              <a:rPr lang="ko-kr" cap="none"/>
              <a:t>구매완료 페이지로 넘어갑니다</a:t>
            </a:r>
            <a:r>
              <a:t>.</a:t>
            </a:r>
          </a:p>
          <a:p>
            <a:pPr>
              <a:defRPr lang="en-us"/>
            </a:pPr>
            <a:r>
              <a:rPr lang="ko-kr" cap="none"/>
              <a:t>메인 화면에서 마이페이지로 넘어갈 수 있으며</a:t>
            </a:r>
            <a:r>
              <a:t>, </a:t>
            </a:r>
            <a:r>
              <a:rPr lang="ko-kr" cap="none"/>
              <a:t>계정정보와 구매한 책의 정보를 확인할 수 있으며 </a:t>
            </a:r>
            <a:r>
              <a:t>PDF</a:t>
            </a:r>
            <a:r>
              <a:rPr lang="ko-kr" cap="none"/>
              <a:t>로 다운로드 받아 소장할 수 있습니다</a:t>
            </a:r>
            <a:r>
              <a:t>.</a:t>
            </a:r>
          </a:p>
          <a:p>
            <a:pPr>
              <a:defRPr lang="en-us"/>
            </a:pPr>
            <a:endParaRPr lang="ko-kr" cap="none"/>
          </a:p>
        </p:txBody>
      </p:sp>
      <p:sp>
        <p:nvSpPr>
          <p:cNvPr id="4" name="슬라이드 번호 개체 틀 3"/>
          <p:cNvSpPr>
            <a:spLocks noGrp="1" noChangeArrowheads="1"/>
            <a:extLst>
              <a:ext uri="smNativeData">
                <pr:smNativeData xmlns:pr="smNativeData" xmlns="smNativeData" val="SMDATA_15_xAxbZ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v7eMKAAAAACgAAAAoAAAAZAAAAGQAAAAAAAAAzMzMAAAAAABQAAAAUAAAAGQAAABkAAAAAAAAABcAAAAUAAAAAAAAAAAAAAD/fwAA/38AAAAAAAAJAAAABAAAAPf79w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5+bmA8zMzADAwP8Af39/AAAAAAAAAAAAAAAAAAAAAAAAAAAAIQAAABgAAAAUAAAA5hcAAG41AAAuKgAAQDgAABAAAAAmAAAACAAAAAEAAAAAAAAA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</p:spPr>
        <p:txBody>
          <a:bodyPr/>
          <a:lstStyle/>
          <a:p>
            <a:pPr>
              <a:defRPr lang="en-us"/>
            </a:pPr>
            <a:fld id="{3ABC8446-08D7-E972-9904-FE27CA4A6FAB}" type="slidenum">
              <a:rPr lang="ko-kr" cap="none"/>
              <a:t>10</a:t>
            </a:fld>
            <a:endParaRPr lang="ko-kr" cap="none"/>
          </a:p>
        </p:txBody>
      </p:sp>
    </p:spTree>
  </p:cSld>
  <p:clrMapOvr>
    <a:masterClrMapping/>
  </p:clrMapOvr>
</p:notes>
</file>

<file path=ppt/notesSlides/notesSlide11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ChangeArrowheads="1"/>
            <a:extLst>
              <a:ext uri="smNativeData">
                <pr:smNativeData xmlns:pr="smNativeData" xmlns="smNativeData" val="SMDATA_15_xAxbZBMAAAAlAAAAZAAAAC0AAAAAkAAAAEgAAACQAAAASAAAAAAAAAABAAAAAAAAAAEAAABQAAAAAAAAAAAA4D8AAAAAAADgPwAAAAAAAOA/AAAAAAAA4D8AAAAAAADgPwAAAAAAAOA/AAAAAAAA4D8AAAAAAADgPwAAAAAAAOA/AAAAAAAA4D8CAAAAjAAAAAAAAAAAAAAAjI2G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v7e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5+bmA8zMzADAwP8Af39/AAAAAAAAAAAAAAAAAAAAAAAAAAAAIQAAABgAAAAUAAAAOAQAAAgHAAD4JQAABBoAABAAAAAmAAAACAAAAAEAAAAAAAAA"/>
              </a:ext>
            </a:extLst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 noChangeArrowheads="1"/>
            <a:extLst>
              <a:ext uri="smNativeData">
                <pr:smNativeData xmlns:pr="smNativeData" xmlns="smNativeData" val="SMDATA_15_xAxbZ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v7e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5+bmA8zMzADAwP8Af39/AAAAAAAAAAAAAAAAAAAAAAAAAAAAIQAAABgAAAAUAAAAOAQAABIbAAD4JQAAODEAABAAAAAmAAAACAAAAAEAAAAAAAAA"/>
              </a:ext>
            </a:extLst>
          </p:cNvSpPr>
          <p:nvPr>
            <p:ph type="body" idx="1"/>
          </p:nvPr>
        </p:nvSpPr>
        <p:spPr>
          <a:xfrm>
            <a:off x="685800" y="4400550"/>
            <a:ext cx="5486400" cy="3600450"/>
          </a:xfrm>
        </p:spPr>
        <p:txBody>
          <a:bodyPr/>
          <a:lstStyle/>
          <a:p>
            <a:pPr>
              <a:defRPr lang="en-us"/>
            </a:pPr>
            <a:r>
              <a:rPr lang="ko-kr" cap="none"/>
              <a:t>먼저</a:t>
            </a:r>
            <a:r>
              <a:t>, </a:t>
            </a:r>
            <a:r>
              <a:rPr lang="ko-kr" cap="none"/>
              <a:t>사용자가 메인 화면에 접속합니다</a:t>
            </a:r>
            <a:r>
              <a:t>.</a:t>
            </a:r>
          </a:p>
          <a:p>
            <a:pPr>
              <a:defRPr lang="en-us"/>
            </a:pPr>
            <a:r>
              <a:rPr lang="ko-kr" cap="none"/>
              <a:t>상단 배너의 장르 선택 혹은 검색창에 제목 검색을 통해 원하는 책을 찾을 수 있습니다</a:t>
            </a:r>
            <a:r>
              <a:t>.</a:t>
            </a:r>
          </a:p>
          <a:p>
            <a:pPr>
              <a:defRPr lang="en-us"/>
            </a:pPr>
            <a:r>
              <a:rPr lang="ko-kr" cap="none"/>
              <a:t>구매하고자 하는 책을 찾는다면 사용자는 우측 상단의 아이콘을 통해 로그인 화면으로 넘어갑니다</a:t>
            </a:r>
            <a:r>
              <a:t>.</a:t>
            </a:r>
          </a:p>
          <a:p>
            <a:pPr>
              <a:defRPr lang="en-us"/>
            </a:pPr>
            <a:r>
              <a:rPr lang="ko-kr" cap="none"/>
              <a:t>기존에 가입한 계정이 있을 시 바로 로그인을 하고</a:t>
            </a:r>
            <a:r>
              <a:t>, </a:t>
            </a:r>
            <a:r>
              <a:rPr lang="ko-kr" cap="none"/>
              <a:t>없을 시에는 회원가입을 통해 계정을 생성합니다</a:t>
            </a:r>
            <a:r>
              <a:t>.</a:t>
            </a:r>
          </a:p>
          <a:p>
            <a:pPr>
              <a:defRPr lang="en-us"/>
            </a:pPr>
            <a:r>
              <a:rPr lang="ko-kr" cap="none"/>
              <a:t>그 후에 구매 예정인 책을 클릭해 책의 상세정보로 들어갑니다</a:t>
            </a:r>
            <a:r>
              <a:t>.</a:t>
            </a:r>
          </a:p>
          <a:p>
            <a:pPr>
              <a:defRPr lang="en-us"/>
            </a:pPr>
            <a:r>
              <a:rPr lang="ko-kr" cap="none"/>
              <a:t>상세정보 화면의 장바구니 버튼을 통해 책이 계정의 장바구니에 담기며 자동으로 장바구니 화면으로 전환됩니다</a:t>
            </a:r>
            <a:r>
              <a:t>. </a:t>
            </a:r>
            <a:r>
              <a:rPr lang="ko-kr" cap="none"/>
              <a:t>또한 우측상단 장바구니 아이콘을 통해서도 이동할 수 있습니다</a:t>
            </a:r>
            <a:r>
              <a:t>.</a:t>
            </a:r>
          </a:p>
          <a:p>
            <a:pPr>
              <a:defRPr lang="en-us"/>
            </a:pPr>
            <a:r>
              <a:rPr lang="ko-kr" cap="none"/>
              <a:t>파란 구매하기 버튼을 통해 구매를 할 수 있으며</a:t>
            </a:r>
            <a:r>
              <a:t>, </a:t>
            </a:r>
            <a:r>
              <a:rPr lang="ko-kr" cap="none"/>
              <a:t>구매완료 페이지로 넘어갑니다</a:t>
            </a:r>
            <a:r>
              <a:t>.</a:t>
            </a:r>
          </a:p>
          <a:p>
            <a:pPr>
              <a:defRPr lang="en-us"/>
            </a:pPr>
            <a:r>
              <a:rPr lang="ko-kr" cap="none"/>
              <a:t>메인 화면에서 마이페이지로 넘어갈 수 있으며</a:t>
            </a:r>
            <a:r>
              <a:t>, </a:t>
            </a:r>
            <a:r>
              <a:rPr lang="ko-kr" cap="none"/>
              <a:t>계정정보와 구매한 책의 정보를 확인할 수 있으며 </a:t>
            </a:r>
            <a:r>
              <a:t>PDF</a:t>
            </a:r>
            <a:r>
              <a:rPr lang="ko-kr" cap="none"/>
              <a:t>로 다운로드 받아 소장할 수 있습니다</a:t>
            </a:r>
            <a:r>
              <a:t>.</a:t>
            </a:r>
          </a:p>
          <a:p>
            <a:pPr>
              <a:defRPr lang="en-us"/>
            </a:pPr>
            <a:endParaRPr lang="ko-kr" cap="none"/>
          </a:p>
        </p:txBody>
      </p:sp>
      <p:sp>
        <p:nvSpPr>
          <p:cNvPr id="4" name="슬라이드 번호 개체 틀 3"/>
          <p:cNvSpPr>
            <a:spLocks noGrp="1" noChangeArrowheads="1"/>
            <a:extLst>
              <a:ext uri="smNativeData">
                <pr:smNativeData xmlns:pr="smNativeData" xmlns="smNativeData" val="SMDATA_15_xAxbZ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v7e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5+bmA8zMzADAwP8Af39/AAAAAAAAAAAAAAAAAAAAAAAAAAAAIQAAABgAAAAUAAAA5hcAAG41AAAuKgAAQDgAABAAAAAmAAAACAAAAAEAAAAAAAAA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</p:spPr>
        <p:txBody>
          <a:bodyPr/>
          <a:lstStyle/>
          <a:p>
            <a:pPr>
              <a:defRPr lang="en-us"/>
            </a:pPr>
            <a:fld id="{3ABCF76F-21D7-E901-9904-D754B94A6F82}" type="slidenum">
              <a:rPr lang="ko-kr" cap="none"/>
              <a:t>11</a:t>
            </a:fld>
            <a:endParaRPr lang="ko-kr" cap="none"/>
          </a:p>
        </p:txBody>
      </p:sp>
    </p:spTree>
  </p:cSld>
  <p:clrMapOvr>
    <a:masterClrMapping/>
  </p:clrMapOvr>
</p:notes>
</file>

<file path=ppt/notesSlides/notesSlide12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ChangeArrowheads="1"/>
            <a:extLst>
              <a:ext uri="smNativeData">
                <pr:smNativeData xmlns:pr="smNativeData" xmlns="smNativeData" val="SMDATA_15_xAxbZBMAAAAlAAAAZAAAAC0AAAAAkAAAAEgAAACQAAAASAAAAAAAAAABAAAAAAAAAAEAAABQAAAAAAAAAAAA4D8AAAAAAADgPwAAAAAAAOA/AAAAAAAA4D8AAAAAAADgPwAAAAAAAOA/AAAAAAAA4D8AAAAAAADgPwAAAAAAAOA/AAAAAAAA4D8CAAAAjAAAAAAAAAAAAAAAjI2G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v7e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5+bmA8zMzADAwP8Af39/AAAAAAAAAAAAAAAAAAAAAAAAAAAAIQAAABgAAAAUAAAAOAQAAAgHAAD4JQAABBoAABAAAAAmAAAACAAAAAEAAAAAAAAA"/>
              </a:ext>
            </a:extLst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 noChangeArrowheads="1"/>
            <a:extLst>
              <a:ext uri="smNativeData">
                <pr:smNativeData xmlns:pr="smNativeData" xmlns="smNativeData" val="SMDATA_15_xAxbZ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v7e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5+bmA8zMzADAwP8Af39/AAAAAAAAAAAAAAAAAAAAAAAAAAAAIQAAABgAAAAUAAAAOAQAABIbAAD4JQAAODEAABAAAAAmAAAACAAAAAEAAAAAAAAA"/>
              </a:ext>
            </a:extLst>
          </p:cNvSpPr>
          <p:nvPr>
            <p:ph type="body" idx="1"/>
          </p:nvPr>
        </p:nvSpPr>
        <p:spPr>
          <a:xfrm>
            <a:off x="685800" y="4400550"/>
            <a:ext cx="5486400" cy="3600450"/>
          </a:xfrm>
        </p:spPr>
        <p:txBody>
          <a:bodyPr/>
          <a:lstStyle/>
          <a:p>
            <a:pPr>
              <a:defRPr lang="en-us"/>
            </a:pPr>
            <a:r>
              <a:rPr lang="ko-kr" cap="none"/>
              <a:t>다음은 저희 조의 어플리케이션 시연입니다</a:t>
            </a:r>
            <a:r>
              <a:t>.</a:t>
            </a:r>
            <a:endParaRPr lang="ko-kr" cap="none"/>
          </a:p>
        </p:txBody>
      </p:sp>
      <p:sp>
        <p:nvSpPr>
          <p:cNvPr id="4" name="슬라이드 번호 개체 틀 3"/>
          <p:cNvSpPr>
            <a:spLocks noGrp="1" noChangeArrowheads="1"/>
            <a:extLst>
              <a:ext uri="smNativeData">
                <pr:smNativeData xmlns:pr="smNativeData" xmlns="smNativeData" val="SMDATA_15_xAxbZ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v7e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5+bmA8zMzADAwP8Af39/AAAAAAAAAAAAAAAAAAAAAAAAAAAAIQAAABgAAAAUAAAA5hcAAG41AAAuKgAAQDgAABAAAAAmAAAACAAAAAEAAAAAAAAA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</p:spPr>
        <p:txBody>
          <a:bodyPr/>
          <a:lstStyle/>
          <a:p>
            <a:pPr>
              <a:defRPr lang="en-us"/>
            </a:pPr>
            <a:fld id="{3ABCEA54-1AD7-E91C-9904-EC49A44A6FB9}" type="slidenum">
              <a:rPr lang="ko-kr" cap="none"/>
              <a:t>12</a:t>
            </a:fld>
            <a:endParaRPr lang="ko-kr" cap="none"/>
          </a:p>
        </p:txBody>
      </p:sp>
    </p:spTree>
  </p:cSld>
  <p:clrMapOvr>
    <a:masterClrMapping/>
  </p:clrMapOvr>
</p:notes>
</file>

<file path=ppt/notesSlides/notesSlide13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ChangeArrowheads="1"/>
            <a:extLst>
              <a:ext uri="smNativeData">
                <pr:smNativeData xmlns:pr="smNativeData" xmlns="smNativeData" val="SMDATA_15_xAxbZBMAAAAlAAAAZAAAAC0AAAAAkAAAAEgAAACQAAAASAAAAAAAAAABAAAAAAAAAAEAAABQAAAAAAAAAAAA4D8AAAAAAADgPwAAAAAAAOA/AAAAAAAA4D8AAAAAAADgPwAAAAAAAOA/AAAAAAAA4D8AAAAAAADgPwAAAAAAAOA/AAAAAAAA4D8CAAAAjAAAAAAAAAAAAAAAjI2G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v7eMKAAAAACgAAAAoAAAAZAAAAGQAAAAAAAAAzMzMAAAAAABQAAAAUAAAAGQAAABkAAAAAAAAABcAAAAUAAAAAAAAAAAAAAD/fwAA/38AAAAAAAAJAAAABAAAAPr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5+bmA8zMzADAwP8Af39/AAAAAAAAAAAAAAAAAAAAAAAAAAAAIQAAABgAAAAUAAAAOAQAAAgHAAD4JQAABBoAABAAAAAmAAAACAAAAAEAAAAAAAAA"/>
              </a:ext>
            </a:extLst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 noChangeArrowheads="1"/>
            <a:extLst>
              <a:ext uri="smNativeData">
                <pr:smNativeData xmlns:pr="smNativeData" xmlns="smNativeData" val="SMDATA_15_xAxbZ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v7e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5+bmA8zMzADAwP8Af39/AAAAAAAAAAAAAAAAAAAAAAAAAAAAIQAAABgAAAAUAAAAOAQAABIbAAD4JQAAODEAABAAAAAmAAAACAAAAAEAAAAAAAAA"/>
              </a:ext>
            </a:extLst>
          </p:cNvSpPr>
          <p:nvPr>
            <p:ph type="body" idx="1"/>
          </p:nvPr>
        </p:nvSpPr>
        <p:spPr>
          <a:xfrm>
            <a:off x="685800" y="4400550"/>
            <a:ext cx="5486400" cy="3600450"/>
          </a:xfrm>
        </p:spPr>
        <p:txBody>
          <a:bodyPr/>
          <a:lstStyle/>
          <a:p>
            <a:pPr>
              <a:defRPr lang="en-us"/>
            </a:pPr>
          </a:p>
        </p:txBody>
      </p:sp>
      <p:sp>
        <p:nvSpPr>
          <p:cNvPr id="4" name="슬라이드 번호 개체 틀 3"/>
          <p:cNvSpPr>
            <a:spLocks noGrp="1" noChangeArrowheads="1"/>
            <a:extLst>
              <a:ext uri="smNativeData">
                <pr:smNativeData xmlns:pr="smNativeData" xmlns="smNativeData" val="SMDATA_15_xAxbZ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v7e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5+bmA8zMzADAwP8Af39/AAAAAAAAAAAAAAAAAAAAAAAAAAAAIQAAABgAAAAUAAAA5hcAAG41AAAuKgAAQDgAABAAAAAmAAAACAAAAAEAAAAAAAAA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</p:spPr>
        <p:txBody>
          <a:bodyPr/>
          <a:lstStyle/>
          <a:p>
            <a:pPr>
              <a:defRPr lang="en-us"/>
            </a:pPr>
            <a:fld id="{3ABC82E1-AFD7-E974-9904-5921CC4A6F0C}" type="slidenum">
              <a:rPr lang="ko-kr" cap="none"/>
              <a:t>13</a:t>
            </a:fld>
            <a:endParaRPr lang="ko-kr" cap="none"/>
          </a:p>
        </p:txBody>
      </p:sp>
    </p:spTree>
  </p:cSld>
  <p:clrMapOvr>
    <a:masterClrMapping/>
  </p:clrMapOvr>
</p:notes>
</file>

<file path=ppt/notesSlides/notesSlide14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그림1"/>
          <p:cNvSpPr>
            <a:spLocks noGrp="1" noChangeArrowheads="1"/>
            <a:extLst>
              <a:ext uri="smNativeData">
                <pr:smNativeData xmlns:pr="smNativeData" xmlns="smNativeData" val="SMDATA_15_xAxbZBMAAAAlAAAAZAAAAC0AAAAAkAAAAEgAAACQAAAASAAAAAAAAAABAAAAAAAAAAEAAABQAAAAAAAAAAAA4D8AAAAAAADgPwAAAAAAAOA/AAAAAAAA4D8AAAAAAADgPwAAAAAAAOA/AAAAAAAA4D8AAAAAAADgPwAAAAAAAOA/AAAAAAAA4D8CAAAAjAAAAAAAAAAAAAAAjI2G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v7e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5+bmA8zMzADAwP8Af39/AAAAAAAAAAAAAAAAAAAAAAAAAAAAIQAAABgAAAAUAAAAOAQAAAgHAAD4JQAABBoAABAAAAAmAAAACAAAAL8PAAAAAAAA"/>
              </a:ext>
            </a:extLst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슬라이드텍스트1"/>
          <p:cNvSpPr>
            <a:spLocks noGrp="1" noChangeArrowheads="1"/>
            <a:extLst>
              <a:ext uri="smNativeData">
                <pr:smNativeData xmlns:pr="smNativeData" xmlns="smNativeData" val="SMDATA_15_xAxbZ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v7e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5+bmA8zMzADAwP8Af39/AAAAAAAAAAAAAAAAAAAAAAAAAAAAIQAAABgAAAAUAAAAOAQAABIbAAD4JQAAODEAABAAAAAmAAAACAAAAD8PAAAAAAAA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  <p:sp>
        <p:nvSpPr>
          <p:cNvPr id="4" name="슬라이드번호영역1"/>
          <p:cNvSpPr>
            <a:spLocks noGrp="1" noChangeArrowheads="1"/>
            <a:extLst>
              <a:ext uri="smNativeData">
                <pr:smNativeData xmlns:pr="smNativeData" xmlns="smNativeData" val="SMDATA_15_xAxbZ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v7e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5+bmA8zMzADAwP8Af39/AAAAAAAAAAAAAAAAAAAAAAAAAAAAIQAAABgAAAAUAAAA5hcAAG41AAAuKgAAQDgAABAAAAAmAAAACAAAAL+PAAAAAAAA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</p:spPr>
      </p:sp>
    </p:spTree>
  </p:cSld>
  <p:clrMapOvr>
    <a:masterClrMapping/>
  </p:clrMapOvr>
</p:notes>
</file>

<file path=ppt/notesSlides/notesSlide15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ChangeArrowheads="1"/>
            <a:extLst>
              <a:ext uri="smNativeData">
                <pr:smNativeData xmlns:pr="smNativeData" xmlns="smNativeData" val="SMDATA_15_xAxbZBMAAAAlAAAAZAAAAC0AAAAAkAAAAEgAAACQAAAASAAAAAAAAAABAAAAAAAAAAEAAABQAAAAAAAAAAAA4D8AAAAAAADgPwAAAAAAAOA/AAAAAAAA4D8AAAAAAADgPwAAAAAAAOA/AAAAAAAA4D8AAAAAAADgPwAAAAAAAOA/AAAAAAAA4D8CAAAAjAAAAAAAAAAAAAAAjI2G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v7e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5+bmA8zMzADAwP8Af39/AAAAAAAAAAAAAAAAAAAAAAAAAAAAIQAAABgAAAAUAAAAOAQAAAgHAAD4JQAABBoAABAAAAAmAAAACAAAAAEAAAAAAAAA"/>
              </a:ext>
            </a:extLst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  <p:txBody>
          <a:bodyPr/>
          <a:lstStyle/>
          <a:p>
            <a:pPr>
              <a:defRPr lang="en-us"/>
            </a:pPr>
            <a:endParaRPr lang="ko-kr" cap="none"/>
          </a:p>
        </p:txBody>
      </p:sp>
      <p:sp>
        <p:nvSpPr>
          <p:cNvPr id="3" name="슬라이드 노트 개체 틀 4"/>
          <p:cNvSpPr>
            <a:spLocks noGrp="1" noChangeArrowheads="1"/>
            <a:extLst>
              <a:ext uri="smNativeData">
                <pr:smNativeData xmlns:pr="smNativeData" xmlns="smNativeData" val="SMDATA_15_xAxbZ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v7e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5+bmA8zMzADAwP8Af39/AAAAAAAAAAAAAAAAAAAAAAAAAAAAIQAAABgAAAAUAAAAOAQAABIbAAD4JQAAODEAABAAAAAmAAAACAAAAAEAAAAAAAAA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</p:spPr>
        <p:txBody>
          <a:bodyPr/>
          <a:lstStyle/>
          <a:p>
            <a:pPr>
              <a:defRPr lang="en-us"/>
            </a:pPr>
            <a:r>
              <a:rPr lang="ko-kr" cap="none"/>
              <a:t>전자책은 종이책과 비교하여 장점들이 두드러지는데요</a:t>
            </a:r>
            <a:r>
              <a:t>.</a:t>
            </a:r>
          </a:p>
          <a:p>
            <a:pPr>
              <a:defRPr lang="en-us"/>
            </a:pPr>
            <a:r>
              <a:rPr lang="ko-kr" cap="none"/>
              <a:t>서적이 디지털화 되면서 서적을 관리하는데 필요한 많은 비용들이 절감됩니다</a:t>
            </a:r>
            <a:r>
              <a:t>.</a:t>
            </a:r>
          </a:p>
          <a:p>
            <a:pPr>
              <a:defRPr lang="en-us"/>
            </a:pPr>
            <a:r>
              <a:rPr lang="ko-kr" cap="none"/>
              <a:t>제작비</a:t>
            </a:r>
            <a:r>
              <a:t>,</a:t>
            </a:r>
            <a:r>
              <a:rPr lang="ko-kr" cap="none"/>
              <a:t> 배송비</a:t>
            </a:r>
            <a:r>
              <a:t>,</a:t>
            </a:r>
            <a:r>
              <a:rPr lang="ko-kr" cap="none"/>
              <a:t> 서적을 최대한 원상태로 유지하기 위해 필요한 인건비</a:t>
            </a:r>
            <a:r>
              <a:t>,</a:t>
            </a:r>
            <a:r>
              <a:rPr lang="ko-kr" cap="none"/>
              <a:t> 건물 임대료까지 절감이 가능합니다</a:t>
            </a:r>
            <a:r>
              <a:t>.</a:t>
            </a:r>
          </a:p>
          <a:p>
            <a:pPr>
              <a:defRPr lang="en-us"/>
            </a:pPr>
          </a:p>
          <a:p>
            <a:pPr>
              <a:defRPr lang="en-us"/>
            </a:pPr>
            <a:r>
              <a:rPr lang="ko-kr" cap="none"/>
              <a:t>디지털화 되면서 또 다른 장점은 서적의 관리를 더 효율적으로 할 수 있다는 것입니다</a:t>
            </a:r>
            <a:r>
              <a:t>.</a:t>
            </a:r>
          </a:p>
          <a:p>
            <a:pPr>
              <a:defRPr lang="en-us"/>
            </a:pPr>
            <a:r>
              <a:rPr lang="ko-kr" cap="none"/>
              <a:t>예를 들어 종이책은 오타가 나거나 인쇄의 실수가 일어 났을시 책을 새로 다 찍어내야 하지만 </a:t>
            </a:r>
            <a:endParaRPr lang="ko-kr" cap="none"/>
          </a:p>
          <a:p>
            <a:pPr>
              <a:defRPr lang="en-us"/>
            </a:pPr>
            <a:r>
              <a:rPr lang="ko-kr" cap="none"/>
              <a:t>전자책은 수정하고 다시 배포하면 끝입니다</a:t>
            </a:r>
            <a:r>
              <a:t>.</a:t>
            </a:r>
            <a:r>
              <a:rPr lang="ko-kr" cap="none"/>
              <a:t> 비용 절감은 물론 유지</a:t>
            </a:r>
            <a:r>
              <a:t>,</a:t>
            </a:r>
            <a:r>
              <a:rPr lang="ko-kr" cap="none"/>
              <a:t> 보수도 쉬워지는 것이죠</a:t>
            </a:r>
            <a:r>
              <a:t>.</a:t>
            </a:r>
          </a:p>
          <a:p>
            <a:pPr>
              <a:defRPr lang="en-us"/>
            </a:pPr>
          </a:p>
          <a:p>
            <a:pPr>
              <a:defRPr lang="en-us"/>
            </a:pPr>
            <a:r>
              <a:rPr lang="ko-kr" cap="none"/>
              <a:t>이렇게 절감되는 비용들은 소비자에게 더 낮은 가격으로 제공이 가능해집니다</a:t>
            </a:r>
            <a:r>
              <a:t>.</a:t>
            </a:r>
            <a:r>
              <a:rPr lang="ko-kr" cap="none"/>
              <a:t> </a:t>
            </a:r>
            <a:endParaRPr lang="ko-kr" cap="none"/>
          </a:p>
          <a:p>
            <a:pPr>
              <a:defRPr lang="en-us"/>
            </a:pPr>
            <a:endParaRPr lang="ko-kr" cap="none"/>
          </a:p>
          <a:p>
            <a:pPr>
              <a:defRPr lang="en-us"/>
            </a:pPr>
            <a:r>
              <a:rPr lang="ko-kr" cap="none"/>
              <a:t>소비자는 더 낮은 비용으로 서적을 구입할 수 있을 뿐 아니라</a:t>
            </a:r>
            <a:endParaRPr lang="ko-kr" cap="none"/>
          </a:p>
          <a:p>
            <a:pPr>
              <a:defRPr lang="en-us"/>
            </a:pPr>
            <a:r>
              <a:rPr lang="ko-kr" cap="none"/>
              <a:t>언제 어디서나 전자기기로 원하는 책을 볼 수 있고 책이 훼손될 염려도 없으며 책들을 보기 위해 일일이 들고 다닐 필요 없이 전자기기로 볼 수 있으니 소비자의 편의성</a:t>
            </a:r>
            <a:r>
              <a:t>,</a:t>
            </a:r>
            <a:r>
              <a:rPr lang="ko-kr" cap="none"/>
              <a:t> 만족도가 높아질 것입니다</a:t>
            </a:r>
            <a:r>
              <a:t>.</a:t>
            </a:r>
          </a:p>
          <a:p>
            <a:pPr>
              <a:defRPr lang="en-us"/>
            </a:pPr>
          </a:p>
          <a:p>
            <a:pPr>
              <a:defRPr lang="en-us"/>
            </a:pPr>
            <a:endParaRPr lang="ko-kr" cap="none"/>
          </a:p>
          <a:p>
            <a:pPr>
              <a:defRPr lang="en-us"/>
            </a:pPr>
          </a:p>
        </p:txBody>
      </p:sp>
      <p:sp>
        <p:nvSpPr>
          <p:cNvPr id="4" name="슬라이드 번호 개체 틀 6"/>
          <p:cNvSpPr>
            <a:spLocks noGrp="1" noChangeArrowheads="1"/>
            <a:extLst>
              <a:ext uri="smNativeData">
                <pr:smNativeData xmlns:pr="smNativeData" xmlns="smNativeData" val="SMDATA_15_xAxbZ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v7e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5+bmA8zMzADAwP8Af39/AAAAAAAAAAAAAAAAAAAAAAAAAAAAIQAAABgAAAAUAAAA5hcAAG41AAAuKgAAQDgAABAAAAAmAAAACAAAAAEAAAAAAAAA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</p:spPr>
        <p:txBody>
          <a:bodyPr/>
          <a:lstStyle/>
          <a:p>
            <a:pPr>
              <a:defRPr lang="en-us"/>
            </a:pPr>
            <a:fld id="{3ABCC44F-01D7-E932-9904-F7678A4A6FA2}" type="slidenum">
              <a:rPr lang="ko-kr" cap="none"/>
              <a:t>14</a:t>
            </a:fld>
            <a:endParaRPr lang="ko-kr" cap="none"/>
          </a:p>
        </p:txBody>
      </p:sp>
    </p:spTree>
  </p:cSld>
  <p:clrMapOvr>
    <a:masterClrMapping/>
  </p:clrMapOvr>
</p:notes>
</file>

<file path=ppt/notesSlides/notesSlide16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ChangeArrowheads="1"/>
            <a:extLst>
              <a:ext uri="smNativeData">
                <pr:smNativeData xmlns:pr="smNativeData" xmlns="smNativeData" val="SMDATA_15_xAxbZBMAAAAlAAAAZAAAAC0AAAAAkAAAAEgAAACQAAAASAAAAAAAAAABAAAAAAAAAAEAAABQAAAAAAAAAAAA4D8AAAAAAADgPwAAAAAAAOA/AAAAAAAA4D8AAAAAAADgPwAAAAAAAOA/AAAAAAAA4D8AAAAAAADgPwAAAAAAAOA/AAAAAAAA4D8CAAAAjAAAAAAAAAAAAAAAjI2G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v7e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5+bmA8zMzADAwP8Af39/AAAAAAAAAAAAAAAAAAAAAAAAAAAAIQAAABgAAAAUAAAAOAQAAAgHAAD4JQAABBoAABAAAAAmAAAACAAAAAEAAAAAAAAA"/>
              </a:ext>
            </a:extLst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  <p:txBody>
          <a:bodyPr/>
          <a:lstStyle/>
          <a:p>
            <a:pPr>
              <a:defRPr lang="en-us"/>
            </a:pPr>
            <a:endParaRPr lang="ko-kr" cap="none"/>
          </a:p>
        </p:txBody>
      </p:sp>
      <p:sp>
        <p:nvSpPr>
          <p:cNvPr id="3" name="슬라이드 노트 개체 틀 4"/>
          <p:cNvSpPr>
            <a:spLocks noGrp="1" noChangeArrowheads="1"/>
            <a:extLst>
              <a:ext uri="smNativeData">
                <pr:smNativeData xmlns:pr="smNativeData" xmlns="smNativeData" val="SMDATA_15_xAxbZ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v7e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5+bmA8zMzADAwP8Af39/AAAAAAAAAAAAAAAAAAAAAAAAAAAAIQAAABgAAAAUAAAAOAQAABIbAAD4JQAAODEAABAAAAAmAAAACAAAAAEAAAAAAAAA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</p:spPr>
        <p:txBody>
          <a:bodyPr/>
          <a:lstStyle/>
          <a:p>
            <a:pPr>
              <a:defRPr lang="en-us"/>
            </a:pPr>
            <a:r>
              <a:rPr lang="ko-kr" cap="none"/>
              <a:t>전자책은 종이책과 비교하여 장점들이 두드러지는데요</a:t>
            </a:r>
            <a:r>
              <a:t>.</a:t>
            </a:r>
          </a:p>
          <a:p>
            <a:pPr>
              <a:defRPr lang="en-us"/>
            </a:pPr>
            <a:r>
              <a:rPr lang="ko-kr" cap="none"/>
              <a:t>서적이 디지털화 되면서 서적을 관리하는데 필요한 많은 비용들이 절감됩니다</a:t>
            </a:r>
            <a:r>
              <a:t>.</a:t>
            </a:r>
          </a:p>
          <a:p>
            <a:pPr>
              <a:defRPr lang="en-us"/>
            </a:pPr>
            <a:r>
              <a:rPr lang="ko-kr" cap="none"/>
              <a:t>제작비</a:t>
            </a:r>
            <a:r>
              <a:t>,</a:t>
            </a:r>
            <a:r>
              <a:rPr lang="ko-kr" cap="none"/>
              <a:t> 배송비</a:t>
            </a:r>
            <a:r>
              <a:t>,</a:t>
            </a:r>
            <a:r>
              <a:rPr lang="ko-kr" cap="none"/>
              <a:t> 서적을 최대한 원상태로 유지하기 위해 필요한 인건비</a:t>
            </a:r>
            <a:r>
              <a:t>,</a:t>
            </a:r>
            <a:r>
              <a:rPr lang="ko-kr" cap="none"/>
              <a:t> 건물 임대료까지 절감이 가능합니다</a:t>
            </a:r>
            <a:r>
              <a:t>.</a:t>
            </a:r>
          </a:p>
          <a:p>
            <a:pPr>
              <a:defRPr lang="en-us"/>
            </a:pPr>
          </a:p>
          <a:p>
            <a:pPr>
              <a:defRPr lang="en-us"/>
            </a:pPr>
            <a:r>
              <a:rPr lang="ko-kr" cap="none"/>
              <a:t>디지털화 되면서 또 다른 장점은 서적의 관리를 더 효율적으로 할 수 있다는 것입니다</a:t>
            </a:r>
            <a:r>
              <a:t>.</a:t>
            </a:r>
          </a:p>
          <a:p>
            <a:pPr>
              <a:defRPr lang="en-us"/>
            </a:pPr>
            <a:r>
              <a:rPr lang="ko-kr" cap="none"/>
              <a:t>예를 들어 종이책은 오타가 나거나 인쇄의 실수가 일어 났을시 책을 새로 다 찍어내야 하지만 </a:t>
            </a:r>
            <a:endParaRPr lang="ko-kr" cap="none"/>
          </a:p>
          <a:p>
            <a:pPr>
              <a:defRPr lang="en-us"/>
            </a:pPr>
            <a:r>
              <a:rPr lang="ko-kr" cap="none"/>
              <a:t>전자책은 수정하고 다시 배포하면 끝입니다</a:t>
            </a:r>
            <a:r>
              <a:t>.</a:t>
            </a:r>
            <a:r>
              <a:rPr lang="ko-kr" cap="none"/>
              <a:t> 비용 절감은 물론 유지</a:t>
            </a:r>
            <a:r>
              <a:t>,</a:t>
            </a:r>
            <a:r>
              <a:rPr lang="ko-kr" cap="none"/>
              <a:t> 보수도 쉬워지는 것이죠</a:t>
            </a:r>
            <a:r>
              <a:t>.</a:t>
            </a:r>
          </a:p>
          <a:p>
            <a:pPr>
              <a:defRPr lang="en-us"/>
            </a:pPr>
          </a:p>
          <a:p>
            <a:pPr>
              <a:defRPr lang="en-us"/>
            </a:pPr>
            <a:r>
              <a:rPr lang="ko-kr" cap="none"/>
              <a:t>이렇게 절감되는 비용들은 소비자에게 더 낮은 가격으로 제공이 가능해집니다</a:t>
            </a:r>
            <a:r>
              <a:t>.</a:t>
            </a:r>
            <a:r>
              <a:rPr lang="ko-kr" cap="none"/>
              <a:t> </a:t>
            </a:r>
            <a:endParaRPr lang="ko-kr" cap="none"/>
          </a:p>
          <a:p>
            <a:pPr>
              <a:defRPr lang="en-us"/>
            </a:pPr>
            <a:endParaRPr lang="ko-kr" cap="none"/>
          </a:p>
          <a:p>
            <a:pPr>
              <a:defRPr lang="en-us"/>
            </a:pPr>
            <a:r>
              <a:rPr lang="ko-kr" cap="none"/>
              <a:t>소비자는 더 낮은 비용으로 서적을 구입할 수 있을 뿐 아니라</a:t>
            </a:r>
            <a:endParaRPr lang="ko-kr" cap="none"/>
          </a:p>
          <a:p>
            <a:pPr>
              <a:defRPr lang="en-us"/>
            </a:pPr>
            <a:r>
              <a:rPr lang="ko-kr" cap="none"/>
              <a:t>언제 어디서나 전자기기로 원하는 책을 볼 수 있고 책이 훼손될 염려도 없으며 책들을 보기 위해 일일이 들고 다닐 필요 없이 전자기기로 볼 수 있으니 소비자의 편의성</a:t>
            </a:r>
            <a:r>
              <a:t>,</a:t>
            </a:r>
            <a:r>
              <a:rPr lang="ko-kr" cap="none"/>
              <a:t> 만족도가 높아질 것입니다</a:t>
            </a:r>
            <a:r>
              <a:t>.</a:t>
            </a:r>
          </a:p>
          <a:p>
            <a:pPr>
              <a:defRPr lang="en-us"/>
            </a:pPr>
          </a:p>
          <a:p>
            <a:pPr>
              <a:defRPr lang="en-us"/>
            </a:pPr>
            <a:endParaRPr lang="ko-kr" cap="none"/>
          </a:p>
          <a:p>
            <a:pPr>
              <a:defRPr lang="en-us"/>
            </a:pPr>
          </a:p>
        </p:txBody>
      </p:sp>
      <p:sp>
        <p:nvSpPr>
          <p:cNvPr id="4" name="슬라이드 번호 개체 틀 6"/>
          <p:cNvSpPr>
            <a:spLocks noGrp="1" noChangeArrowheads="1"/>
            <a:extLst>
              <a:ext uri="smNativeData">
                <pr:smNativeData xmlns:pr="smNativeData" xmlns="smNativeData" val="SMDATA_15_xAxbZ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v7e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5+bmA8zMzADAwP8Af39/AAAAAAAAAAAAAAAAAAAAAAAAAAAAIQAAABgAAAAUAAAA5hcAAG41AAAuKgAAQDgAABAAAAAmAAAACAAAAAEAAAAAAAAA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</p:spPr>
        <p:txBody>
          <a:bodyPr/>
          <a:lstStyle/>
          <a:p>
            <a:pPr>
              <a:defRPr lang="en-us"/>
            </a:pPr>
            <a:fld id="{3ABC988E-C0D7-E96E-9904-363BD64A6F63}" type="slidenum">
              <a:rPr lang="ko-kr" cap="none"/>
              <a:t>15</a:t>
            </a:fld>
            <a:endParaRPr lang="ko-kr" cap="none"/>
          </a:p>
        </p:txBody>
      </p:sp>
    </p:spTree>
  </p:cSld>
  <p:clrMapOvr>
    <a:masterClrMapping/>
  </p:clrMapOvr>
</p:notes>
</file>

<file path=ppt/notesSlides/notesSlide17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ChangeArrowheads="1"/>
            <a:extLst>
              <a:ext uri="smNativeData">
                <pr:smNativeData xmlns:pr="smNativeData" xmlns="smNativeData" val="SMDATA_15_xAxbZBMAAAAlAAAAZAAAAC0AAAAAkAAAAEgAAACQAAAASAAAAAAAAAABAAAAAAAAAAEAAABQAAAAAAAAAAAA4D8AAAAAAADgPwAAAAAAAOA/AAAAAAAA4D8AAAAAAADgPwAAAAAAAOA/AAAAAAAA4D8AAAAAAADgPwAAAAAAAOA/AAAAAAAA4D8CAAAAjAAAAAAAAAAAAAAAjI2G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v7e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5+bmA8zMzADAwP8Af39/AAAAAAAAAAAAAAAAAAAAAAAAAAAAIQAAABgAAAAUAAAAOAQAAAgHAAD4JQAABBoAABAAAAAmAAAACAAAAAEAAAAAAAAA"/>
              </a:ext>
            </a:extLst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  <p:txBody>
          <a:bodyPr/>
          <a:lstStyle/>
          <a:p>
            <a:pPr>
              <a:defRPr lang="en-us"/>
            </a:pPr>
            <a:endParaRPr lang="ko-kr" cap="none"/>
          </a:p>
        </p:txBody>
      </p:sp>
      <p:sp>
        <p:nvSpPr>
          <p:cNvPr id="3" name="슬라이드 노트 개체 틀 4"/>
          <p:cNvSpPr>
            <a:spLocks noGrp="1" noChangeArrowheads="1"/>
            <a:extLst>
              <a:ext uri="smNativeData">
                <pr:smNativeData xmlns:pr="smNativeData" xmlns="smNativeData" val="SMDATA_15_xAxbZ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v7e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5+bmA8zMzADAwP8Af39/AAAAAAAAAAAAAAAAAAAAAAAAAAAAIQAAABgAAAAUAAAAOAQAABIbAAD4JQAAODEAABAAAAAmAAAACAAAAAEAAAAAAAAA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</p:spPr>
        <p:txBody>
          <a:bodyPr/>
          <a:lstStyle/>
          <a:p>
            <a:pPr>
              <a:defRPr lang="ko-kr" cap="none"/>
            </a:pPr>
            <a:r>
              <a:t>저희 웹서비스의 비즈니스 발전 방향에 대해 말씀드리겠습니다. </a:t>
            </a:r>
          </a:p>
          <a:p>
            <a:pPr>
              <a:defRPr lang="ko-kr" cap="none"/>
            </a:pPr>
          </a:p>
          <a:p>
            <a:pPr>
              <a:defRPr lang="ko-kr" cap="none"/>
            </a:pPr>
            <a:r>
              <a:t>첫 번째, 전자책과 도서관은 협업은 도서관 회원들에게 더 많은 자료를 제공하고, 도서관의 자료 확보에도 도움이 됩니다.</a:t>
            </a:r>
          </a:p>
          <a:p>
            <a:pPr>
              <a:defRPr lang="ko-kr" cap="none"/>
            </a:pPr>
          </a:p>
          <a:p>
            <a:pPr>
              <a:defRPr lang="ko-kr" cap="none"/>
            </a:pPr>
            <a:r>
              <a:t>두 번째, 전자책은 종이책과 달리 인쇄, 배송, 보관 등에 필요한 에너지와 자원을 절약, 전자책은 디지털 형태로 존재하기 때문에 유지 보수 및 재활용 비용이 적어 환경 친화적환경 보호 및 지속 가능성을 고려하는 독서 방식으로 인기를 끌고 있습니다.</a:t>
            </a:r>
          </a:p>
          <a:p>
            <a:pPr>
              <a:defRPr lang="ko-kr" cap="none"/>
            </a:pPr>
          </a:p>
          <a:p>
            <a:pPr>
              <a:defRPr lang="ko-kr" cap="none"/>
            </a:pPr>
            <a:r>
              <a:t>세 번째, 웹 도서 뿐만 아니라 개방형 교육자료 (OER) , 연구 데이터, 지역 및 특별 장서와 같은 개방형 콘텐츠의 사용 및 제작을 증진합니다. </a:t>
            </a:r>
          </a:p>
          <a:p>
            <a:pPr>
              <a:defRPr lang="ko-kr" cap="none"/>
            </a:pPr>
          </a:p>
          <a:p>
            <a:pPr>
              <a:defRPr lang="ko-kr" cap="none"/>
            </a:pPr>
            <a:r>
              <a:t>네 번째, 절판 서적, 훼손된 책들을 전자책으로 발행하여 구매자의 선택권 확대 및 작가의 이익 증대 등등의 효과를 얻을 수 있습니다.</a:t>
            </a:r>
          </a:p>
          <a:p>
            <a:pPr>
              <a:defRPr lang="ko-kr" cap="none"/>
            </a:pPr>
          </a:p>
          <a:p>
            <a:pPr>
              <a:defRPr lang="ko-kr" cap="none"/>
            </a:pPr>
            <a:r>
              <a:t>이러한 효과들로 저희 웹서비스를 넘어 전자책 시장의 발전을 증대시키는 방향으로 기대하고 있습니다. </a:t>
            </a:r>
          </a:p>
          <a:p>
            <a:pPr>
              <a:defRPr lang="en-us"/>
            </a:pPr>
            <a:endParaRPr lang="ko-kr" cap="none"/>
          </a:p>
        </p:txBody>
      </p:sp>
      <p:sp>
        <p:nvSpPr>
          <p:cNvPr id="4" name="슬라이드 번호 개체 틀 6"/>
          <p:cNvSpPr>
            <a:spLocks noGrp="1" noChangeArrowheads="1"/>
            <a:extLst>
              <a:ext uri="smNativeData">
                <pr:smNativeData xmlns:pr="smNativeData" xmlns="smNativeData" val="SMDATA_15_xAxbZ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v7e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5+bmA8zMzADAwP8Af39/AAAAAAAAAAAAAAAAAAAAAAAAAAAAIQAAABgAAAAUAAAA5hcAAG41AAAuKgAAQDgAABAAAAAmAAAACAAAAAEAAAAAAAAA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</p:spPr>
        <p:txBody>
          <a:bodyPr/>
          <a:lstStyle/>
          <a:p>
            <a:pPr>
              <a:defRPr lang="en-us"/>
            </a:pPr>
            <a:fld id="{3ABCD6EF-A1D7-E920-9904-5775984A6F02}" type="slidenum">
              <a:rPr lang="ko-kr" cap="none"/>
              <a:t>16</a:t>
            </a:fld>
            <a:endParaRPr lang="ko-kr" cap="none"/>
          </a:p>
        </p:txBody>
      </p:sp>
    </p:spTree>
  </p:cSld>
  <p:clrMapOvr>
    <a:masterClrMapping/>
  </p:clrMapOvr>
</p:notes>
</file>

<file path=ppt/notesSlides/notesSlide18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ChangeArrowheads="1"/>
            <a:extLst>
              <a:ext uri="smNativeData">
                <pr:smNativeData xmlns:pr="smNativeData" xmlns="smNativeData" val="SMDATA_15_xAxbZBMAAAAlAAAAZAAAAC0AAAAAkAAAAEgAAACQAAAASAAAAAAAAAABAAAAAAAAAAEAAABQAAAAAAAAAAAA4D8AAAAAAADgPwAAAAAAAOA/AAAAAAAA4D8AAAAAAADgPwAAAAAAAOA/AAAAAAAA4D8AAAAAAADgPwAAAAAAAOA/AAAAAAAA4D8CAAAAjAAAAAAAAAAAAAAAjI2G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v7e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5+bmA8zMzADAwP8Af39/AAAAAAAAAAAAAAAAAAAAAAAAAAAAIQAAABgAAAAUAAAAOAQAAAgHAAD4JQAABBoAABAAAAAmAAAACAAAAAEAAAAAAAAA"/>
              </a:ext>
            </a:extLst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  <p:txBody>
          <a:bodyPr/>
          <a:lstStyle/>
          <a:p>
            <a:pPr>
              <a:defRPr lang="en-us"/>
            </a:pPr>
            <a:endParaRPr lang="ko-kr" cap="none"/>
          </a:p>
        </p:txBody>
      </p:sp>
      <p:sp>
        <p:nvSpPr>
          <p:cNvPr id="3" name="슬라이드 노트 개체 틀 4"/>
          <p:cNvSpPr>
            <a:spLocks noGrp="1" noChangeArrowheads="1"/>
            <a:extLst>
              <a:ext uri="smNativeData">
                <pr:smNativeData xmlns:pr="smNativeData" xmlns="smNativeData" val="SMDATA_15_xAxbZ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v7e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5+bmA8zMzADAwP8Af39/AAAAAAAAAAAAAAAAAAAAAAAAAAAAIQAAABgAAAAUAAAAOAQAABIbAAD4JQAAODEAABAAAAAmAAAACAAAAAEAAAAAAAAA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</p:spPr>
        <p:txBody>
          <a:bodyPr/>
          <a:lstStyle/>
          <a:p>
            <a:pPr>
              <a:defRPr lang="en-us"/>
            </a:pPr>
          </a:p>
        </p:txBody>
      </p:sp>
      <p:sp>
        <p:nvSpPr>
          <p:cNvPr id="4" name="슬라이드 번호 개체 틀 6"/>
          <p:cNvSpPr>
            <a:spLocks noGrp="1" noChangeArrowheads="1"/>
            <a:extLst>
              <a:ext uri="smNativeData">
                <pr:smNativeData xmlns:pr="smNativeData" xmlns="smNativeData" val="SMDATA_15_xAxbZ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v7e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5+bmA8zMzADAwP8Af39/AAAAAAAAAAAAAAAAAAAAAAAAAAAAIQAAABgAAAAUAAAA5hcAAG41AAAuKgAAQDgAABAAAAAmAAAACAAAAAEAAAAAAAAA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</p:spPr>
        <p:txBody>
          <a:bodyPr/>
          <a:lstStyle/>
          <a:p>
            <a:pPr>
              <a:defRPr lang="en-us"/>
            </a:pPr>
            <a:fld id="{3ABC8BC2-8CD7-E97D-9904-7A28C54A6F2F}" type="slidenum">
              <a:rPr lang="ko-kr" cap="none"/>
              <a:t>17</a:t>
            </a:fld>
            <a:endParaRPr lang="ko-kr" cap="none"/>
          </a:p>
        </p:txBody>
      </p:sp>
    </p:spTree>
  </p:cSld>
  <p:clrMapOvr>
    <a:masterClrMapping/>
  </p:clrMapOvr>
</p:notes>
</file>

<file path=ppt/notesSlides/notesSlide2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ChangeArrowheads="1"/>
            <a:extLst>
              <a:ext uri="smNativeData">
                <pr:smNativeData xmlns:pr="smNativeData" xmlns="smNativeData" val="SMDATA_15_xAxbZBMAAAAlAAAAZAAAAC0AAAAAkAAAAEgAAACQAAAASAAAAAAAAAABAAAAAAAAAAEAAABQAAAAAAAAAAAA4D8AAAAAAADgPwAAAAAAAOA/AAAAAAAA4D8AAAAAAADgPwAAAAAAAOA/AAAAAAAA4D8AAAAAAADgPwAAAAAAAOA/AAAAAAAA4D8CAAAAjAAAAAAAAAAAAAAAjI2G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v7e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5+bmA8zMzADAwP8Af39/AAAAAAAAAAAAAAAAAAAAAAAAAAAAIQAAABgAAAAUAAAAOAQAAAgHAAD4JQAABBoAABAAAAAmAAAACAAAAAEAAAAAAAAA"/>
              </a:ext>
            </a:extLst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 noChangeArrowheads="1"/>
            <a:extLst>
              <a:ext uri="smNativeData">
                <pr:smNativeData xmlns:pr="smNativeData" xmlns="smNativeData" val="SMDATA_15_xAxbZ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v7e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5+bmA8zMzADAwP8Af39/AAAAAAAAAAAAAAAAAAAAAAAAAAAAIQAAABgAAAAUAAAAOAQAABIbAAD4JQAAODEAABAAAAAmAAAACAAAAAEAAAAAAAAA"/>
              </a:ext>
            </a:extLst>
          </p:cNvSpPr>
          <p:nvPr>
            <p:ph type="body" idx="1"/>
          </p:nvPr>
        </p:nvSpPr>
        <p:spPr>
          <a:xfrm>
            <a:off x="685800" y="4400550"/>
            <a:ext cx="5486400" cy="3600450"/>
          </a:xfrm>
        </p:spPr>
        <p:txBody>
          <a:bodyPr/>
          <a:lstStyle/>
          <a:p>
            <a:pPr>
              <a:defRPr lang="en-us"/>
            </a:pPr>
            <a:r>
              <a:rPr lang="ko-kr" cap="none"/>
              <a:t>목차는 다음과 같습니다</a:t>
            </a:r>
            <a:r>
              <a:t>.</a:t>
            </a:r>
          </a:p>
          <a:p>
            <a:pPr>
              <a:defRPr lang="en-us"/>
            </a:pPr>
            <a:r>
              <a:rPr lang="ko-kr" cap="none"/>
              <a:t>프로젝트 개요를 통해 어플리케이션에 대한 개략적인 설명을 드린 후</a:t>
            </a:r>
            <a:r>
              <a:t>,</a:t>
            </a:r>
          </a:p>
          <a:p>
            <a:pPr>
              <a:defRPr lang="en-us"/>
            </a:pPr>
            <a:r>
              <a:rPr lang="ko-kr" cap="none"/>
              <a:t>어플리케이션 아키텍처 구성도를 통해 어떠한 방식으로 </a:t>
            </a:r>
            <a:r>
              <a:t>UI</a:t>
            </a:r>
            <a:r>
              <a:rPr lang="ko-kr" cap="none"/>
              <a:t>와 기능을 구현 했는지 말씀드리고 시연을 통해 보여드리고자 합니다</a:t>
            </a:r>
            <a:r>
              <a:t>.</a:t>
            </a:r>
          </a:p>
          <a:p>
            <a:pPr>
              <a:defRPr lang="en-us"/>
            </a:pPr>
            <a:r>
              <a:rPr lang="ko-kr" cap="none"/>
              <a:t>끝으로 이 어플리케이션을 통해 기대 되는 효과와 앞으로 어떤 식으로 더 발전되면 좋겠는지 말씀드리고 발표를 마칠 예정입니다</a:t>
            </a:r>
            <a:r>
              <a:t>.</a:t>
            </a:r>
            <a:endParaRPr lang="ko-kr" cap="none"/>
          </a:p>
        </p:txBody>
      </p:sp>
      <p:sp>
        <p:nvSpPr>
          <p:cNvPr id="4" name="슬라이드 번호 개체 틀 3"/>
          <p:cNvSpPr>
            <a:spLocks noGrp="1" noChangeArrowheads="1"/>
            <a:extLst>
              <a:ext uri="smNativeData">
                <pr:smNativeData xmlns:pr="smNativeData" xmlns="smNativeData" val="SMDATA_15_xAxbZ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v7e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5+bmA8zMzADAwP8Af39/AAAAAAAAAAAAAAAAAAAAAAAAAAAAIQAAABgAAAAUAAAA5hcAAG41AAAuKgAAQDgAABAAAAAmAAAACAAAAAEAAAAAAAAA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</p:spPr>
        <p:txBody>
          <a:bodyPr/>
          <a:lstStyle/>
          <a:p>
            <a:pPr>
              <a:defRPr lang="en-us"/>
            </a:pPr>
            <a:fld id="{3ABCEDE7-A9D7-E91B-9904-5F4EA34A6F0A}" type="slidenum">
              <a:rPr lang="ko-kr" cap="none"/>
              <a:t>2</a:t>
            </a:fld>
            <a:endParaRPr lang="ko-kr" cap="none"/>
          </a:p>
        </p:txBody>
      </p:sp>
    </p:spTree>
  </p:cSld>
  <p:clrMapOvr>
    <a:masterClrMapping/>
  </p:clrMapOvr>
</p:notes>
</file>

<file path=ppt/notesSlides/notesSlide3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ChangeArrowheads="1"/>
            <a:extLst>
              <a:ext uri="smNativeData">
                <pr:smNativeData xmlns:pr="smNativeData" xmlns="smNativeData" val="SMDATA_15_xAxbZBMAAAAlAAAAZAAAAC0AAAAAkAAAAEgAAACQAAAASAAAAAAAAAABAAAAAAAAAAEAAABQAAAAAAAAAAAA4D8AAAAAAADgPwAAAAAAAOA/AAAAAAAA4D8AAAAAAADgPwAAAAAAAOA/AAAAAAAA4D8AAAAAAADgPwAAAAAAAOA/AAAAAAAA4D8CAAAAjAAAAAAAAAAAAAAAjI2G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v7e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5+bmA8zMzADAwP8Af39/AAAAAAAAAAAAAAAAAAAAAAAAAAAAIQAAABgAAAAUAAAAOAQAAAgHAAD4JQAABBoAABAAAAAmAAAACAAAAAEAAAAAAAAA"/>
              </a:ext>
            </a:extLst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 noChangeArrowheads="1"/>
            <a:extLst>
              <a:ext uri="smNativeData">
                <pr:smNativeData xmlns:pr="smNativeData" xmlns="smNativeData" val="SMDATA_15_xAxbZ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v7e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5+bmA8zMzADAwP8Af39/AAAAAAAAAAAAAAAAAAAAAAAAAAAAIQAAABgAAAAUAAAAOAQAABIbAAD4JQAAODEAABAAAAAmAAAACAAAAAEAAAAAAAAA"/>
              </a:ext>
            </a:extLst>
          </p:cNvSpPr>
          <p:nvPr>
            <p:ph type="body" idx="1"/>
          </p:nvPr>
        </p:nvSpPr>
        <p:spPr>
          <a:xfrm>
            <a:off x="685800" y="4400550"/>
            <a:ext cx="5486400" cy="3600450"/>
          </a:xfrm>
        </p:spPr>
        <p:txBody>
          <a:bodyPr/>
          <a:lstStyle/>
          <a:p>
            <a:pPr>
              <a:defRPr lang="en-us"/>
            </a:pPr>
            <a:r>
              <a:rPr lang="ko-kr" cap="none"/>
              <a:t>프로젝트 개요는 추진배경</a:t>
            </a:r>
            <a:r>
              <a:t>,</a:t>
            </a:r>
            <a:r>
              <a:rPr lang="ko-kr" cap="none"/>
              <a:t> 목적</a:t>
            </a:r>
            <a:r>
              <a:t>,</a:t>
            </a:r>
            <a:r>
              <a:rPr lang="ko-kr" cap="none"/>
              <a:t> 일정으로 나눠집니다</a:t>
            </a:r>
            <a:r>
              <a:t>.</a:t>
            </a:r>
          </a:p>
          <a:p>
            <a:pPr>
              <a:defRPr lang="en-us"/>
            </a:pPr>
            <a:r>
              <a:rPr lang="ko-kr" cap="none"/>
              <a:t>추진배경은 이 어플리케이션을 만든계기를 설명드리고</a:t>
            </a:r>
            <a:r>
              <a:t>,</a:t>
            </a:r>
          </a:p>
          <a:p>
            <a:pPr>
              <a:defRPr lang="en-us"/>
            </a:pPr>
            <a:r>
              <a:rPr lang="ko-kr" cap="none"/>
              <a:t>어플리케이션의 목적과 일정에서는 프로젝트가 주별로 어떻게 진행되어 왔는지 설명합니다</a:t>
            </a:r>
            <a:r>
              <a:t>.</a:t>
            </a:r>
          </a:p>
        </p:txBody>
      </p:sp>
      <p:sp>
        <p:nvSpPr>
          <p:cNvPr id="4" name="슬라이드 번호 개체 틀 3"/>
          <p:cNvSpPr>
            <a:spLocks noGrp="1" noChangeArrowheads="1"/>
            <a:extLst>
              <a:ext uri="smNativeData">
                <pr:smNativeData xmlns:pr="smNativeData" xmlns="smNativeData" val="SMDATA_15_xAxbZ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v7e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5+bmA8zMzADAwP8Af39/AAAAAAAAAAAAAAAAAAAAAAAAAAAAIQAAABgAAAAUAAAA5hcAAG41AAAuKgAAQDgAABAAAAAmAAAACAAAAAEAAAAAAAAA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</p:spPr>
        <p:txBody>
          <a:bodyPr/>
          <a:lstStyle/>
          <a:p>
            <a:pPr>
              <a:defRPr lang="en-us"/>
            </a:pPr>
            <a:fld id="{3ABC98F8-B6D7-E96E-9904-403BD64A6F15}" type="slidenum">
              <a:rPr lang="ko-kr" cap="none"/>
              <a:t>3</a:t>
            </a:fld>
            <a:endParaRPr lang="ko-kr" cap="none"/>
          </a:p>
        </p:txBody>
      </p:sp>
    </p:spTree>
  </p:cSld>
  <p:clrMapOvr>
    <a:masterClrMapping/>
  </p:clrMapOvr>
</p:notes>
</file>

<file path=ppt/notesSlides/notesSlide4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ChangeArrowheads="1"/>
            <a:extLst>
              <a:ext uri="smNativeData">
                <pr:smNativeData xmlns:pr="smNativeData" xmlns="smNativeData" val="SMDATA_15_xAxbZBMAAAAlAAAAZAAAAC0AAAAAkAAAAEgAAACQAAAASAAAAAAAAAABAAAAAAAAAAEAAABQAAAAAAAAAAAA4D8AAAAAAADgPwAAAAAAAOA/AAAAAAAA4D8AAAAAAADgPwAAAAAAAOA/AAAAAAAA4D8AAAAAAADgPwAAAAAAAOA/AAAAAAAA4D8CAAAAjAAAAAAAAAAAAAAAjI2G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v7e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5+bmA8zMzADAwP8Af39/AAAAAAAAAAAAAAAAAAAAAAAAAAAAIQAAABgAAAAUAAAAOAQAAAgHAAD4JQAABBoAABAAAAAmAAAACAAAAAEAAAAAAAAA"/>
              </a:ext>
            </a:extLst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 noChangeArrowheads="1"/>
            <a:extLst>
              <a:ext uri="smNativeData">
                <pr:smNativeData xmlns:pr="smNativeData" xmlns="smNativeData" val="SMDATA_15_xAxbZ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v7e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5+bmA8zMzADAwP8Af39/AAAAAAAAAAAAAAAAAAAAAAAAAAAAIQAAABgAAAAUAAAAOAQAABIbAAD4JQAAODEAABAAAAAmAAAACAAAAAEAAAAAAAAA"/>
              </a:ext>
            </a:extLst>
          </p:cNvSpPr>
          <p:nvPr>
            <p:ph type="body" idx="1"/>
          </p:nvPr>
        </p:nvSpPr>
        <p:spPr>
          <a:xfrm>
            <a:off x="685800" y="4400550"/>
            <a:ext cx="5486400" cy="3600450"/>
          </a:xfrm>
        </p:spPr>
        <p:txBody>
          <a:bodyPr/>
          <a:lstStyle/>
          <a:p>
            <a:pPr>
              <a:defRPr lang="en-us"/>
            </a:pPr>
            <a:r>
              <a:rPr lang="ko-kr" cap="none"/>
              <a:t>스마트폰이 현대인들에게 빼놓을 수 없는 기기가 되고 화면을 통한 매체의 발달 및 접근은 </a:t>
            </a:r>
            <a:endParaRPr lang="ko-kr" cap="none"/>
          </a:p>
          <a:p>
            <a:pPr>
              <a:defRPr lang="en-us"/>
            </a:pPr>
            <a:r>
              <a:rPr lang="ko-kr" cap="none"/>
              <a:t>스마트폰 이전보다 더욱 더 광범위하게 이루어지고 있습니다</a:t>
            </a:r>
            <a:r>
              <a:t>.</a:t>
            </a:r>
            <a:r>
              <a:rPr lang="ko-kr" cap="none"/>
              <a:t> </a:t>
            </a:r>
            <a:endParaRPr lang="ko-kr" cap="none"/>
          </a:p>
          <a:p>
            <a:pPr>
              <a:defRPr lang="en-us"/>
            </a:pPr>
            <a:r>
              <a:rPr lang="ko-kr" cap="none"/>
              <a:t>유튜브와 넷플릭스를 비롯한 성장에서 보여주듯이 </a:t>
            </a:r>
            <a:endParaRPr lang="ko-kr" cap="none"/>
          </a:p>
          <a:p>
            <a:pPr>
              <a:defRPr lang="en-us"/>
            </a:pPr>
            <a:r>
              <a:rPr lang="ko-kr" cap="none"/>
              <a:t>사람들에게 가장 큰 변화는 바로 '시각 매체'입니다</a:t>
            </a:r>
            <a:r>
              <a:t>.</a:t>
            </a:r>
          </a:p>
          <a:p>
            <a:pPr>
              <a:defRPr lang="en-us"/>
            </a:pPr>
          </a:p>
          <a:p>
            <a:pPr>
              <a:defRPr lang="en-us"/>
            </a:pPr>
            <a:r>
              <a:rPr lang="ko-kr" cap="none"/>
              <a:t>사진에서 보듯이 스마트폰의 광범위한 보급은 예전처럼 집에 도착해야 티비와 라디오로 컨텐츠에</a:t>
            </a:r>
            <a:endParaRPr lang="ko-kr" cap="none"/>
          </a:p>
          <a:p>
            <a:pPr>
              <a:defRPr lang="en-us"/>
            </a:pPr>
            <a:r>
              <a:rPr lang="ko-kr" cap="none"/>
              <a:t>접근할 수 있었던 것과 다르게 </a:t>
            </a:r>
            <a:r>
              <a:rPr lang="ko-kr" b="1" cap="none"/>
              <a:t>언제 어디서나 수많은 컨텐츠</a:t>
            </a:r>
            <a:r>
              <a:rPr lang="ko-kr" cap="none"/>
              <a:t>에 접근이 가능하게 만들었습니다</a:t>
            </a:r>
            <a:r>
              <a:t>.</a:t>
            </a:r>
          </a:p>
          <a:p>
            <a:pPr>
              <a:defRPr lang="en-us"/>
            </a:pPr>
            <a:endParaRPr lang="ko-kr" cap="none"/>
          </a:p>
        </p:txBody>
      </p:sp>
      <p:sp>
        <p:nvSpPr>
          <p:cNvPr id="4" name="슬라이드 번호 개체 틀 3"/>
          <p:cNvSpPr>
            <a:spLocks noGrp="1" noChangeArrowheads="1"/>
            <a:extLst>
              <a:ext uri="smNativeData">
                <pr:smNativeData xmlns:pr="smNativeData" xmlns="smNativeData" val="SMDATA_15_xAxbZ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v7e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5+bmA8zMzADAwP8Af39/AAAAAAAAAAAAAAAAAAAAAAAAAAAAIQAAABgAAAAUAAAA5hcAAG41AAAuKgAAQDgAABAAAAAmAAAACAAAAAEAAAAAAAAA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</p:spPr>
        <p:txBody>
          <a:bodyPr/>
          <a:lstStyle/>
          <a:p>
            <a:pPr>
              <a:defRPr lang="en-us"/>
            </a:pPr>
            <a:fld id="{3ABC9FD2-9CD7-E969-9904-6A3CD14A6F3F}" type="slidenum">
              <a:rPr lang="ko-kr" cap="none"/>
              <a:t>4</a:t>
            </a:fld>
            <a:endParaRPr lang="ko-kr" cap="none"/>
          </a:p>
        </p:txBody>
      </p:sp>
    </p:spTree>
  </p:cSld>
  <p:clrMapOvr>
    <a:masterClrMapping/>
  </p:clrMapOvr>
</p:notes>
</file>

<file path=ppt/notesSlides/notesSlide5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ChangeArrowheads="1"/>
            <a:extLst>
              <a:ext uri="smNativeData">
                <pr:smNativeData xmlns:pr="smNativeData" xmlns="smNativeData" val="SMDATA_15_xAxbZBMAAAAlAAAAZAAAAC0AAAAAkAAAAEgAAACQAAAASAAAAAAAAAABAAAAAAAAAAEAAABQAAAAAAAAAAAA4D8AAAAAAADgPwAAAAAAAOA/AAAAAAAA4D8AAAAAAADgPwAAAAAAAOA/AAAAAAAA4D8AAAAAAADgPwAAAAAAAOA/AAAAAAAA4D8CAAAAjAAAAAAAAAAAAAAAjI2G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v7eMKAAAAACgAAAAoAAAAZAAAAGQAAAAAAAAAzMzMAAAAAABQAAAAUAAAAGQAAABkAAAAAAAAABcAAAAUAAAAAAAAAAAAAAD/fwAA/38AAAAAAAAJAAAABAAAAGmaAg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5+bmA8zMzADAwP8Af39/AAAAAAAAAAAAAAAAAAAAAAAAAAAAIQAAABgAAAAUAAAAOAQAAAgHAAD4JQAABBoAABAAAAAmAAAACAAAAAEAAAAAAAAA"/>
              </a:ext>
            </a:extLst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 noChangeArrowheads="1"/>
            <a:extLst>
              <a:ext uri="smNativeData">
                <pr:smNativeData xmlns:pr="smNativeData" xmlns="smNativeData" val="SMDATA_15_xAxbZ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v7eMKAAAAACgAAAAoAAAAZAAAAGQAAAAAAAAAzMzMAAAAAABQAAAAUAAAAGQAAABkAAAAAAAAABcAAAAUAAAAAAAAAAAAAAD/fwAA/38AAAAAAAAJAAAABAAAAEFgAw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5+bmA8zMzADAwP8Af39/AAAAAAAAAAAAAAAAAAAAAAAAAAAAIQAAABgAAAAUAAAAOAQAABIbAAD4JQAAODEAABAAAAAmAAAACAAAAAEAAAAAAAAA"/>
              </a:ext>
            </a:extLst>
          </p:cNvSpPr>
          <p:nvPr>
            <p:ph type="body" idx="1"/>
          </p:nvPr>
        </p:nvSpPr>
        <p:spPr>
          <a:xfrm>
            <a:off x="685800" y="4400550"/>
            <a:ext cx="5486400" cy="3600450"/>
          </a:xfrm>
        </p:spPr>
        <p:txBody>
          <a:bodyPr/>
          <a:lstStyle/>
          <a:p>
            <a:pPr>
              <a:defRPr lang="en-us"/>
            </a:pPr>
            <a:r>
              <a:rPr lang="ko-kr" cap="none"/>
              <a:t>이런 영상 매체들에 대한 쉬워진 접근성</a:t>
            </a:r>
            <a:r>
              <a:t>,</a:t>
            </a:r>
            <a:r>
              <a:rPr lang="ko-kr" cap="none"/>
              <a:t> 그로 인한 성장은 영상 매체들 뿐 아니라 다른 매체들의 성장도 이끕니다</a:t>
            </a:r>
            <a:r>
              <a:t>.</a:t>
            </a:r>
          </a:p>
          <a:p>
            <a:pPr>
              <a:defRPr lang="en-us"/>
            </a:pPr>
            <a:r>
              <a:rPr lang="ko-kr" cap="none"/>
              <a:t>해리 포터, 반지의 제왕, 마션 같은 소설 원작의 영화들이 성공하면서 </a:t>
            </a:r>
            <a:endParaRPr lang="ko-kr" cap="none"/>
          </a:p>
          <a:p>
            <a:pPr>
              <a:defRPr lang="en-us"/>
            </a:pPr>
            <a:r>
              <a:rPr lang="ko-kr" cap="none"/>
              <a:t>이미 절판된 책들이 다시 인쇄되어 팔린 것은 유명하죠</a:t>
            </a:r>
            <a:r>
              <a:t>.</a:t>
            </a:r>
            <a:endParaRPr lang="ko-kr" cap="none"/>
          </a:p>
          <a:p>
            <a:pPr>
              <a:defRPr lang="en-us"/>
            </a:pPr>
            <a:r>
              <a:rPr lang="ko-kr" cap="none"/>
              <a:t> </a:t>
            </a:r>
            <a:endParaRPr lang="ko-kr" cap="none"/>
          </a:p>
        </p:txBody>
      </p:sp>
      <p:sp>
        <p:nvSpPr>
          <p:cNvPr id="4" name="슬라이드 번호 개체 틀 3"/>
          <p:cNvSpPr>
            <a:spLocks noGrp="1" noChangeArrowheads="1"/>
            <a:extLst>
              <a:ext uri="smNativeData">
                <pr:smNativeData xmlns:pr="smNativeData" xmlns="smNativeData" val="SMDATA_15_xAxbZ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v7eMKAAAAACgAAAAoAAAAZAAAAGQAAAAAAAAAzMzMAAAAAABQAAAAUAAAAGQAAABkAAAAAAAAABcAAAAUAAAAAAAAAAAAAAD/fwAA/38AAAAAAAAJAAAABAAAAFFl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5+bmA8zMzADAwP8Af39/AAAAAAAAAAAAAAAAAAAAAAAAAAAAIQAAABgAAAAUAAAA5hcAAG41AAAuKgAAQDgAABAAAAAmAAAACAAAAAEAAAAAAAAA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</p:spPr>
        <p:txBody>
          <a:bodyPr/>
          <a:lstStyle/>
          <a:p>
            <a:pPr>
              <a:defRPr lang="en-us"/>
            </a:pPr>
            <a:fld id="{3ABCBDBC-F2D7-E94B-9904-041EF34A6F51}" type="slidenum">
              <a:rPr lang="ko-kr" cap="none"/>
              <a:t>5</a:t>
            </a:fld>
            <a:endParaRPr lang="ko-kr" cap="none"/>
          </a:p>
        </p:txBody>
      </p:sp>
    </p:spTree>
  </p:cSld>
  <p:clrMapOvr>
    <a:masterClrMapping/>
  </p:clrMapOvr>
</p:notes>
</file>

<file path=ppt/notesSlides/notesSlide6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ChangeArrowheads="1"/>
            <a:extLst>
              <a:ext uri="smNativeData">
                <pr:smNativeData xmlns:pr="smNativeData" xmlns="smNativeData" val="SMDATA_15_xAxbZBMAAAAlAAAAZAAAAC0AAAAAkAAAAEgAAACQAAAASAAAAAAAAAABAAAAAAAAAAEAAABQAAAAAAAAAAAA4D8AAAAAAADgPwAAAAAAAOA/AAAAAAAA4D8AAAAAAADgPwAAAAAAAOA/AAAAAAAA4D8AAAAAAADgPwAAAAAAAOA/AAAAAAAA4D8CAAAAjAAAAAAAAAAAAAAAjI2G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v7eMKAAAAACgAAAAoAAAAZAAAAGQAAAAAAAAAzMzMAAAAAABQAAAAUAAAAGQAAABkAAAAAAAAABcAAAAUAAAAAAAAAAAAAAD/fwAA/38AAAAAAAAJAAAABAAAAPf79w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5+bmA8zMzADAwP8Af39/AAAAAAAAAAAAAAAAAAAAAAAAAAAAIQAAABgAAAAUAAAAOAQAAAgHAAD4JQAABBoAABAAAAAmAAAACAAAAAEAAAAAAAAA"/>
              </a:ext>
            </a:extLst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 noChangeArrowheads="1"/>
            <a:extLst>
              <a:ext uri="smNativeData">
                <pr:smNativeData xmlns:pr="smNativeData" xmlns="smNativeData" val="SMDATA_15_xAxbZ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v7eMKAAAAACgAAAAoAAAAZAAAAGQAAAAAAAAAzMzMAAAAAABQAAAAUAAAAGQAAABkAAAAAAAAABcAAAAUAAAAAAAAAAAAAAD/fwAA/38AAAAAAAAJAAAABAAAAPj39v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5+bmA8zMzADAwP8Af39/AAAAAAAAAAAAAAAAAAAAAAAAAAAAIQAAABgAAAAUAAAAOAQAABIbAAD4JQAAODEAABAAAAAmAAAACAAAAAEAAAAAAAAA"/>
              </a:ext>
            </a:extLst>
          </p:cNvSpPr>
          <p:nvPr>
            <p:ph type="body" idx="1"/>
          </p:nvPr>
        </p:nvSpPr>
        <p:spPr>
          <a:xfrm>
            <a:off x="685800" y="4400550"/>
            <a:ext cx="5486400" cy="3600450"/>
          </a:xfrm>
        </p:spPr>
        <p:txBody>
          <a:bodyPr/>
          <a:lstStyle/>
          <a:p>
            <a:pPr>
              <a:defRPr lang="en-us"/>
            </a:pPr>
            <a:endParaRPr lang="ko-kr" cap="none"/>
          </a:p>
          <a:p>
            <a:pPr>
              <a:defRPr lang="en-us"/>
            </a:pPr>
            <a:r>
              <a:rPr lang="ko-kr" cap="none"/>
              <a:t>하지만 종이책은 스마트폰에 익숙한 현대인들에게 소장은 물론 가지고 다니며 읽는 것도 </a:t>
            </a:r>
            <a:endParaRPr lang="ko-kr" cap="none"/>
          </a:p>
          <a:p>
            <a:pPr>
              <a:defRPr lang="en-us"/>
            </a:pPr>
            <a:r>
              <a:rPr lang="ko-kr" cap="none"/>
              <a:t>불편한 아이러니함을 가지고 있죠</a:t>
            </a:r>
            <a:r>
              <a:t>.</a:t>
            </a:r>
          </a:p>
          <a:p>
            <a:pPr>
              <a:defRPr lang="en-us"/>
            </a:pPr>
            <a:endParaRPr lang="ko-kr" cap="none"/>
          </a:p>
          <a:p>
            <a:pPr>
              <a:defRPr lang="en-us"/>
            </a:pPr>
            <a:r>
              <a:rPr lang="ko-kr" cap="none"/>
              <a:t>실제로 종이책의 이용률은 점점 줄어드는 반면 전자책의 이용률은 점점 증가하고 있는 것을 볼 수 있습니다</a:t>
            </a:r>
            <a:r>
              <a:t>.</a:t>
            </a:r>
          </a:p>
          <a:p>
            <a:pPr>
              <a:defRPr lang="en-us"/>
            </a:pPr>
            <a:r>
              <a:rPr lang="ko-kr" cap="none"/>
              <a:t>세계 전자책 매출액 또한 점점 증가하고 있으며 더 증가할 것으로 예상하고 있죠</a:t>
            </a:r>
            <a:r>
              <a:t>.</a:t>
            </a:r>
          </a:p>
        </p:txBody>
      </p:sp>
      <p:sp>
        <p:nvSpPr>
          <p:cNvPr id="4" name="슬라이드 번호 개체 틀 3"/>
          <p:cNvSpPr>
            <a:spLocks noGrp="1" noChangeArrowheads="1"/>
            <a:extLst>
              <a:ext uri="smNativeData">
                <pr:smNativeData xmlns:pr="smNativeData" xmlns="smNativeData" val="SMDATA_15_xAxbZ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v7eMKAAAAACgAAAAoAAAAZAAAAGQAAAAAAAAAzMzMAAAAAABQAAAAUAAAAGQAAABkAAAAAAAAABcAAAAUAAAAAAAAAAAAAAD/fwAA/38AAAAAAAAJAAAABAAAAPf79w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5+bmA8zMzADAwP8Af39/AAAAAAAAAAAAAAAAAAAAAAAAAAAAIQAAABgAAAAUAAAA5hcAAG41AAAuKgAAQDgAABAAAAAmAAAACAAAAAEAAAAAAAAA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</p:spPr>
        <p:txBody>
          <a:bodyPr/>
          <a:lstStyle/>
          <a:p>
            <a:pPr>
              <a:defRPr lang="en-us"/>
            </a:pPr>
            <a:fld id="{3ABCE9A6-E8D7-E91F-9904-1E4AA74A6F4B}" type="slidenum">
              <a:rPr lang="ko-kr" cap="none"/>
              <a:t>6</a:t>
            </a:fld>
            <a:endParaRPr lang="ko-kr" cap="none"/>
          </a:p>
        </p:txBody>
      </p:sp>
    </p:spTree>
  </p:cSld>
  <p:clrMapOvr>
    <a:masterClrMapping/>
  </p:clrMapOvr>
</p:notes>
</file>

<file path=ppt/notesSlides/notesSlide7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ChangeArrowheads="1"/>
            <a:extLst>
              <a:ext uri="smNativeData">
                <pr:smNativeData xmlns:pr="smNativeData" xmlns="smNativeData" val="SMDATA_15_xAxbZBMAAAAlAAAAZAAAAC0AAAAAkAAAAEgAAACQAAAASAAAAAAAAAABAAAAAAAAAAEAAABQAAAAAAAAAAAA4D8AAAAAAADgPwAAAAAAAOA/AAAAAAAA4D8AAAAAAADgPwAAAAAAAOA/AAAAAAAA4D8AAAAAAADgPwAAAAAAAOA/AAAAAAAA4D8CAAAAjAAAAAAAAAAAAAAAjI2G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v7eMKAAAAACgAAAAoAAAAZAAAAGQAAAAAAAAAzMzMAAAAAABQAAAAUAAAAGQAAABkAAAAAAAAABcAAAAUAAAAAAAAAAAAAAD/fwAA/38AAAAAAAAJAAAABAAAAPf79w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5+bmA8zMzADAwP8Af39/AAAAAAAAAAAAAAAAAAAAAAAAAAAAIQAAABgAAAAUAAAAOAQAAAgHAAD4JQAABBoAABAAAAAmAAAACAAAAAEAAAAAAAAA"/>
              </a:ext>
            </a:extLst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 noChangeArrowheads="1"/>
            <a:extLst>
              <a:ext uri="smNativeData">
                <pr:smNativeData xmlns:pr="smNativeData" xmlns="smNativeData" val="SMDATA_15_xAxbZ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v7eMKAAAAACgAAAAoAAAAZAAAAGQAAAAAAAAAzMzMAAAAAABQAAAAUAAAAGQAAABkAAAAAAAAABcAAAAUAAAAAAAAAAAAAAD/fwAA/38AAAAAAAAJAAAABAAAAPf79w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5+bmA8zMzADAwP8Af39/AAAAAAAAAAAAAAAAAAAAAAAAAAAAIQAAABgAAAAUAAAAOAQAABIbAAD4JQAAODEAABAAAAAmAAAACAAAAAEAAAAAAAAA"/>
              </a:ext>
            </a:extLst>
          </p:cNvSpPr>
          <p:nvPr>
            <p:ph type="body" idx="1"/>
          </p:nvPr>
        </p:nvSpPr>
        <p:spPr>
          <a:xfrm>
            <a:off x="685800" y="4400550"/>
            <a:ext cx="5486400" cy="3600450"/>
          </a:xfrm>
        </p:spPr>
        <p:txBody>
          <a:bodyPr/>
          <a:lstStyle/>
          <a:p>
            <a:pPr>
              <a:defRPr lang="en-us"/>
            </a:pPr>
            <a:r>
              <a:rPr lang="ko-kr" cap="none"/>
              <a:t>그러한 배경으로 만든 저희의 어플리케이션의 목적은</a:t>
            </a:r>
            <a:endParaRPr lang="ko-kr" cap="none"/>
          </a:p>
          <a:p>
            <a:pPr>
              <a:defRPr lang="en-us"/>
            </a:pPr>
          </a:p>
          <a:p>
            <a:pPr>
              <a:defRPr lang="en-us"/>
            </a:pPr>
            <a:r>
              <a:rPr lang="ko-kr" cap="none"/>
              <a:t>에티버스 </a:t>
            </a:r>
            <a:r>
              <a:t>ebook</a:t>
            </a:r>
            <a:r>
              <a:rPr lang="ko-kr" cap="none"/>
              <a:t>은 </a:t>
            </a:r>
            <a:endParaRPr lang="ko-kr" cap="none"/>
          </a:p>
          <a:p>
            <a:pPr>
              <a:defRPr lang="en-us"/>
            </a:pPr>
            <a:r>
              <a:t>book db</a:t>
            </a:r>
            <a:r>
              <a:rPr lang="ko-kr" cap="none"/>
              <a:t>를 통해서 도서명과 장르 검색 서비스를 제공하고</a:t>
            </a:r>
            <a:endParaRPr lang="ko-kr" cap="none"/>
          </a:p>
          <a:p>
            <a:pPr>
              <a:defRPr lang="en-us"/>
            </a:pPr>
            <a:r>
              <a:rPr lang="ko-kr" cap="none"/>
              <a:t>유저들 리뷰를 바탕으로 구매 의사결정에 도움을 주며</a:t>
            </a:r>
            <a:endParaRPr lang="ko-kr" cap="none"/>
          </a:p>
          <a:p>
            <a:pPr>
              <a:defRPr lang="en-us"/>
            </a:pPr>
            <a:r>
              <a:rPr lang="ko-kr" cap="none"/>
              <a:t>특정 툴을 설치 하지 않고 간편히 </a:t>
            </a:r>
            <a:r>
              <a:t>PDF</a:t>
            </a:r>
            <a:r>
              <a:rPr lang="ko-kr" cap="none"/>
              <a:t>로 다운로드 가능한 장점이 있음</a:t>
            </a:r>
            <a:endParaRPr lang="ko-kr" cap="none"/>
          </a:p>
          <a:p>
            <a:pPr>
              <a:defRPr lang="en-us"/>
            </a:pPr>
            <a:r>
              <a:rPr lang="ko-kr" cap="none"/>
              <a:t>또한 기존 소비자들의 솔직한 평가와 별점으로 구매 의사결정에 큰 도움을 줄 수 있음</a:t>
            </a:r>
            <a:r>
              <a:t>.</a:t>
            </a:r>
          </a:p>
          <a:p>
            <a:pPr>
              <a:defRPr lang="en-us"/>
            </a:pPr>
            <a:endParaRPr lang="ko-kr" cap="none"/>
          </a:p>
        </p:txBody>
      </p:sp>
      <p:sp>
        <p:nvSpPr>
          <p:cNvPr id="4" name="슬라이드 번호 개체 틀 3"/>
          <p:cNvSpPr>
            <a:spLocks noGrp="1" noChangeArrowheads="1"/>
            <a:extLst>
              <a:ext uri="smNativeData">
                <pr:smNativeData xmlns:pr="smNativeData" xmlns="smNativeData" val="SMDATA_15_xAxbZ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v7eMKAAAAACgAAAAoAAAAZAAAAGQAAAAAAAAAzMzMAAAAAABQAAAAUAAAAGQAAABkAAAAAAAAABcAAAAUAAAAAAAAAAAAAAD/fwAA/38AAAAAAAAJAAAABAAAAPj39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5+bmA8zMzADAwP8Af39/AAAAAAAAAAAAAAAAAAAAAAAAAAAAIQAAABgAAAAUAAAA5hcAAG41AAAuKgAAQDgAABAAAAAmAAAACAAAAAEAAAAAAAAA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</p:spPr>
        <p:txBody>
          <a:bodyPr/>
          <a:lstStyle/>
          <a:p>
            <a:pPr>
              <a:defRPr lang="en-us"/>
            </a:pPr>
            <a:fld id="{3ABCC06D-23D7-E936-9904-D5638E4A6F80}" type="slidenum">
              <a:rPr lang="ko-kr" cap="none"/>
              <a:t>7</a:t>
            </a:fld>
            <a:endParaRPr lang="ko-kr" cap="none"/>
          </a:p>
        </p:txBody>
      </p:sp>
    </p:spTree>
  </p:cSld>
  <p:clrMapOvr>
    <a:masterClrMapping/>
  </p:clrMapOvr>
</p:notes>
</file>

<file path=ppt/notesSlides/notesSlide8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ChangeArrowheads="1"/>
            <a:extLst>
              <a:ext uri="smNativeData">
                <pr:smNativeData xmlns:pr="smNativeData" xmlns="smNativeData" val="SMDATA_15_xAxbZBMAAAAlAAAAZAAAAC0AAAAAkAAAAEgAAACQAAAASAAAAAAAAAABAAAAAAAAAAEAAABQAAAAAAAAAAAA4D8AAAAAAADgPwAAAAAAAOA/AAAAAAAA4D8AAAAAAADgPwAAAAAAAOA/AAAAAAAA4D8AAAAAAADgPwAAAAAAAOA/AAAAAAAA4D8CAAAAjAAAAAAAAAAAAAAAjI2G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v7eMKAAAAACgAAAAoAAAAZAAAAGQAAAAAAAAAzMzMAAAAAABQAAAAUAAAAGQAAABkAAAAAAAAABcAAAAUAAAAAAAAAAAAAAD/fwAA/38AAAAAAAAJAAAABAAAAGMAAP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5+bmA8zMzADAwP8Af39/AAAAAAAAAAAAAAAAAAAAAAAAAAAAIQAAABgAAAAUAAAAOAQAAAgHAAD4JQAABBoAABAAAAAmAAAACAAAAAEAAAAAAAAA"/>
              </a:ext>
            </a:extLst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 noChangeArrowheads="1"/>
            <a:extLst>
              <a:ext uri="smNativeData">
                <pr:smNativeData xmlns:pr="smNativeData" xmlns="smNativeData" val="SMDATA_15_xAxbZ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v7e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5+bmA8zMzADAwP8Af39/AAAAAAAAAAAAAAAAAAAAAAAAAAAAIQAAABgAAAAUAAAAOAQAABIbAAD4JQAAODEAABAAAAAmAAAACAAAAAEAAAAAAAAA"/>
              </a:ext>
            </a:extLst>
          </p:cNvSpPr>
          <p:nvPr>
            <p:ph type="body" idx="1"/>
          </p:nvPr>
        </p:nvSpPr>
        <p:spPr>
          <a:xfrm>
            <a:off x="685800" y="4400550"/>
            <a:ext cx="5486400" cy="3600450"/>
          </a:xfrm>
        </p:spPr>
        <p:txBody>
          <a:bodyPr/>
          <a:lstStyle/>
          <a:p>
            <a:pPr>
              <a:defRPr lang="en-us"/>
            </a:pPr>
            <a:r>
              <a:rPr lang="ko-kr" cap="none"/>
              <a:t>일정은 다음과 같습니다</a:t>
            </a:r>
            <a:r>
              <a:t>.</a:t>
            </a:r>
          </a:p>
          <a:p>
            <a:pPr>
              <a:defRPr lang="en-us"/>
            </a:pPr>
            <a:r>
              <a:rPr lang="ko-kr" cap="none"/>
              <a:t>첫번째로 </a:t>
            </a:r>
            <a:r>
              <a:t>UI </a:t>
            </a:r>
            <a:r>
              <a:rPr lang="ko-kr" cap="none"/>
              <a:t>설계입니다</a:t>
            </a:r>
            <a:r>
              <a:t>. </a:t>
            </a:r>
            <a:r>
              <a:rPr lang="ko-kr" cap="none"/>
              <a:t>구성원간 논의를 통해 다이어그램을 그리며  페이지를 확장하고 수정해 나가면서 최종 구현 할 페이지를 확정하였습니다</a:t>
            </a:r>
            <a:r>
              <a:t>.</a:t>
            </a:r>
          </a:p>
          <a:p>
            <a:pPr>
              <a:defRPr lang="en-us"/>
            </a:pPr>
            <a:r>
              <a:rPr lang="ko-kr" cap="none"/>
              <a:t>두번쨰로 </a:t>
            </a:r>
            <a:r>
              <a:t>DB Modeling</a:t>
            </a:r>
            <a:r>
              <a:rPr lang="ko-kr" cap="none"/>
              <a:t>입니다</a:t>
            </a:r>
            <a:r>
              <a:t>. </a:t>
            </a:r>
            <a:r>
              <a:rPr lang="ko-kr" cap="none"/>
              <a:t>유저</a:t>
            </a:r>
            <a:r>
              <a:t>, </a:t>
            </a:r>
            <a:r>
              <a:rPr lang="ko-kr" cap="none"/>
              <a:t>책</a:t>
            </a:r>
            <a:r>
              <a:t>, </a:t>
            </a:r>
            <a:r>
              <a:rPr lang="ko-kr" cap="none"/>
              <a:t>구매 테이블</a:t>
            </a:r>
            <a:r>
              <a:t>, </a:t>
            </a:r>
            <a:r>
              <a:rPr lang="ko-kr" cap="none"/>
              <a:t>리뷰테이블을 통해 사용자가 선택한 책의 정보를 불러오거나 사용자가 기입한 가입정보</a:t>
            </a:r>
            <a:r>
              <a:t>, </a:t>
            </a:r>
            <a:r>
              <a:rPr lang="ko-kr" cap="none"/>
              <a:t>리뷰정보를 저장할 수 있도록 설계합니다</a:t>
            </a:r>
            <a:r>
              <a:t>.</a:t>
            </a:r>
          </a:p>
          <a:p>
            <a:pPr>
              <a:defRPr lang="en-us"/>
            </a:pPr>
            <a:r>
              <a:rPr lang="ko-kr" cap="none"/>
              <a:t>세번쨰로 </a:t>
            </a:r>
            <a:r>
              <a:t>UI</a:t>
            </a:r>
            <a:r>
              <a:rPr lang="ko-kr" cap="none"/>
              <a:t>별 기능 설계입니다</a:t>
            </a:r>
            <a:r>
              <a:t>. </a:t>
            </a:r>
            <a:r>
              <a:rPr lang="ko-kr" cap="none"/>
              <a:t>페이지 별로 구상한 기능들이 실제로 구동될 수 있도록 변수와 메소드를 설정합니다</a:t>
            </a:r>
            <a:r>
              <a:t>.</a:t>
            </a:r>
          </a:p>
          <a:p>
            <a:pPr>
              <a:defRPr lang="en-us"/>
            </a:pPr>
            <a:r>
              <a:rPr lang="ko-kr" cap="none"/>
              <a:t>네번쨰로 </a:t>
            </a:r>
            <a:r>
              <a:t>FE, Flask </a:t>
            </a:r>
            <a:r>
              <a:rPr lang="ko-kr" cap="none"/>
              <a:t>구현입니다</a:t>
            </a:r>
            <a:r>
              <a:t>. </a:t>
            </a:r>
            <a:r>
              <a:rPr lang="ko-kr" cap="none"/>
              <a:t>통일된 웹 페이지 디자인을 </a:t>
            </a:r>
            <a:r>
              <a:t>html, css </a:t>
            </a:r>
            <a:r>
              <a:rPr lang="ko-kr" cap="none"/>
              <a:t>통해 구현하고</a:t>
            </a:r>
            <a:r>
              <a:t>,</a:t>
            </a:r>
            <a:r>
              <a:rPr lang="ko-kr" cap="none"/>
              <a:t> 기능들이 적혀 있는 </a:t>
            </a:r>
            <a:r>
              <a:t>app.py</a:t>
            </a:r>
            <a:r>
              <a:rPr lang="ko-kr" cap="none"/>
              <a:t> 파일까지 함께 패키징되어 웹에 구현될 수 있도록 </a:t>
            </a:r>
            <a:r>
              <a:t>Flask </a:t>
            </a:r>
            <a:r>
              <a:rPr lang="ko-kr" cap="none"/>
              <a:t>프레임 워크를 사용합니다</a:t>
            </a:r>
            <a:r>
              <a:t>.</a:t>
            </a:r>
          </a:p>
          <a:p>
            <a:pPr>
              <a:defRPr lang="en-us"/>
            </a:pPr>
            <a:r>
              <a:rPr lang="ko-kr" cap="none"/>
              <a:t>마지막으로 마무리 단계입니다</a:t>
            </a:r>
            <a:r>
              <a:t>. </a:t>
            </a:r>
            <a:r>
              <a:rPr lang="ko-kr" cap="none"/>
              <a:t>일부 코드 수정 및 </a:t>
            </a:r>
            <a:r>
              <a:t>PPT </a:t>
            </a:r>
            <a:r>
              <a:rPr lang="ko-kr" cap="none"/>
              <a:t>자료를 작성하여 프로젝트를 마무리 하였습니다</a:t>
            </a:r>
            <a:r>
              <a:t>.</a:t>
            </a:r>
            <a:endParaRPr lang="ko-kr" cap="none"/>
          </a:p>
        </p:txBody>
      </p:sp>
      <p:sp>
        <p:nvSpPr>
          <p:cNvPr id="4" name="슬라이드 번호 개체 틀 3"/>
          <p:cNvSpPr>
            <a:spLocks noGrp="1" noChangeArrowheads="1"/>
            <a:extLst>
              <a:ext uri="smNativeData">
                <pr:smNativeData xmlns:pr="smNativeData" xmlns="smNativeData" val="SMDATA_15_xAxbZ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v7eMKAAAAACgAAAAoAAAAZAAAAGQAAAAAAAAAzMzMAAAAAABQAAAAUAAAAGQAAABkAAAAAAAAABcAAAAUAAAAAAAAAAAAAAD/fwAA/38AAAAAAAAJAAAABAAAAPf79w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5+bmA8zMzADAwP8Af39/AAAAAAAAAAAAAAAAAAAAAAAAAAAAIQAAABgAAAAUAAAA5hcAAG41AAAuKgAAQDgAABAAAAAmAAAACAAAAAEAAAAAAAAA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</p:spPr>
        <p:txBody>
          <a:bodyPr/>
          <a:lstStyle/>
          <a:p>
            <a:pPr>
              <a:defRPr lang="en-us"/>
            </a:pPr>
            <a:fld id="{3ABCD00B-45D7-E926-9904-B3739E4A6FE6}" type="slidenum">
              <a:rPr lang="ko-kr" cap="none"/>
              <a:t>8</a:t>
            </a:fld>
            <a:endParaRPr lang="ko-kr" cap="none"/>
          </a:p>
        </p:txBody>
      </p:sp>
    </p:spTree>
  </p:cSld>
  <p:clrMapOvr>
    <a:masterClrMapping/>
  </p:clrMapOvr>
</p:notes>
</file>

<file path=ppt/notesSlides/notesSlide9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ChangeArrowheads="1"/>
            <a:extLst>
              <a:ext uri="smNativeData">
                <pr:smNativeData xmlns:pr="smNativeData" xmlns="smNativeData" val="SMDATA_15_xAxbZBMAAAAlAAAAZAAAAC0AAAAAkAAAAEgAAACQAAAASAAAAAAAAAABAAAAAAAAAAEAAABQAAAAAAAAAAAA4D8AAAAAAADgPwAAAAAAAOA/AAAAAAAA4D8AAAAAAADgPwAAAAAAAOA/AAAAAAAA4D8AAAAAAADgPwAAAAAAAOA/AAAAAAAA4D8CAAAAjAAAAAAAAAAAAAAAjI2G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v7e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5+bmA8zMzADAwP8Af39/AAAAAAAAAAAAAAAAAAAAAAAAAAAAIQAAABgAAAAUAAAAOAQAAAgHAAD4JQAABBoAABAAAAAmAAAACAAAAAEAAAAAAAAA"/>
              </a:ext>
            </a:extLst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 noChangeArrowheads="1"/>
            <a:extLst>
              <a:ext uri="smNativeData">
                <pr:smNativeData xmlns:pr="smNativeData" xmlns="smNativeData" val="SMDATA_15_xAxbZ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v7eMKAAAAACgAAAAoAAAAZAAAAGQAAAAAAAAAzMzMAAAAAABQAAAAUAAAAGQAAABkAAAAAAAAABcAAAAUAAAAAAAAAAAAAAD/fwAA/38AAAAAAAAJAAAABAAAAPf79w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5+bmA8zMzADAwP8Af39/AAAAAAAAAAAAAAAAAAAAAAAAAAAAIQAAABgAAAAUAAAAOAQAABIbAAD4JQAAODEAABAAAAAmAAAACAAAAAEAAAAAAAAA"/>
              </a:ext>
            </a:extLst>
          </p:cNvSpPr>
          <p:nvPr>
            <p:ph type="body" idx="1"/>
          </p:nvPr>
        </p:nvSpPr>
        <p:spPr>
          <a:xfrm>
            <a:off x="685800" y="4400550"/>
            <a:ext cx="5486400" cy="3600450"/>
          </a:xfrm>
        </p:spPr>
        <p:txBody>
          <a:bodyPr/>
          <a:lstStyle/>
          <a:p>
            <a:pPr>
              <a:defRPr lang="en-us"/>
            </a:pPr>
            <a:r>
              <a:rPr lang="ko-kr" cap="none"/>
              <a:t>다음은 어플리케이션의 아키텍처 구성도 입니다</a:t>
            </a:r>
            <a:r>
              <a:t>.</a:t>
            </a:r>
            <a:endParaRPr lang="ko-kr" cap="none"/>
          </a:p>
        </p:txBody>
      </p:sp>
      <p:sp>
        <p:nvSpPr>
          <p:cNvPr id="4" name="슬라이드 번호 개체 틀 3"/>
          <p:cNvSpPr>
            <a:spLocks noGrp="1" noChangeArrowheads="1"/>
            <a:extLst>
              <a:ext uri="smNativeData">
                <pr:smNativeData xmlns:pr="smNativeData" xmlns="smNativeData" val="SMDATA_15_xAxbZ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v7eMKAAAAACgAAAAoAAAAZAAAAGQAAAAAAAAAzMzMAAAAAABQAAAAUAAAAGQAAABkAAAAAAAAABcAAAAUAAAAAAAAAAAAAAD/fwAA/38AAAAAAAAJAAAABAAAAPf79w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5+bmA8zMzADAwP8Af39/AAAAAAAAAAAAAAAAAAAAAAAAAAAAIQAAABgAAAAUAAAA5hcAAG41AAAuKgAAQDgAABAAAAAmAAAACAAAAAEAAAAAAAAA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</p:spPr>
        <p:txBody>
          <a:bodyPr/>
          <a:lstStyle/>
          <a:p>
            <a:pPr>
              <a:defRPr lang="en-us"/>
            </a:pPr>
            <a:fld id="{3ABC92BC-F2D7-E964-9904-0431DC4A6F51}" type="slidenum">
              <a:rPr lang="ko-kr" cap="none"/>
              <a:t>9</a:t>
            </a:fld>
            <a:endParaRPr lang="ko-kr" cap="none"/>
          </a:p>
        </p:txBody>
      </p:sp>
    </p:spTree>
  </p:cSld>
  <p:clrMapOvr>
    <a:masterClrMapping/>
  </p:clrMapOvr>
</p:notes>
</file>

<file path=ppt/slideLayouts/_rels/slideLayout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hemeOverride" Target="../theme/themeOverride1.xml"/></Relationships>
</file>

<file path=ppt/slideLayouts/_rels/slideLayout1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="smNativeData" val="SMDATA_15_xAxbZBMAAAAlAAAAZAAAAA0AAAAAkAAAAEgAAACQAAAASAAAAAAAAAACAAAAAAAAAAEAAABQAAAAAAAAAAAA4D8AAAAAAADgPwAAAAAAAOA/AAAAAAAA4D8AAAAAAADgPwAAAAAAAOA/AAAAAAAA4D8AAAAAAADgPwAAAAAAAOA/AAAAAAAA4D8CAAAAjAAAAAAAAAAAAAAAjI2G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v7e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yAsAAAALAAA3PwAA6RcAABAAAAAmAAAACAAAAIGgAAAAAAAA"/>
              </a:ext>
            </a:extLst>
          </p:cNvSpPr>
          <p:nvPr>
            <p:ph type="ctrTitle"/>
          </p:nvPr>
        </p:nvSpPr>
        <p:spPr>
          <a:xfrm>
            <a:off x="1915160" y="1788160"/>
            <a:ext cx="8361045" cy="2098675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ctr">
              <a:defRPr lang="en-us" sz="7200" cap="all" baseline="0">
                <a:solidFill>
                  <a:schemeClr val="tx2"/>
                </a:solidFill>
              </a:defRPr>
            </a:lvl1pPr>
            <a:lvl2pPr>
              <a:defRPr lang="en-us" cap="none"/>
            </a:lvl2pPr>
            <a:lvl3pPr>
              <a:defRPr lang="en-us" cap="none"/>
            </a:lvl3pPr>
            <a:lvl4pPr>
              <a:defRPr lang="en-us" cap="none"/>
            </a:lvl4pPr>
            <a:lvl5pPr>
              <a:defRPr lang="en-us" cap="none"/>
            </a:lvl5pPr>
            <a:lvl6pPr>
              <a:defRPr lang="en-us" cap="none"/>
            </a:lvl6pPr>
            <a:lvl7pPr>
              <a:defRPr lang="en-us" cap="none"/>
            </a:lvl7pPr>
            <a:lvl8pPr>
              <a:defRPr lang="en-us" cap="none"/>
            </a:lvl8pPr>
            <a:lvl9pPr>
              <a:defRPr lang="en-us" cap="none"/>
            </a:lvl9pPr>
          </a:lstStyle>
          <a:p>
            <a:pPr>
              <a:defRPr lang="en-us"/>
            </a:pPr>
            <a:r>
              <a:rPr lang="ko-kr" cap="all"/>
              <a:t>마스터 제목 스타일 편집</a:t>
            </a:r>
            <a:endParaRPr lang="ko-kr" cap="all"/>
          </a:p>
        </p:txBody>
      </p:sp>
      <p:sp>
        <p:nvSpPr>
          <p:cNvPr id="3" name="Subtitle 2"/>
          <p:cNvSpPr>
            <a:spLocks noGrp="1" noChangeArrowheads="1"/>
            <a:extLst>
              <a:ext uri="smNativeData">
                <pr:smNativeData xmlns:pr="smNativeData" xmlns="smNativeData" val="SMDATA_15_xAxbZBMAAAAlAAAAZAAAAA0AAAAAkAAAAEgAAACQAAAASAAAAAAAAAAAAAAAAAAAAAEAAABQAAAAAAAAAAAA4D8AAAAAAADgPwAAAAAAAOA/AAAAAAAA4D8AAAAAAADgPwAAAAAAAOA/AAAAAAAA4D8AAAAAAADgPwAAAAAAAOA/AAAAAAAA4D8CAAAAjAAAAAAAAAAAAAAAjI2G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v7e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fBAAAFYYAACDOgAABR8AABAAAAAmAAAACAAAAAGgAAAAAAAA"/>
              </a:ext>
            </a:extLst>
          </p:cNvSpPr>
          <p:nvPr>
            <p:ph type="subTitle" idx="1"/>
          </p:nvPr>
        </p:nvSpPr>
        <p:spPr>
          <a:xfrm>
            <a:off x="2679700" y="3956050"/>
            <a:ext cx="6831965" cy="1086485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lang="en-us" sz="2300" cap="none"/>
            </a:lvl1pPr>
            <a:lvl2pPr marL="457200" indent="0" algn="ctr">
              <a:buNone/>
              <a:defRPr lang="en-us" sz="2000" cap="none"/>
            </a:lvl2pPr>
            <a:lvl3pPr marL="914400" indent="0" algn="ctr">
              <a:buNone/>
              <a:defRPr lang="en-us" sz="1800" cap="none"/>
            </a:lvl3pPr>
            <a:lvl4pPr marL="1371600" indent="0" algn="ctr">
              <a:buNone/>
              <a:defRPr lang="en-us" sz="1600" cap="none"/>
            </a:lvl4pPr>
            <a:lvl5pPr marL="1828800" indent="0" algn="ctr">
              <a:buNone/>
              <a:defRPr lang="en-us" sz="1600" cap="none"/>
            </a:lvl5pPr>
            <a:lvl6pPr marL="2286000" indent="0" algn="ctr">
              <a:buNone/>
              <a:defRPr lang="en-us" sz="1600" cap="none"/>
            </a:lvl6pPr>
            <a:lvl7pPr marL="2743200" indent="0" algn="ctr">
              <a:buNone/>
              <a:defRPr lang="en-us" sz="1600" cap="none"/>
            </a:lvl7pPr>
            <a:lvl8pPr marL="3200400" indent="0" algn="ctr">
              <a:buNone/>
              <a:defRPr lang="en-us" sz="1600" cap="none"/>
            </a:lvl8pPr>
            <a:lvl9pPr marL="3657600" indent="0" algn="ctr">
              <a:buNone/>
              <a:defRPr lang="en-us" sz="1600" cap="none"/>
            </a:lvl9pPr>
          </a:lstStyle>
          <a:p>
            <a:pPr>
              <a:defRPr lang="en-us"/>
            </a:pPr>
            <a:r>
              <a:rPr lang="ko-kr" cap="none"/>
              <a:t>클릭하여 마스터 부제목 스타일 편집</a:t>
            </a:r>
            <a:endParaRPr lang="ko-kr" cap="none"/>
          </a:p>
        </p:txBody>
      </p:sp>
      <p:sp>
        <p:nvSpPr>
          <p:cNvPr id="4" name="Date Placeholder 3"/>
          <p:cNvSpPr>
            <a:spLocks noGrp="1" noChangeArrowheads="1"/>
            <a:extLst>
              <a:ext uri="smNativeData">
                <pr:smNativeData xmlns:pr="smNativeData" xmlns="smNativeData" val="SMDATA_15_xAxbZBMAAAAlAAAAZAAAAA0AAAAAkAAAAEgAAACQAAAASAAAAAAAAAABAAAAAAAAAAEAAABQAAAAAAAAAAAA4D8AAAAAAADgPwAAAAAAAOA/AAAAAAAA4D8AAAAAAADgPwAAAAAAAOA/AAAAAAAA4D8AAAAAAADgPwAAAAAAAOA/AAAAAAAA4D8CAAAAjAAAAAAAAAAAAAAAjI2G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v7e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gQAALMnAACGDgAAMCoAABAAAAAmAAAACAAAAAGAAAAAAAAA"/>
              </a:ext>
            </a:extLst>
          </p:cNvSpPr>
          <p:nvPr>
            <p:ph type="dt" sz="half" idx="10"/>
          </p:nvPr>
        </p:nvSpPr>
        <p:spPr>
          <a:xfrm>
            <a:off x="753110" y="6453505"/>
            <a:ext cx="1607820" cy="404495"/>
          </a:xfrm>
        </p:spPr>
        <p:txBody>
          <a:bodyPr/>
          <a:lstStyle>
            <a:lvl1pPr>
              <a:defRPr lang="en-us" cap="none" baseline="0">
                <a:solidFill>
                  <a:schemeClr val="tx2"/>
                </a:solidFill>
              </a:defRPr>
            </a:lvl1pPr>
            <a:lvl2pPr>
              <a:defRPr lang="en-us" cap="none"/>
            </a:lvl2pPr>
            <a:lvl3pPr>
              <a:defRPr lang="en-us" cap="none"/>
            </a:lvl3pPr>
            <a:lvl4pPr>
              <a:defRPr lang="en-us" cap="none"/>
            </a:lvl4pPr>
            <a:lvl5pPr>
              <a:defRPr lang="en-us" cap="none"/>
            </a:lvl5pPr>
            <a:lvl6pPr>
              <a:defRPr lang="en-us" cap="none"/>
            </a:lvl6pPr>
            <a:lvl7pPr>
              <a:defRPr lang="en-us" cap="none"/>
            </a:lvl7pPr>
            <a:lvl8pPr>
              <a:defRPr lang="en-us" cap="none"/>
            </a:lvl8pPr>
            <a:lvl9pPr>
              <a:defRPr lang="en-us" cap="none"/>
            </a:lvl9pPr>
          </a:lstStyle>
          <a:p>
            <a:pPr>
              <a:defRPr lang="en-us"/>
            </a:pPr>
            <a:fld id="{3ABCCC0B-45D7-E93A-9904-B36F824A6FE6}" type="datetime1">
              <a:t/>
            </a:fld>
          </a:p>
        </p:txBody>
      </p:sp>
      <p:sp>
        <p:nvSpPr>
          <p:cNvPr id="5" name="Footer Placeholder 4"/>
          <p:cNvSpPr>
            <a:spLocks noGrp="1" noChangeArrowheads="1"/>
            <a:extLst>
              <a:ext uri="smNativeData">
                <pr:smNativeData xmlns:pr="smNativeData" xmlns="smNativeData" val="SMDATA_15_xAxbZBMAAAAlAAAAZAAAAA0AAAAAkAAAAEgAAACQAAAASAAAAAAAAAABAAAAAAAAAAEAAABQAAAAAAAAAAAA4D8AAAAAAADgPwAAAAAAAOA/AAAAAAAA4D8AAAAAAADgPwAAAAAAAOA/AAAAAAAA4D8AAAAAAADgPwAAAAAAAOA/AAAAAAAA4D8CAAAAjAAAAAAAAAAAAAAAjI2G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v7e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5Q8AALMnAAAaOwAAMCoAABAAAAAmAAAACAAAAAGAAAAAAAAA"/>
              </a:ext>
            </a:extLst>
          </p:cNvSpPr>
          <p:nvPr>
            <p:ph type="ftr" sz="quarter" idx="11"/>
          </p:nvPr>
        </p:nvSpPr>
        <p:spPr>
          <a:xfrm>
            <a:off x="2583815" y="6453505"/>
            <a:ext cx="7023735" cy="404495"/>
          </a:xfrm>
        </p:spPr>
        <p:txBody>
          <a:bodyPr/>
          <a:lstStyle>
            <a:lvl1pPr algn="ctr">
              <a:defRPr lang="en-us" cap="none" baseline="0">
                <a:solidFill>
                  <a:schemeClr val="tx2"/>
                </a:solidFill>
              </a:defRPr>
            </a:lvl1pPr>
            <a:lvl2pPr>
              <a:defRPr lang="en-us" cap="none"/>
            </a:lvl2pPr>
            <a:lvl3pPr>
              <a:defRPr lang="en-us" cap="none"/>
            </a:lvl3pPr>
            <a:lvl4pPr>
              <a:defRPr lang="en-us" cap="none"/>
            </a:lvl4pPr>
            <a:lvl5pPr>
              <a:defRPr lang="en-us" cap="none"/>
            </a:lvl5pPr>
            <a:lvl6pPr>
              <a:defRPr lang="en-us" cap="none"/>
            </a:lvl6pPr>
            <a:lvl7pPr>
              <a:defRPr lang="en-us" cap="none"/>
            </a:lvl7pPr>
            <a:lvl8pPr>
              <a:defRPr lang="en-us" cap="none"/>
            </a:lvl8pPr>
            <a:lvl9pPr>
              <a:defRPr lang="en-us" cap="none"/>
            </a:lvl9pPr>
          </a:lstStyle>
          <a:p>
            <a:pPr>
              <a:defRPr lang="en-us"/>
            </a:pPr>
          </a:p>
        </p:txBody>
      </p:sp>
      <p:sp>
        <p:nvSpPr>
          <p:cNvPr id="6" name="Slide Number Placeholder 5"/>
          <p:cNvSpPr>
            <a:spLocks noGrp="1" noChangeArrowheads="1"/>
            <a:extLst>
              <a:ext uri="smNativeData">
                <pr:smNativeData xmlns:pr="smNativeData" xmlns="smNativeData" val="SMDATA_15_xAxbZBMAAAAlAAAAZAAAAA0AAAAAkAAAAEgAAACQAAAASAAAAAAAAAABAAAAAAAAAAEAAABQAAAAAAAAAAAA4D8AAAAAAADgPwAAAAAAAOA/AAAAAAAA4D8AAAAAAADgPwAAAAAAAOA/AAAAAAAA4D8AAAAAAADgPwAAAAAAAOA/AAAAAAAA4D8CAAAAjAAAAAAAAAAAAAAAjI2G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v7e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eTwAALMnAABLRgAAMCoAABAAAAAmAAAACAAAAAGAAAAAAAAA"/>
              </a:ext>
            </a:extLst>
          </p:cNvSpPr>
          <p:nvPr>
            <p:ph type="sldNum" sz="quarter" idx="12"/>
          </p:nvPr>
        </p:nvSpPr>
        <p:spPr>
          <a:xfrm>
            <a:off x="9830435" y="6453505"/>
            <a:ext cx="1596390" cy="404495"/>
          </a:xfrm>
        </p:spPr>
        <p:txBody>
          <a:bodyPr/>
          <a:lstStyle>
            <a:lvl1pPr>
              <a:defRPr lang="en-us" cap="none" baseline="0">
                <a:solidFill>
                  <a:schemeClr val="tx2"/>
                </a:solidFill>
              </a:defRPr>
            </a:lvl1pPr>
            <a:lvl2pPr>
              <a:defRPr lang="en-us" cap="none"/>
            </a:lvl2pPr>
            <a:lvl3pPr>
              <a:defRPr lang="en-us" cap="none"/>
            </a:lvl3pPr>
            <a:lvl4pPr>
              <a:defRPr lang="en-us" cap="none"/>
            </a:lvl4pPr>
            <a:lvl5pPr>
              <a:defRPr lang="en-us" cap="none"/>
            </a:lvl5pPr>
            <a:lvl6pPr>
              <a:defRPr lang="en-us" cap="none"/>
            </a:lvl6pPr>
            <a:lvl7pPr>
              <a:defRPr lang="en-us" cap="none"/>
            </a:lvl7pPr>
            <a:lvl8pPr>
              <a:defRPr lang="en-us" cap="none"/>
            </a:lvl8pPr>
            <a:lvl9pPr>
              <a:defRPr lang="en-us" cap="none"/>
            </a:lvl9pPr>
          </a:lstStyle>
          <a:p>
            <a:pPr>
              <a:defRPr lang="en-us"/>
            </a:pPr>
            <a:fld id="{3ABC8190-DED7-E977-9904-2822CF4A6F7D}" type="slidenum">
              <a:t/>
            </a:fld>
          </a:p>
        </p:txBody>
      </p:sp>
      <p:grpSp>
        <p:nvGrpSpPr>
          <p:cNvPr id="7" name="Group 6"/>
          <p:cNvGrpSpPr>
            <a:extLst>
              <a:ext uri="smNativeData">
                <pr:smNativeData xmlns:pr="smNativeData" xmlns="smNativeData" val="SMDATA_6_xAxbZBMAAAAlAAAAAQAAAA8BAAAAkAAAAEgAAACQAAAASAAAAAAAAAAAAAAAAAAAABcAAAAUAAAAAAAAAAAAAAD/fwAA/38AAAAAAAAJAAAABAAAAAAAAAAfAAAAVAAAAAAAAAAAAAAAAAAAAAAAAAAAAAAAAAAAAAAAAAAAAAAAAAAAAAAAAAAAAAAAAAAAAAAAAAAAAAAAAAAAAAAAAAAAAAAAAAAAAAAAAAAAAAAAAAAAACEAAAAYAAAAFAAAAKIEAACUBAAAS0YAAH0lAAAQAAAAJgAAAAgAAAD/////AAAAAA=="/>
              </a:ext>
            </a:extLst>
          </p:cNvGrpSpPr>
          <p:nvPr/>
        </p:nvGrpSpPr>
        <p:grpSpPr>
          <a:xfrm>
            <a:off x="753110" y="744220"/>
            <a:ext cx="10673715" cy="5349875"/>
            <a:chOff x="753110" y="744220"/>
            <a:chExt cx="10673715" cy="5349875"/>
          </a:xfrm>
        </p:grpSpPr>
        <p:sp>
          <p:nvSpPr>
            <p:cNvPr id="9" name="곡선1"/>
            <p:cNvSpPr>
              <a:extLst>
                <a:ext uri="smNativeData">
                  <pr:smNativeData xmlns:pr="smNativeData" xmlns="smNativeData" val="SMDATA_15_xAxbZBMAAAAlAAAACwAAAA0AAAAAJjIAAF8KAABLRgAAfSUAAAAAAAAAAAAAAAAAAAEAAABQAAAAAAAAAAAA4D8AAAAAAADgPwAAAAAAAOA/AAAAAAAA4D8AAAAAAADgPwAAAAAAAOA/AAAAAAAA4D8AAAAAAADgPwAAAAAAAOA/AAAAAAAA4D8CAAAAjAAAAAEAAAAAAAAAGRsOC/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v7e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GRsOBP///wEAAAAAAAAAAAAAAAAAAAAAAAAAAAAAAAAAAAAAAAAAAAAAAAJ/f38A7+3jA8zMzADAwP8Af39/AAAAAAAAAAAAAAAAAAAAAAAAAAAAIQAAABgAAAAUAAAAJjIAAF4KAABLRgAAfSUAAAAAAAAmAAAACAAAAP//////////"/>
                </a:ext>
              </a:extLst>
            </p:cNvSpPr>
            <p:nvPr/>
          </p:nvSpPr>
          <p:spPr>
            <a:xfrm>
              <a:off x="8152130" y="1685290"/>
              <a:ext cx="3274695" cy="4408805"/>
            </a:xfrm>
            <a:custGeom>
              <a:avLst/>
              <a:gdLst/>
              <a:ahLst/>
              <a:cxnLst/>
              <a:rect l="0" t="0" r="3274695" b="4408805"/>
              <a:pathLst>
                <a:path w="3274695" h="4408805">
                  <a:moveTo>
                    <a:pt x="2868960" y="0"/>
                  </a:moveTo>
                  <a:lnTo>
                    <a:pt x="3274695" y="0"/>
                  </a:lnTo>
                  <a:lnTo>
                    <a:pt x="3274695" y="4408805"/>
                  </a:lnTo>
                  <a:lnTo>
                    <a:pt x="0" y="4408805"/>
                  </a:lnTo>
                  <a:lnTo>
                    <a:pt x="0" y="4023475"/>
                  </a:lnTo>
                  <a:lnTo>
                    <a:pt x="2868960" y="4023475"/>
                  </a:lnTo>
                  <a:lnTo>
                    <a:pt x="286896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</p:sp>
        <p:sp>
          <p:nvSpPr>
            <p:cNvPr id="8" name="Freeform 6"/>
            <p:cNvSpPr>
              <a:extLst>
                <a:ext uri="smNativeData">
                  <pr:smNativeData xmlns:pr="smNativeData" xmlns="smNativeData" val="SMDATA_15_xAxbZBMAAAAlAAAACwAAAA0AAAAAogQAAJQEAADIGAAAsx8AAAAAAAAAAAAAAgAAAAEAAABQAAAAAAAAAAAA4D8AAAAAAADgPwAAAAAAAOA/AAAAAAAA4D8AAAAAAADgPwAAAAAAAOA/AAAAAAAA4D8AAAAAAADgPwAAAAAAAOA/AAAAAAAA4D8CAAAAjAAAAAEAAAAAAAAAGRsOC/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v7e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GRsOBP///wEAAAAAAAAAAAAAAAAAAAAAAAAAAAAAAAAAAAAAAAAAAAAAAAJ/f38A7+3jA8zMzADAwP8Af39/AAAAAAAAAAAAAAAAAAAAAAAAAAAAIQAAABgAAAAUAAAAogQAAJQEAADIGAAAsx8AAAAAAAAmAAAACAAAAP//////////"/>
                </a:ext>
              </a:extLst>
            </p:cNvSpPr>
            <p:nvPr/>
          </p:nvSpPr>
          <p:spPr>
            <a:xfrm flipH="1" flipV="1">
              <a:off x="753110" y="744220"/>
              <a:ext cx="3275330" cy="4408805"/>
            </a:xfrm>
            <a:custGeom>
              <a:avLst/>
              <a:gdLst/>
              <a:ahLst/>
              <a:cxnLst/>
              <a:rect l="0" t="0" r="3275330" b="4408805"/>
              <a:pathLst>
                <a:path w="3275330" h="4408805">
                  <a:moveTo>
                    <a:pt x="2869598" y="0"/>
                  </a:moveTo>
                  <a:lnTo>
                    <a:pt x="3275330" y="0"/>
                  </a:lnTo>
                  <a:lnTo>
                    <a:pt x="3275330" y="4408805"/>
                  </a:lnTo>
                  <a:lnTo>
                    <a:pt x="655" y="4408805"/>
                  </a:lnTo>
                  <a:cubicBezTo>
                    <a:pt x="-653" y="4275659"/>
                    <a:pt x="1310" y="4156180"/>
                    <a:pt x="0" y="4023034"/>
                  </a:cubicBezTo>
                  <a:lnTo>
                    <a:pt x="2869598" y="4023034"/>
                  </a:lnTo>
                  <a:lnTo>
                    <a:pt x="2869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/>
</p:sldLayout>
</file>

<file path=ppt/slideLayouts/slideLayout10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="smNativeData" val="SMDATA_15_xAxbZBMAAAAlAAAAZAAAAA0AAAAAkAAAAEgAAACQAAAASAAAAAAAAAAAAAAAAAAAAAEAAABQAAAAAAAAAAAA4D8AAAAAAADgPwAAAAAAAOA/AAAAAAAA4D8AAAAAAADgPwAAAAAAAOA/AAAAAAAA4D8AAAAAAADgPwAAAAAAAOA/AAAAAAAA4D8CAAAAjAAAAAAAAAAAAAAAjI2G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v7eMKAAAAACgAAAAoAAAAZAAAAGQAAAAAAAAAzMzMAAAAAABQAAAAUAAAAGQAAABkAAAAAAAAABcAAAAUAAAAAAAAAAAAAAD/fwAA/38AAAAAAAAJAAAABAAAAP/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cAgAADgEAACAQwAAXA0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rPr lang="ko-kr" cap="none"/>
              <a:t>마스터 제목 스타일 편집</a:t>
            </a:r>
            <a:endParaRPr lang="ko-kr" cap="none"/>
          </a:p>
        </p:txBody>
      </p:sp>
      <p:sp>
        <p:nvSpPr>
          <p:cNvPr id="3" name="Vertical Text Placeholder 2"/>
          <p:cNvSpPr>
            <a:spLocks noGrp="1" noChangeArrowheads="1"/>
            <a:extLst>
              <a:ext uri="smNativeData">
                <pr:smNativeData xmlns:pr="smNativeData" xmlns="smNativeData" val="SMDATA_15_xAxbZBMAAAAlAAAAZAAAAA0AAAAAkAAAAEgAAACQAAAASAAAAAAAAAAAAAAAAQAAAAEAAABQAAAAAAAAAAAA4D8AAAAAAADgPwAAAAAAAOA/AAAAAAAA4D8AAAAAAADgPwAAAAAAAOA/AAAAAAAA4D8AAAAAAADgPwAAAAAAAOA/AAAAAAAA4D8CAAAAjAAAAAAAAAAAAAAAjI2G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v7eMKAAAAACgAAAAoAAAAZAAAAGQAAAAAAAAAzMzMAAAAAABQAAAAUAAAAGQAAABkAAAAAAAAABcAAAAUAAAAAAAAAAAAAAD/fwAA/38AAAAAAAAJAAAABAAAAP/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cAgAAB8OAACAQwAAGCQAABAAAAAmAAAACAAAAAMAAAAAAAAA"/>
              </a:ext>
            </a:extLst>
          </p:cNvSpPr>
          <p:nvPr>
            <p:ph idx="1"/>
          </p:nvPr>
        </p:nvSpPr>
        <p:spPr>
          <a:xfrm>
            <a:off x="1371600" y="2295525"/>
            <a:ext cx="9601200" cy="3571875"/>
          </a:xfrm>
        </p:spPr>
        <p:txBody>
          <a:bodyPr vert="vert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  <a:r>
              <a:rPr lang="ko-kr" cap="none"/>
              <a:t>마스터 텍스트 스타일을 편집하려면 클릭</a:t>
            </a:r>
            <a:endParaRPr lang="ko-kr" cap="none"/>
          </a:p>
          <a:p>
            <a:pPr lvl="1">
              <a:defRPr lang="en-us"/>
            </a:pPr>
            <a:r>
              <a:rPr lang="ko-kr" cap="none"/>
              <a:t>두 번째 수준</a:t>
            </a:r>
            <a:endParaRPr lang="ko-kr" cap="none"/>
          </a:p>
          <a:p>
            <a:pPr lvl="2">
              <a:defRPr lang="en-us"/>
            </a:pPr>
            <a:r>
              <a:rPr lang="ko-kr" cap="none"/>
              <a:t>세 번째 수준</a:t>
            </a:r>
            <a:endParaRPr lang="ko-kr" cap="none"/>
          </a:p>
          <a:p>
            <a:pPr lvl="3">
              <a:defRPr lang="en-us"/>
            </a:pPr>
            <a:r>
              <a:rPr lang="ko-kr" cap="none"/>
              <a:t>네 번째 수준</a:t>
            </a:r>
            <a:endParaRPr lang="ko-kr" cap="none"/>
          </a:p>
          <a:p>
            <a:pPr lvl="4">
              <a:defRPr lang="en-us"/>
            </a:pPr>
            <a:r>
              <a:rPr lang="ko-kr" cap="none"/>
              <a:t>다섯 번째 수준</a:t>
            </a:r>
            <a:endParaRPr lang="ko-kr" cap="none"/>
          </a:p>
        </p:txBody>
      </p:sp>
      <p:sp>
        <p:nvSpPr>
          <p:cNvPr id="4" name="Date Placeholder 3"/>
          <p:cNvSpPr>
            <a:spLocks noGrp="1" noChangeArrowheads="1"/>
            <a:extLst>
              <a:ext uri="smNativeData">
                <pr:smNativeData xmlns:pr="smNativeData" xmlns="smNativeData" val="SMDATA_15_xAxbZBMAAAAlAAAAZAAAAA0AAAAAkAAAAEgAAACQAAAASAAAAAAAAAABAAAAAAAAAAEAAABQAAAAAAAAAAAA4D8AAAAAAADgPwAAAAAAAOA/AAAAAAAA4D8AAAAAAADgPwAAAAAAAOA/AAAAAAAA4D8AAAAAAADgPwAAAAAAAOA/AAAAAAAA4D8CAAAAjAAAAAAAAAAAAAAAjI2G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v7e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jggAALMnAAD3DwAAMCo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3ABCD2CE-80D7-E924-9904-76719C4A6F23}" type="datetime1">
              <a:t>5/10/2023</a:t>
            </a:fld>
          </a:p>
        </p:txBody>
      </p:sp>
      <p:sp>
        <p:nvSpPr>
          <p:cNvPr id="5" name="Footer Placeholder 4"/>
          <p:cNvSpPr>
            <a:spLocks noGrp="1" noChangeArrowheads="1"/>
            <a:extLst>
              <a:ext uri="smNativeData">
                <pr:smNativeData xmlns:pr="smNativeData" xmlns="smNativeData" val="SMDATA_15_xAxbZBMAAAAlAAAAZAAAAA0AAAAAkAAAAEgAAACQAAAASAAAAAAAAAABAAAAAAAAAAEAAABQAAAAAAAAAAAA4D8AAAAAAADgPwAAAAAAAOA/AAAAAAAA4D8AAAAAAADgPwAAAAAAAOA/AAAAAAAA4D8AAAAAAADgPwAAAAAAAOA/AAAAAAAA4D8CAAAAjAAAAAAAAAAAAAAAjI2G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v7eMKAAAAACgAAAAoAAAAZAAAAGQAAAAAAAAAzMzMAAAAAABQAAAAUAAAAGQAAABkAAAAAAAAABcAAAAUAAAAAAAAAAAAAAD/fwAA/38AAAAAAAAJAAAABAAAAP/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zREAALMnAABwOAAAMCo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6" name="Slide Number Placeholder 5"/>
          <p:cNvSpPr>
            <a:spLocks noGrp="1" noChangeArrowheads="1"/>
            <a:extLst>
              <a:ext uri="smNativeData">
                <pr:smNativeData xmlns:pr="smNativeData" xmlns="smNativeData" val="SMDATA_15_xAxbZBMAAAAlAAAAZAAAAA0AAAAAkAAAAEgAAACQAAAASAAAAAAAAAABAAAAAAAAAAEAAABQAAAAAAAAAAAA4D8AAAAAAADgPwAAAAAAAOA/AAAAAAAA4D8AAAAAAADgPwAAAAAAAOA/AAAAAAAA4D8AAAAAAADgPwAAAAAAAOA/AAAAAAAA4D8CAAAAjAAAAAAAAAAAAAAAjI2G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v7eMKAAAAACgAAAAoAAAAZAAAAGQAAAAAAAAAzMzMAAAAAABQAAAAUAAAAGQAAABkAAAAAAAAABcAAAAUAAAAAAAAAAAAAAD/fwAA/38AAAAAAAAJAAAABAAAAP/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RjoAALMnAAAYRAAAMCo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ABC80EA-A4D7-E976-9904-5223CE4A6F07}" type="slidenum">
              <a:t>‹#›</a:t>
            </a:fld>
          </a:p>
        </p:txBody>
      </p:sp>
    </p:spTree>
  </p:cSld>
  <p:clrMapOvr>
    <a:masterClrMapping/>
  </p:clrMapOvr>
  <p:hf hdr="0" ftr="0"/>
</p:sldLayout>
</file>

<file path=ppt/slideLayouts/slideLayout11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 noChangeArrowheads="1"/>
            <a:extLst>
              <a:ext uri="smNativeData">
                <pr:smNativeData xmlns:pr="smNativeData" xmlns="smNativeData" val="SMDATA_15_xAxbZBMAAAAlAAAAZAAAAA0AAAAAkAAAAEgAAACQAAAASAAAAAAAAAAAAAAAAQAAAAEAAABQAAAAAAAAAAAA4D8AAAAAAADgPwAAAAAAAOA/AAAAAAAA4D8AAAAAAADgPwAAAAAAAOA/AAAAAAAA4D8AAAAAAADgPwAAAAAAAOA/AAAAAAAA4D8CAAAAjAAAAAAAAAAAAAAAjI2G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v7e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CTsAANcDAACqRAAAGCQAABAAAAAmAAAACAAAAAMAAAAAAAAA"/>
              </a:ext>
            </a:extLst>
          </p:cNvSpPr>
          <p:nvPr>
            <p:ph type="title"/>
          </p:nvPr>
        </p:nvSpPr>
        <p:spPr>
          <a:xfrm>
            <a:off x="9596755" y="624205"/>
            <a:ext cx="1565275" cy="5243195"/>
          </a:xfrm>
        </p:spPr>
        <p:txBody>
          <a:bodyPr vert="vert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  <a:r>
              <a:rPr lang="ko-kr" cap="none"/>
              <a:t>마스터 제목 스타일 편집</a:t>
            </a:r>
            <a:endParaRPr lang="ko-kr" cap="none"/>
          </a:p>
        </p:txBody>
      </p:sp>
      <p:sp>
        <p:nvSpPr>
          <p:cNvPr id="3" name="Vertical Text Placeholder 2"/>
          <p:cNvSpPr>
            <a:spLocks noGrp="1" noChangeArrowheads="1"/>
            <a:extLst>
              <a:ext uri="smNativeData">
                <pr:smNativeData xmlns:pr="smNativeData" xmlns="smNativeData" val="SMDATA_15_xAxbZBMAAAAlAAAAZAAAAA0AAAAAkAAAAEgAAACQAAAASAAAAAAAAAAAAAAAAQAAAAEAAABQAAAAAAAAAAAA4D8AAAAAAADgPwAAAAAAAOA/AAAAAAAA4D8AAAAAAADgPwAAAAAAAOA/AAAAAAAA4D8AAAAAAADgPwAAAAAAAOA/AAAAAAAA4D8CAAAAjAAAAAAAAAAAAAAAjI2G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v7eMKAAAAACgAAAAoAAAAZAAAAGQAAAAAAAAAzMzMAAAAAABQAAAAUAAAAGQAAABkAAAAAAAAABcAAAAUAAAAAAAAAAAAAAD/fwAA/38AAAAAAAAJAAAABAAAAPzwogs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cAgAANcDAADBOgAAGCQAABAAAAAmAAAACAAAAAMAAAAAAAAA"/>
              </a:ext>
            </a:extLst>
          </p:cNvSpPr>
          <p:nvPr>
            <p:ph idx="1"/>
          </p:nvPr>
        </p:nvSpPr>
        <p:spPr>
          <a:xfrm>
            <a:off x="1371600" y="624205"/>
            <a:ext cx="8179435" cy="5243195"/>
          </a:xfrm>
        </p:spPr>
        <p:txBody>
          <a:bodyPr vert="vert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  <a:r>
              <a:rPr lang="ko-kr" cap="none"/>
              <a:t>마스터 텍스트 스타일을 편집하려면 클릭</a:t>
            </a:r>
            <a:endParaRPr lang="ko-kr" cap="none"/>
          </a:p>
          <a:p>
            <a:pPr lvl="1">
              <a:defRPr lang="en-us"/>
            </a:pPr>
            <a:r>
              <a:rPr lang="ko-kr" cap="none"/>
              <a:t>두 번째 수준</a:t>
            </a:r>
            <a:endParaRPr lang="ko-kr" cap="none"/>
          </a:p>
          <a:p>
            <a:pPr lvl="2">
              <a:defRPr lang="en-us"/>
            </a:pPr>
            <a:r>
              <a:rPr lang="ko-kr" cap="none"/>
              <a:t>세 번째 수준</a:t>
            </a:r>
            <a:endParaRPr lang="ko-kr" cap="none"/>
          </a:p>
          <a:p>
            <a:pPr lvl="3">
              <a:defRPr lang="en-us"/>
            </a:pPr>
            <a:r>
              <a:rPr lang="ko-kr" cap="none"/>
              <a:t>네 번째 수준</a:t>
            </a:r>
            <a:endParaRPr lang="ko-kr" cap="none"/>
          </a:p>
          <a:p>
            <a:pPr lvl="4">
              <a:defRPr lang="en-us"/>
            </a:pPr>
            <a:r>
              <a:rPr lang="ko-kr" cap="none"/>
              <a:t>다섯 번째 수준</a:t>
            </a:r>
            <a:endParaRPr lang="ko-kr" cap="none"/>
          </a:p>
        </p:txBody>
      </p:sp>
      <p:sp>
        <p:nvSpPr>
          <p:cNvPr id="4" name="Date Placeholder 3"/>
          <p:cNvSpPr>
            <a:spLocks noGrp="1" noChangeArrowheads="1"/>
            <a:extLst>
              <a:ext uri="smNativeData">
                <pr:smNativeData xmlns:pr="smNativeData" xmlns="smNativeData" val="SMDATA_15_xAxbZBMAAAAlAAAAZAAAAA0AAAAAkAAAAEgAAACQAAAASAAAAAAAAAABAAAAAAAAAAEAAABQAAAAAAAAAAAA4D8AAAAAAADgPwAAAAAAAOA/AAAAAAAA4D8AAAAAAADgPwAAAAAAAOA/AAAAAAAA4D8AAAAAAADgPwAAAAAAAOA/AAAAAAAA4D8CAAAAjAAAAAAAAAAAAAAAjI2G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v7eMKAAAAACgAAAAoAAAAZAAAAGQAAAAAAAAAzMzMAAAAAABQAAAAUAAAAGQAAABkAAAAAAAAABcAAAAUAAAAAAAAAAAAAAD/fwAA/38AAAAAAAAJAAAABAAAAP/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jggAALMnAAD3DwAAMCo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3ABC8A6F-21D7-E97C-9904-D729C44A6F82}" type="datetime1">
              <a:t>5/10/2023</a:t>
            </a:fld>
          </a:p>
        </p:txBody>
      </p:sp>
      <p:sp>
        <p:nvSpPr>
          <p:cNvPr id="5" name="Footer Placeholder 4"/>
          <p:cNvSpPr>
            <a:spLocks noGrp="1" noChangeArrowheads="1"/>
            <a:extLst>
              <a:ext uri="smNativeData">
                <pr:smNativeData xmlns:pr="smNativeData" xmlns="smNativeData" val="SMDATA_15_xAxbZBMAAAAlAAAAZAAAAA0AAAAAkAAAAEgAAACQAAAASAAAAAAAAAABAAAAAAAAAAEAAABQAAAAAAAAAAAA4D8AAAAAAADgPwAAAAAAAOA/AAAAAAAA4D8AAAAAAADgPwAAAAAAAOA/AAAAAAAA4D8AAAAAAADgPwAAAAAAAOA/AAAAAAAA4D8CAAAAjAAAAAAAAAAAAAAAjI2G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v7eMKAAAAACgAAAAoAAAAZAAAAGQAAAAAAAAAzMzMAAAAAABQAAAAUAAAAGQAAABkAAAAAAAAABcAAAAUAAAAAAAAAAAAAAD/fwAA/38AAAAAAAAJAAAABAAAAP/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zREAALMnAABwOAAAMCo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6" name="Slide Number Placeholder 5"/>
          <p:cNvSpPr>
            <a:spLocks noGrp="1" noChangeArrowheads="1"/>
            <a:extLst>
              <a:ext uri="smNativeData">
                <pr:smNativeData xmlns:pr="smNativeData" xmlns="smNativeData" val="SMDATA_15_xAxbZBMAAAAlAAAAZAAAAA0AAAAAkAAAAEgAAACQAAAASAAAAAAAAAABAAAAAAAAAAEAAABQAAAAAAAAAAAA4D8AAAAAAADgPwAAAAAAAOA/AAAAAAAA4D8AAAAAAADgPwAAAAAAAOA/AAAAAAAA4D8AAAAAAADgPwAAAAAAAOA/AAAAAAAA4D8CAAAAjAAAAAAAAAAAAAAAjI2G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v7eMKAAAAACgAAAAoAAAAZAAAAGQAAAAAAAAAzMzMAAAAAABQAAAAUAAAAGQAAABkAAAAAAAAABcAAAAUAAAAAAAAAAAAAAD/fwAA/38AAAAAAAAJAAAABAAAAP/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RjoAALMnAAAYRAAAMCo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ABCE47D-33D7-E912-9904-C547AA4A6F90}" type="slidenum">
              <a:t>‹#›</a:t>
            </a:fld>
          </a:p>
        </p:txBody>
      </p:sp>
    </p:spTree>
  </p:cSld>
  <p:clrMapOvr>
    <a:masterClrMapping/>
  </p:clrMapOvr>
  <p:hf hdr="0" ftr="0"/>
</p:sldLayout>
</file>

<file path=ppt/slideLayouts/slideLayout2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="smNativeData" val="SMDATA_15_xAxbZBMAAAAlAAAAZAAAAA0AAAAAkAAAAEgAAACQAAAASAAAAAAAAAAAAAAAAAAAAAEAAABQAAAAAAAAAAAA4D8AAAAAAADgPwAAAAAAAOA/AAAAAAAA4D8AAAAAAADgPwAAAAAAAOA/AAAAAAAA4D8AAAAAAADgPwAAAAAAAOA/AAAAAAAA4D8CAAAAjAAAAAAAAAAAAAAAjI2G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v7e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cAgAADgEAACAQwAAXA0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rPr lang="ko-kr" cap="none"/>
              <a:t>마스터 제목 스타일 편집</a:t>
            </a:r>
            <a:endParaRPr lang="ko-kr" cap="none"/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:pr="smNativeData" xmlns="smNativeData" val="SMDATA_15_xAxbZBMAAAAlAAAAZAAAAA0AAAAAkAAAAEgAAACQAAAASAAAAAAAAAAAAAAAAAAAAAEAAABQAAAAAAAAAAAA4D8AAAAAAADgPwAAAAAAAOA/AAAAAAAA4D8AAAAAAADgPwAAAAAAAOA/AAAAAAAA4D8AAAAAAADgPwAAAAAAAOA/AAAAAAAA4D8CAAAAjAAAAAAAAAAAAAAAjI2G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v7e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cAgAABAOAACAQwAAGCQAABAAAAAmAAAACAAAAAAAAAAAAAAA"/>
              </a:ext>
            </a:extLst>
          </p:cNvSpPr>
          <p:nvPr>
            <p:ph idx="1"/>
          </p:nvPr>
        </p:nvSpPr>
        <p:spPr/>
        <p:txBody>
          <a:bodyPr/>
          <a:lstStyle/>
          <a:p>
            <a:pPr>
              <a:defRPr lang="en-us"/>
            </a:pPr>
            <a:r>
              <a:rPr lang="ko-kr" cap="none"/>
              <a:t>마스터 텍스트 스타일을 편집하려면 클릭</a:t>
            </a:r>
            <a:endParaRPr lang="ko-kr" cap="none"/>
          </a:p>
          <a:p>
            <a:pPr lvl="1">
              <a:defRPr lang="en-us"/>
            </a:pPr>
            <a:r>
              <a:rPr lang="ko-kr" cap="none"/>
              <a:t>두 번째 수준</a:t>
            </a:r>
            <a:endParaRPr lang="ko-kr" cap="none"/>
          </a:p>
          <a:p>
            <a:pPr lvl="2">
              <a:defRPr lang="en-us"/>
            </a:pPr>
            <a:r>
              <a:rPr lang="ko-kr" cap="none"/>
              <a:t>세 번째 수준</a:t>
            </a:r>
            <a:endParaRPr lang="ko-kr" cap="none"/>
          </a:p>
          <a:p>
            <a:pPr lvl="3">
              <a:defRPr lang="en-us"/>
            </a:pPr>
            <a:r>
              <a:rPr lang="ko-kr" cap="none"/>
              <a:t>네 번째 수준</a:t>
            </a:r>
            <a:endParaRPr lang="ko-kr" cap="none"/>
          </a:p>
          <a:p>
            <a:pPr lvl="4">
              <a:defRPr lang="en-us"/>
            </a:pPr>
            <a:r>
              <a:rPr lang="ko-kr" cap="none"/>
              <a:t>다섯 번째 수준</a:t>
            </a:r>
            <a:endParaRPr lang="ko-kr" cap="none"/>
          </a:p>
        </p:txBody>
      </p:sp>
      <p:sp>
        <p:nvSpPr>
          <p:cNvPr id="4" name="Date Placeholder 3"/>
          <p:cNvSpPr>
            <a:spLocks noGrp="1" noChangeArrowheads="1"/>
            <a:extLst>
              <a:ext uri="smNativeData">
                <pr:smNativeData xmlns:pr="smNativeData" xmlns="smNativeData" val="SMDATA_15_xAxbZBMAAAAlAAAAZAAAAA0AAAAAkAAAAEgAAACQAAAASAAAAAAAAAABAAAAAAAAAAEAAABQAAAAAAAAAAAA4D8AAAAAAADgPwAAAAAAAOA/AAAAAAAA4D8AAAAAAADgPwAAAAAAAOA/AAAAAAAA4D8AAAAAAADgPwAAAAAAAOA/AAAAAAAA4D8CAAAAjAAAAAAAAAAAAAAAjI2G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v7e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jggAALMnAAD3DwAAMCo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3ABCD968-26D7-E92F-9904-D07A974A6F85}" type="datetime1">
              <a:t>5/10/2023</a:t>
            </a:fld>
          </a:p>
        </p:txBody>
      </p:sp>
      <p:sp>
        <p:nvSpPr>
          <p:cNvPr id="5" name="Footer Placeholder 4"/>
          <p:cNvSpPr>
            <a:spLocks noGrp="1" noChangeArrowheads="1"/>
            <a:extLst>
              <a:ext uri="smNativeData">
                <pr:smNativeData xmlns:pr="smNativeData" xmlns="smNativeData" val="SMDATA_15_xAxbZBMAAAAlAAAAZAAAAA0AAAAAkAAAAEgAAACQAAAASAAAAAAAAAABAAAAAAAAAAEAAABQAAAAAAAAAAAA4D8AAAAAAADgPwAAAAAAAOA/AAAAAAAA4D8AAAAAAADgPwAAAAAAAOA/AAAAAAAA4D8AAAAAAADgPwAAAAAAAOA/AAAAAAAA4D8CAAAAjAAAAAAAAAAAAAAAjI2G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v7e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zREAALMnAABwOAAAMCo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6" name="Slide Number Placeholder 5"/>
          <p:cNvSpPr>
            <a:spLocks noGrp="1" noChangeArrowheads="1"/>
            <a:extLst>
              <a:ext uri="smNativeData">
                <pr:smNativeData xmlns:pr="smNativeData" xmlns="smNativeData" val="SMDATA_15_xAxbZBMAAAAlAAAAZAAAAA0AAAAAkAAAAEgAAACQAAAASAAAAAAAAAABAAAAAAAAAAEAAABQAAAAAAAAAAAA4D8AAAAAAADgPwAAAAAAAOA/AAAAAAAA4D8AAAAAAADgPwAAAAAAAOA/AAAAAAAA4D8AAAAAAADgPwAAAAAAAOA/AAAAAAAA4D8CAAAAjAAAAAAAAAAAAAAAjI2G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v7e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RjoAALMnAAAYRAAAMCo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ABC8BA2-ECD7-E97D-9904-1A28C54A6F4F}" type="slidenum">
              <a:t>‹#›</a:t>
            </a:fld>
          </a:p>
        </p:txBody>
      </p:sp>
    </p:spTree>
  </p:cSld>
  <p:clrMapOvr>
    <a:masterClrMapping/>
  </p:clrMapOvr>
  <p:hf hdr="0" ftr="0"/>
</p:sldLayout>
</file>

<file path=ppt/slideLayouts/slideLayout3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 type="secHead" preserve="1">
  <p:cSld name="구역 머리글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="smNativeData" val="SMDATA_15_xAxbZBMAAAAlAAAAZAAAAA0AAAAAkAAAAEgAAACQAAAASAAAAAAAAAACAAAAAAAAAAEAAABQAAAAAAAAAAAA4D8AAAAAAADgPwAAAAAAAOA/AAAAAAAA4D8AAAAAAADgPwAAAAAAAOA/AAAAAAAA4D8AAAAAAADgPwAAAAAAAOA/AAAAAAAA4D8CAAAAjAAAAAAAAAAAAAAAjI2G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v7e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tQQAAAEIAADXPwAAjhkAABAAAAAmAAAACAAAAIGgAAAAAAAA"/>
              </a:ext>
            </a:extLst>
          </p:cNvSpPr>
          <p:nvPr>
            <p:ph type="title"/>
          </p:nvPr>
        </p:nvSpPr>
        <p:spPr>
          <a:xfrm>
            <a:off x="765175" y="1301115"/>
            <a:ext cx="9612630" cy="2853055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r">
              <a:defRPr lang="en-us" sz="7200" cap="all" baseline="0">
                <a:solidFill>
                  <a:schemeClr val="tx2"/>
                </a:solidFill>
              </a:defRPr>
            </a:lvl1pPr>
            <a:lvl2pPr>
              <a:defRPr lang="en-us" cap="none"/>
            </a:lvl2pPr>
            <a:lvl3pPr>
              <a:defRPr lang="en-us" cap="none"/>
            </a:lvl3pPr>
            <a:lvl4pPr>
              <a:defRPr lang="en-us" cap="none"/>
            </a:lvl4pPr>
            <a:lvl5pPr>
              <a:defRPr lang="en-us" cap="none"/>
            </a:lvl5pPr>
            <a:lvl6pPr>
              <a:defRPr lang="en-us" cap="none"/>
            </a:lvl6pPr>
            <a:lvl7pPr>
              <a:defRPr lang="en-us" cap="none"/>
            </a:lvl7pPr>
            <a:lvl8pPr>
              <a:defRPr lang="en-us" cap="none"/>
            </a:lvl8pPr>
            <a:lvl9pPr>
              <a:defRPr lang="en-us" cap="none"/>
            </a:lvl9pPr>
          </a:lstStyle>
          <a:p>
            <a:pPr>
              <a:defRPr lang="en-us"/>
            </a:pPr>
            <a:r>
              <a:rPr lang="ko-kr" cap="all"/>
              <a:t>마스터 제목 스타일 편집</a:t>
            </a:r>
            <a:endParaRPr lang="ko-kr" cap="all"/>
          </a:p>
        </p:txBody>
      </p:sp>
      <p:sp>
        <p:nvSpPr>
          <p:cNvPr id="3" name="Text Placeholder 2"/>
          <p:cNvSpPr>
            <a:spLocks noGrp="1" noChangeArrowheads="1"/>
            <a:extLst>
              <a:ext uri="smNativeData">
                <pr:smNativeData xmlns:pr="smNativeData" xmlns="smNativeData" val="SMDATA_15_xAxbZBMAAAAlAAAAZAAAAA0AAAAAkAAAAEgAAACQAAAASAAAAAAAAAAAAAAAAAAAAAEAAABQAAAAAAAAAAAA4D8AAAAAAADgPwAAAAAAAOA/AAAAAAAA4D8AAAAAAADgPwAAAAAAAOA/AAAAAAAA4D8AAAAAAADgPwAAAAAAAOA/AAAAAAAA4D8CAAAAjAAAAAAAAAAAAAAAjI2G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v7e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tQQAAPAZAADXPwAA+CAAABAAAAAmAAAACAAAAAGAAAAAAAAA"/>
              </a:ext>
            </a:extLst>
          </p:cNvSpPr>
          <p:nvPr>
            <p:ph idx="1"/>
          </p:nvPr>
        </p:nvSpPr>
        <p:spPr>
          <a:xfrm>
            <a:off x="765175" y="4216400"/>
            <a:ext cx="9612630" cy="1143000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lang="en-us" sz="2400" cap="none">
                <a:solidFill>
                  <a:schemeClr val="tx2"/>
                </a:solidFill>
              </a:defRPr>
            </a:lvl1pPr>
            <a:lvl2pPr marL="457200" indent="0">
              <a:buNone/>
              <a:defRPr lang="en-us" sz="2000" cap="none">
                <a:solidFill>
                  <a:srgbClr val="FFFFFF"/>
                </a:solidFill>
              </a:defRPr>
            </a:lvl2pPr>
            <a:lvl3pPr marL="914400" indent="0">
              <a:buNone/>
              <a:defRPr lang="en-us" sz="1800" cap="none">
                <a:solidFill>
                  <a:srgbClr val="FFFFFF"/>
                </a:solidFill>
              </a:defRPr>
            </a:lvl3pPr>
            <a:lvl4pPr marL="1371600" indent="0">
              <a:buNone/>
              <a:defRPr lang="en-us" sz="1600" cap="none">
                <a:solidFill>
                  <a:srgbClr val="FFFFFF"/>
                </a:solidFill>
              </a:defRPr>
            </a:lvl4pPr>
            <a:lvl5pPr marL="1828800" indent="0">
              <a:buNone/>
              <a:defRPr lang="en-us" sz="1600" cap="none">
                <a:solidFill>
                  <a:srgbClr val="FFFFFF"/>
                </a:solidFill>
              </a:defRPr>
            </a:lvl5pPr>
            <a:lvl6pPr marL="2286000" indent="0">
              <a:buNone/>
              <a:defRPr lang="en-us" sz="1600" cap="none">
                <a:solidFill>
                  <a:srgbClr val="FFFFFF"/>
                </a:solidFill>
              </a:defRPr>
            </a:lvl6pPr>
            <a:lvl7pPr marL="2743200" indent="0">
              <a:buNone/>
              <a:defRPr lang="en-us" sz="1600" cap="none">
                <a:solidFill>
                  <a:srgbClr val="FFFFFF"/>
                </a:solidFill>
              </a:defRPr>
            </a:lvl7pPr>
            <a:lvl8pPr marL="3200400" indent="0">
              <a:buNone/>
              <a:defRPr lang="en-us" sz="1600" cap="none">
                <a:solidFill>
                  <a:srgbClr val="FFFFFF"/>
                </a:solidFill>
              </a:defRPr>
            </a:lvl8pPr>
            <a:lvl9pPr marL="3657600" indent="0">
              <a:buNone/>
              <a:defRPr lang="en-us" sz="1600" cap="none">
                <a:solidFill>
                  <a:srgbClr val="FFFFFF"/>
                </a:solidFill>
              </a:defRPr>
            </a:lvl9pPr>
          </a:lstStyle>
          <a:p>
            <a:pPr>
              <a:defRPr lang="en-us"/>
            </a:pPr>
            <a:r>
              <a:rPr lang="ko-kr" cap="none"/>
              <a:t>마스터 텍스트 스타일을 편집하려면 클릭</a:t>
            </a:r>
            <a:endParaRPr lang="ko-kr" cap="none"/>
          </a:p>
        </p:txBody>
      </p:sp>
      <p:sp>
        <p:nvSpPr>
          <p:cNvPr id="4" name="Date Placeholder 3"/>
          <p:cNvSpPr>
            <a:spLocks noGrp="1" noChangeArrowheads="1"/>
            <a:extLst>
              <a:ext uri="smNativeData">
                <pr:smNativeData xmlns:pr="smNativeData" xmlns="smNativeData" val="SMDATA_15_xAxbZBMAAAAlAAAAZAAAAA0AAAAAkAAAAEgAAACQAAAASAAAAAAAAAABAAAAAAAAAAEAAABQAAAAAAAAAAAA4D8AAAAAAADgPwAAAAAAAOA/AAAAAAAA4D8AAAAAAADgPwAAAAAAAOA/AAAAAAAA4D8AAAAAAADgPwAAAAAAAOA/AAAAAAAA4D8CAAAAjAAAAAAAAAAAAAAAjI2G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v7e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jAQAALMnAACHDgAAMCoAABAAAAAmAAAACAAAAAGAAAAAAAAA"/>
              </a:ext>
            </a:extLst>
          </p:cNvSpPr>
          <p:nvPr>
            <p:ph type="dt" sz="half" idx="10"/>
          </p:nvPr>
        </p:nvSpPr>
        <p:spPr>
          <a:xfrm>
            <a:off x="739140" y="6453505"/>
            <a:ext cx="1622425" cy="404495"/>
          </a:xfrm>
        </p:spPr>
        <p:txBody>
          <a:bodyPr/>
          <a:lstStyle>
            <a:lvl1pPr>
              <a:defRPr lang="en-us" cap="none">
                <a:solidFill>
                  <a:schemeClr val="tx2"/>
                </a:solidFill>
              </a:defRPr>
            </a:lvl1pPr>
            <a:lvl2pPr>
              <a:defRPr lang="en-us" cap="none"/>
            </a:lvl2pPr>
            <a:lvl3pPr>
              <a:defRPr lang="en-us" cap="none"/>
            </a:lvl3pPr>
            <a:lvl4pPr>
              <a:defRPr lang="en-us" cap="none"/>
            </a:lvl4pPr>
            <a:lvl5pPr>
              <a:defRPr lang="en-us" cap="none"/>
            </a:lvl5pPr>
            <a:lvl6pPr>
              <a:defRPr lang="en-us" cap="none"/>
            </a:lvl6pPr>
            <a:lvl7pPr>
              <a:defRPr lang="en-us" cap="none"/>
            </a:lvl7pPr>
            <a:lvl8pPr>
              <a:defRPr lang="en-us" cap="none"/>
            </a:lvl8pPr>
            <a:lvl9pPr>
              <a:defRPr lang="en-us" cap="none"/>
            </a:lvl9pPr>
          </a:lstStyle>
          <a:p>
            <a:pPr>
              <a:defRPr lang="en-us"/>
            </a:pPr>
            <a:fld id="{3ABC82B3-FDD7-E974-9904-0B21CC4A6F5E}" type="datetime1">
              <a:t/>
            </a:fld>
          </a:p>
        </p:txBody>
      </p:sp>
      <p:sp>
        <p:nvSpPr>
          <p:cNvPr id="5" name="Footer Placeholder 4"/>
          <p:cNvSpPr>
            <a:spLocks noGrp="1" noChangeArrowheads="1"/>
            <a:extLst>
              <a:ext uri="smNativeData">
                <pr:smNativeData xmlns:pr="smNativeData" xmlns="smNativeData" val="SMDATA_15_xAxbZBMAAAAlAAAAZAAAAA0AAAAAkAAAAEgAAACQAAAASAAAAAAAAAABAAAAAAAAAAEAAABQAAAAAAAAAAAA4D8AAAAAAADgPwAAAAAAAOA/AAAAAAAA4D8AAAAAAADgPwAAAAAAAOA/AAAAAAAA4D8AAAAAAADgPwAAAAAAAOA/AAAAAAAA4D8CAAAAjAAAAAAAAAAAAAAAjI2G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v7e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5g8AALMnAAAaOwAAMCoAABAAAAAmAAAACAAAAAGAAAAAAAAA"/>
              </a:ext>
            </a:extLst>
          </p:cNvSpPr>
          <p:nvPr>
            <p:ph type="ftr" sz="quarter" idx="11"/>
          </p:nvPr>
        </p:nvSpPr>
        <p:spPr>
          <a:xfrm>
            <a:off x="2584450" y="6453505"/>
            <a:ext cx="7023100" cy="404495"/>
          </a:xfrm>
        </p:spPr>
        <p:txBody>
          <a:bodyPr/>
          <a:lstStyle>
            <a:lvl1pPr algn="ctr">
              <a:defRPr lang="en-us" cap="none">
                <a:solidFill>
                  <a:schemeClr val="tx2"/>
                </a:solidFill>
              </a:defRPr>
            </a:lvl1pPr>
            <a:lvl2pPr>
              <a:defRPr lang="en-us" cap="none"/>
            </a:lvl2pPr>
            <a:lvl3pPr>
              <a:defRPr lang="en-us" cap="none"/>
            </a:lvl3pPr>
            <a:lvl4pPr>
              <a:defRPr lang="en-us" cap="none"/>
            </a:lvl4pPr>
            <a:lvl5pPr>
              <a:defRPr lang="en-us" cap="none"/>
            </a:lvl5pPr>
            <a:lvl6pPr>
              <a:defRPr lang="en-us" cap="none"/>
            </a:lvl6pPr>
            <a:lvl7pPr>
              <a:defRPr lang="en-us" cap="none"/>
            </a:lvl7pPr>
            <a:lvl8pPr>
              <a:defRPr lang="en-us" cap="none"/>
            </a:lvl8pPr>
            <a:lvl9pPr>
              <a:defRPr lang="en-us" cap="none"/>
            </a:lvl9pPr>
          </a:lstStyle>
          <a:p>
            <a:pPr>
              <a:defRPr lang="en-us"/>
            </a:pPr>
          </a:p>
        </p:txBody>
      </p:sp>
      <p:sp>
        <p:nvSpPr>
          <p:cNvPr id="6" name="Slide Number Placeholder 5"/>
          <p:cNvSpPr>
            <a:spLocks noGrp="1" noChangeArrowheads="1"/>
            <a:extLst>
              <a:ext uri="smNativeData">
                <pr:smNativeData xmlns:pr="smNativeData" xmlns="smNativeData" val="SMDATA_15_xAxbZBMAAAAlAAAAZAAAAA0AAAAAkAAAAEgAAACQAAAASAAAAAAAAAABAAAAAAAAAAEAAABQAAAAAAAAAAAA4D8AAAAAAADgPwAAAAAAAOA/AAAAAAAA4D8AAAAAAADgPwAAAAAAAOA/AAAAAAAA4D8AAAAAAADgPwAAAAAAAOA/AAAAAAAA4D8CAAAAjAAAAAAAAAAAAAAAjI2G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v7e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eTwAALMnAABLRgAAMCoAABAAAAAmAAAACAAAAAGAAAAAAAAA"/>
              </a:ext>
            </a:extLst>
          </p:cNvSpPr>
          <p:nvPr>
            <p:ph type="sldNum" sz="quarter" idx="12"/>
          </p:nvPr>
        </p:nvSpPr>
        <p:spPr>
          <a:xfrm>
            <a:off x="9830435" y="6453505"/>
            <a:ext cx="1596390" cy="404495"/>
          </a:xfrm>
        </p:spPr>
        <p:txBody>
          <a:bodyPr/>
          <a:lstStyle>
            <a:lvl1pPr>
              <a:defRPr lang="en-us" cap="none">
                <a:solidFill>
                  <a:schemeClr val="tx2"/>
                </a:solidFill>
              </a:defRPr>
            </a:lvl1pPr>
            <a:lvl2pPr>
              <a:defRPr lang="en-us" cap="none"/>
            </a:lvl2pPr>
            <a:lvl3pPr>
              <a:defRPr lang="en-us" cap="none"/>
            </a:lvl3pPr>
            <a:lvl4pPr>
              <a:defRPr lang="en-us" cap="none"/>
            </a:lvl4pPr>
            <a:lvl5pPr>
              <a:defRPr lang="en-us" cap="none"/>
            </a:lvl5pPr>
            <a:lvl6pPr>
              <a:defRPr lang="en-us" cap="none"/>
            </a:lvl6pPr>
            <a:lvl7pPr>
              <a:defRPr lang="en-us" cap="none"/>
            </a:lvl7pPr>
            <a:lvl8pPr>
              <a:defRPr lang="en-us" cap="none"/>
            </a:lvl8pPr>
            <a:lvl9pPr>
              <a:defRPr lang="en-us" cap="none"/>
            </a:lvl9pPr>
          </a:lstStyle>
          <a:p>
            <a:pPr>
              <a:defRPr lang="en-us"/>
            </a:pPr>
            <a:fld id="{3ABCB151-1FD7-E947-9904-E912FF4A6FBC}" type="slidenum">
              <a:t/>
            </a:fld>
          </a:p>
        </p:txBody>
      </p:sp>
      <p:sp>
        <p:nvSpPr>
          <p:cNvPr id="7" name="Freeform 6"/>
          <p:cNvSpPr>
            <a:extLst>
              <a:ext uri="smNativeData">
                <pr:smNativeData xmlns:pr="smNativeData" xmlns="smNativeData" val="SMDATA_15_xAxbZBMAAAAlAAAACwAAAA0AAAAAAAAAAAAAAABLRgAAfSUAAAAAAAAAAAAAAAAAAAEAAABQAAAAAAAAAAAA4D8AAAAAAADgPwAAAAAAAOA/AAAAAAAA4D8AAAAAAADgPwAAAAAAAOA/AAAAAAAA4D8AAAAAAADgPwAAAAAAAOA/AAAAAAAA4D8CAAAAjAAAAAEAAAAAAAAAGRsOC/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v7e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7+3jBAAAAAEAAAAAAAAAAAAAAAAAAAAAAAAAAAAAAAAAAAAAAAAAAP///wJ/f38AGRsOA8zMzADAwP8Af39/AAAAAAAAAAAAAAAAAAAAAAAAAAAAIQAAABgAAAAUAAAAJjIAAF8KAABLRgAAfSUAABAAAAAmAAAACAAAAP//////////"/>
              </a:ext>
            </a:extLst>
          </p:cNvSpPr>
          <p:nvPr/>
        </p:nvSpPr>
        <p:spPr>
          <a:xfrm>
            <a:off x="8152130" y="1685925"/>
            <a:ext cx="3274695" cy="4408170"/>
          </a:xfrm>
          <a:custGeom>
            <a:avLst/>
            <a:gdLst/>
            <a:ahLst/>
            <a:cxnLst/>
            <a:rect l="0" t="0" r="3274695" b="4408170"/>
            <a:pathLst>
              <a:path w="3274695" h="4408170">
                <a:moveTo>
                  <a:pt x="2869029" y="0"/>
                </a:moveTo>
                <a:lnTo>
                  <a:pt x="3274695" y="0"/>
                </a:lnTo>
                <a:lnTo>
                  <a:pt x="3274695" y="4408170"/>
                </a:lnTo>
                <a:lnTo>
                  <a:pt x="0" y="4408170"/>
                </a:lnTo>
                <a:lnTo>
                  <a:pt x="0" y="4027197"/>
                </a:lnTo>
                <a:lnTo>
                  <a:pt x="2869029" y="4027197"/>
                </a:lnTo>
                <a:lnTo>
                  <a:pt x="2869029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/>
</p:sldLayout>
</file>

<file path=ppt/slideLayouts/slideLayout4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="smNativeData" val="SMDATA_15_xAxbZBMAAAAlAAAAZAAAAA0AAAAAkAAAAEgAAACQAAAASAAAAAAAAAAAAAAAAAAAAAEAAABQAAAAAAAAAAAA4D8AAAAAAADgPwAAAAAAAOA/AAAAAAAA4D8AAAAAAADgPwAAAAAAAOA/AAAAAAAA4D8AAAAAAADgPwAAAAAAAOA/AAAAAAAA4D8CAAAAjAAAAAAAAAAAAAAAjI2G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v7e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cAgAADgEAACAQwAAXA0AABAAAAAmAAAACAAAAACAAAAAAAAA"/>
              </a:ext>
            </a:extLst>
          </p:cNvSpPr>
          <p:nvPr>
            <p:ph type="title"/>
          </p:nvPr>
        </p:nvSpPr>
        <p:spPr/>
        <p:txBody>
          <a:bodyPr/>
          <a:lstStyle>
            <a:lvl1pPr>
              <a:defRPr lang="en-us" cap="none">
                <a:solidFill>
                  <a:schemeClr val="tx2"/>
                </a:solidFill>
              </a:defRPr>
            </a:lvl1pPr>
            <a:lvl2pPr>
              <a:defRPr lang="en-us" cap="none"/>
            </a:lvl2pPr>
            <a:lvl3pPr>
              <a:defRPr lang="en-us" cap="none"/>
            </a:lvl3pPr>
            <a:lvl4pPr>
              <a:defRPr lang="en-us" cap="none"/>
            </a:lvl4pPr>
            <a:lvl5pPr>
              <a:defRPr lang="en-us" cap="none"/>
            </a:lvl5pPr>
            <a:lvl6pPr>
              <a:defRPr lang="en-us" cap="none"/>
            </a:lvl6pPr>
            <a:lvl7pPr>
              <a:defRPr lang="en-us" cap="none"/>
            </a:lvl7pPr>
            <a:lvl8pPr>
              <a:defRPr lang="en-us" cap="none"/>
            </a:lvl8pPr>
            <a:lvl9pPr>
              <a:defRPr lang="en-us" cap="none"/>
            </a:lvl9pPr>
          </a:lstStyle>
          <a:p>
            <a:pPr>
              <a:defRPr lang="en-us"/>
            </a:pPr>
            <a:r>
              <a:rPr lang="ko-kr" cap="none"/>
              <a:t>마스터 제목 스타일 편집</a:t>
            </a:r>
            <a:endParaRPr lang="ko-kr" cap="none"/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:pr="smNativeData" xmlns="smNativeData" val="SMDATA_15_xAxbZBMAAAAlAAAAZAAAAA0AAAAAkAAAAEgAAACQAAAASAAAAAAAAAAAAAAAAAAAAAEAAABQAAAAAAAAAAAA4D8AAAAAAADgPwAAAAAAAOA/AAAAAAAA4D8AAAAAAADgPwAAAAAAAOA/AAAAAAAA4D8AAAAAAADgPwAAAAAAAOA/AAAAAAAA4D8CAAAAjAAAAAAAAAAAAAAAjI2G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v7e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cAgAABAOAADMIwAAGCQAABAAAAAmAAAACAAAAAGAAAAAAAAA"/>
              </a:ext>
            </a:extLst>
          </p:cNvSpPr>
          <p:nvPr>
            <p:ph idx="1"/>
          </p:nvPr>
        </p:nvSpPr>
        <p:spPr>
          <a:xfrm>
            <a:off x="1371600" y="2286000"/>
            <a:ext cx="4447540" cy="3581400"/>
          </a:xfrm>
        </p:spPr>
        <p:txBody>
          <a:bodyPr/>
          <a:lstStyle>
            <a:lvl1pPr>
              <a:defRPr lang="en-us" cap="none" baseline="0">
                <a:solidFill>
                  <a:schemeClr val="tx2"/>
                </a:solidFill>
              </a:defRPr>
            </a:lvl1pPr>
            <a:lvl2pPr>
              <a:defRPr lang="en-us" cap="none" baseline="0">
                <a:solidFill>
                  <a:schemeClr val="tx2"/>
                </a:solidFill>
              </a:defRPr>
            </a:lvl2pPr>
            <a:lvl3pPr>
              <a:defRPr lang="en-us" cap="none" baseline="0">
                <a:solidFill>
                  <a:schemeClr val="tx2"/>
                </a:solidFill>
              </a:defRPr>
            </a:lvl3pPr>
            <a:lvl4pPr>
              <a:defRPr lang="en-us" cap="none" baseline="0">
                <a:solidFill>
                  <a:schemeClr val="tx2"/>
                </a:solidFill>
              </a:defRPr>
            </a:lvl4pPr>
            <a:lvl5pPr>
              <a:defRPr lang="en-us" cap="none" baseline="0">
                <a:solidFill>
                  <a:schemeClr val="tx2"/>
                </a:solidFill>
              </a:defRPr>
            </a:lvl5pPr>
            <a:lvl6pPr>
              <a:defRPr lang="en-us" cap="none"/>
            </a:lvl6pPr>
            <a:lvl7pPr>
              <a:defRPr lang="en-us" cap="none"/>
            </a:lvl7pPr>
            <a:lvl8pPr>
              <a:defRPr lang="en-us" cap="none"/>
            </a:lvl8pPr>
            <a:lvl9pPr>
              <a:defRPr lang="en-us" cap="none"/>
            </a:lvl9pPr>
          </a:lstStyle>
          <a:p>
            <a:pPr>
              <a:defRPr lang="en-us"/>
            </a:pPr>
            <a:r>
              <a:rPr lang="ko-kr" cap="none"/>
              <a:t>마스터 텍스트 스타일을 편집하려면 클릭</a:t>
            </a:r>
            <a:endParaRPr lang="ko-kr" cap="none"/>
          </a:p>
          <a:p>
            <a:pPr lvl="1">
              <a:defRPr lang="en-us"/>
            </a:pPr>
            <a:r>
              <a:rPr lang="ko-kr" cap="none"/>
              <a:t>두 번째 수준</a:t>
            </a:r>
            <a:endParaRPr lang="ko-kr" cap="none"/>
          </a:p>
          <a:p>
            <a:pPr lvl="2">
              <a:defRPr lang="en-us"/>
            </a:pPr>
            <a:r>
              <a:rPr lang="ko-kr" cap="none"/>
              <a:t>세 번째 수준</a:t>
            </a:r>
            <a:endParaRPr lang="ko-kr" cap="none"/>
          </a:p>
          <a:p>
            <a:pPr lvl="3">
              <a:defRPr lang="en-us"/>
            </a:pPr>
            <a:r>
              <a:rPr lang="ko-kr" cap="none"/>
              <a:t>네 번째 수준</a:t>
            </a:r>
            <a:endParaRPr lang="ko-kr" cap="none"/>
          </a:p>
          <a:p>
            <a:pPr lvl="4">
              <a:defRPr lang="en-us"/>
            </a:pPr>
            <a:r>
              <a:rPr lang="ko-kr" cap="none"/>
              <a:t>다섯 번째 수준</a:t>
            </a:r>
            <a:endParaRPr lang="ko-kr" cap="none"/>
          </a:p>
        </p:txBody>
      </p:sp>
      <p:sp>
        <p:nvSpPr>
          <p:cNvPr id="4" name="Content Placeholder 3"/>
          <p:cNvSpPr>
            <a:spLocks noGrp="1" noChangeArrowheads="1"/>
            <a:extLst>
              <a:ext uri="smNativeData">
                <pr:smNativeData xmlns:pr="smNativeData" xmlns="smNativeData" val="SMDATA_15_xAxbZBMAAAAlAAAAZAAAAA0AAAAAkAAAAEgAAACQAAAASAAAAAAAAAAAAAAAAAAAAAEAAABQAAAAAAAAAAAA4D8AAAAAAADgPwAAAAAAAOA/AAAAAAAA4D8AAAAAAADgPwAAAAAAAOA/AAAAAAAA4D8AAAAAAADgPwAAAAAAAOA/AAAAAAAA4D8CAAAAjAAAAAAAAAAAAAAAjI2G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v7e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JCgAABAOAACBQwAAGCQAABAAAAAmAAAACAAAAAGAAAAAAAAA"/>
              </a:ext>
            </a:extLst>
          </p:cNvSpPr>
          <p:nvPr>
            <p:ph idx="2"/>
          </p:nvPr>
        </p:nvSpPr>
        <p:spPr>
          <a:xfrm>
            <a:off x="6525260" y="2286000"/>
            <a:ext cx="4448175" cy="3581400"/>
          </a:xfrm>
        </p:spPr>
        <p:txBody>
          <a:bodyPr/>
          <a:lstStyle>
            <a:lvl1pPr>
              <a:defRPr lang="en-us" cap="none">
                <a:solidFill>
                  <a:schemeClr val="tx2"/>
                </a:solidFill>
              </a:defRPr>
            </a:lvl1pPr>
            <a:lvl2pPr>
              <a:defRPr lang="en-us" cap="none">
                <a:solidFill>
                  <a:schemeClr val="tx2"/>
                </a:solidFill>
              </a:defRPr>
            </a:lvl2pPr>
            <a:lvl3pPr>
              <a:defRPr lang="en-us" cap="none">
                <a:solidFill>
                  <a:schemeClr val="tx2"/>
                </a:solidFill>
              </a:defRPr>
            </a:lvl3pPr>
            <a:lvl4pPr>
              <a:defRPr lang="en-us" cap="none">
                <a:solidFill>
                  <a:schemeClr val="tx2"/>
                </a:solidFill>
              </a:defRPr>
            </a:lvl4pPr>
            <a:lvl5pPr>
              <a:defRPr lang="en-us" cap="none">
                <a:solidFill>
                  <a:schemeClr val="tx2"/>
                </a:solidFill>
              </a:defRPr>
            </a:lvl5pPr>
            <a:lvl6pPr>
              <a:defRPr lang="en-us" cap="none"/>
            </a:lvl6pPr>
            <a:lvl7pPr>
              <a:defRPr lang="en-us" cap="none"/>
            </a:lvl7pPr>
            <a:lvl8pPr>
              <a:defRPr lang="en-us" cap="none"/>
            </a:lvl8pPr>
            <a:lvl9pPr>
              <a:defRPr lang="en-us" cap="none"/>
            </a:lvl9pPr>
          </a:lstStyle>
          <a:p>
            <a:pPr>
              <a:defRPr lang="en-us"/>
            </a:pPr>
            <a:r>
              <a:rPr lang="ko-kr" cap="none"/>
              <a:t>마스터 텍스트 스타일을 편집하려면 클릭</a:t>
            </a:r>
            <a:endParaRPr lang="ko-kr" cap="none"/>
          </a:p>
          <a:p>
            <a:pPr lvl="1">
              <a:defRPr lang="en-us"/>
            </a:pPr>
            <a:r>
              <a:rPr lang="ko-kr" cap="none"/>
              <a:t>두 번째 수준</a:t>
            </a:r>
            <a:endParaRPr lang="ko-kr" cap="none"/>
          </a:p>
          <a:p>
            <a:pPr lvl="2">
              <a:defRPr lang="en-us"/>
            </a:pPr>
            <a:r>
              <a:rPr lang="ko-kr" cap="none"/>
              <a:t>세 번째 수준</a:t>
            </a:r>
            <a:endParaRPr lang="ko-kr" cap="none"/>
          </a:p>
          <a:p>
            <a:pPr lvl="3">
              <a:defRPr lang="en-us"/>
            </a:pPr>
            <a:r>
              <a:rPr lang="ko-kr" cap="none"/>
              <a:t>네 번째 수준</a:t>
            </a:r>
            <a:endParaRPr lang="ko-kr" cap="none"/>
          </a:p>
          <a:p>
            <a:pPr lvl="4">
              <a:defRPr lang="en-us"/>
            </a:pPr>
            <a:r>
              <a:rPr lang="ko-kr" cap="none"/>
              <a:t>다섯 번째 수준</a:t>
            </a:r>
            <a:endParaRPr lang="ko-kr" cap="none"/>
          </a:p>
        </p:txBody>
      </p:sp>
      <p:sp>
        <p:nvSpPr>
          <p:cNvPr id="5" name="Date Placeholder 4"/>
          <p:cNvSpPr>
            <a:spLocks noGrp="1" noChangeArrowheads="1"/>
            <a:extLst>
              <a:ext uri="smNativeData">
                <pr:smNativeData xmlns:pr="smNativeData" xmlns="smNativeData" val="SMDATA_15_xAxbZBMAAAAlAAAAZAAAAA0AAAAAkAAAAEgAAACQAAAASAAAAAAAAAABAAAAAAAAAAEAAABQAAAAAAAAAAAA4D8AAAAAAADgPwAAAAAAAOA/AAAAAAAA4D8AAAAAAADgPwAAAAAAAOA/AAAAAAAA4D8AAAAAAADgPwAAAAAAAOA/AAAAAAAA4D8CAAAAjAAAAAAAAAAAAAAAjI2G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v7e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jggAALMnAAD3DwAAMCo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3ABCC07C-32D7-E936-9904-C4638E4A6F91}" type="datetime1">
              <a:t>5/10/2023</a:t>
            </a:fld>
          </a:p>
        </p:txBody>
      </p:sp>
      <p:sp>
        <p:nvSpPr>
          <p:cNvPr id="6" name="Footer Placeholder 5"/>
          <p:cNvSpPr>
            <a:spLocks noGrp="1" noChangeArrowheads="1"/>
            <a:extLst>
              <a:ext uri="smNativeData">
                <pr:smNativeData xmlns:pr="smNativeData" xmlns="smNativeData" val="SMDATA_15_xAxbZBMAAAAlAAAAZAAAAA0AAAAAkAAAAEgAAACQAAAASAAAAAAAAAABAAAAAAAAAAEAAABQAAAAAAAAAAAA4D8AAAAAAADgPwAAAAAAAOA/AAAAAAAA4D8AAAAAAADgPwAAAAAAAOA/AAAAAAAA4D8AAAAAAADgPwAAAAAAAOA/AAAAAAAA4D8CAAAAjAAAAAAAAAAAAAAAjI2G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v7e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zREAALMnAABwOAAAMCo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7" name="Slide Number Placeholder 6"/>
          <p:cNvSpPr>
            <a:spLocks noGrp="1" noChangeArrowheads="1"/>
            <a:extLst>
              <a:ext uri="smNativeData">
                <pr:smNativeData xmlns:pr="smNativeData" xmlns="smNativeData" val="SMDATA_15_xAxbZBMAAAAlAAAAZAAAAA0AAAAAkAAAAEgAAACQAAAASAAAAAAAAAABAAAAAAAAAAEAAABQAAAAAAAAAAAA4D8AAAAAAADgPwAAAAAAAOA/AAAAAAAA4D8AAAAAAADgPwAAAAAAAOA/AAAAAAAA4D8AAAAAAADgPwAAAAAAAOA/AAAAAAAA4D8CAAAAjAAAAAAAAAAAAAAAjI2G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v7e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RjoAALMnAAAYRAAAMCo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ABC8175-3BD7-E977-9904-CD22CF4A6F98}" type="slidenum">
              <a:t>‹#›</a:t>
            </a:fld>
          </a:p>
        </p:txBody>
      </p:sp>
    </p:spTree>
  </p:cSld>
  <p:clrMapOvr>
    <a:masterClrMapping/>
  </p:clrMapOvr>
  <p:hf hdr="0" ftr="0"/>
</p:sldLayout>
</file>

<file path=ppt/slideLayouts/slideLayout5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="smNativeData" val="SMDATA_15_xAxbZBMAAAAlAAAAZAAAAA0AAAAAkAAAAEgAAACQAAAASAAAAAAAAAAAAAAAAAAAAAEAAABQAAAAAAAAAAAA4D8AAAAAAADgPwAAAAAAAOA/AAAAAAAA4D8AAAAAAADgPwAAAAAAAOA/AAAAAAAA4D8AAAAAAADgPwAAAAAAAOA/AAAAAAAA4D8CAAAAjAAAAAAAAAAAAAAAjI2G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v7e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cAgAADgEAACAQwAAXA0AABAAAAAmAAAACAAAAACAAAAAAAAA"/>
              </a:ext>
            </a:extLst>
          </p:cNvSpPr>
          <p:nvPr>
            <p:ph type="title"/>
          </p:nvPr>
        </p:nvSpPr>
        <p:spPr/>
        <p:txBody>
          <a:bodyPr/>
          <a:lstStyle>
            <a:lvl1pPr>
              <a:defRPr lang="en-us" cap="none">
                <a:solidFill>
                  <a:schemeClr val="tx2"/>
                </a:solidFill>
              </a:defRPr>
            </a:lvl1pPr>
            <a:lvl2pPr>
              <a:defRPr lang="en-us" cap="none"/>
            </a:lvl2pPr>
            <a:lvl3pPr>
              <a:defRPr lang="en-us" cap="none"/>
            </a:lvl3pPr>
            <a:lvl4pPr>
              <a:defRPr lang="en-us" cap="none"/>
            </a:lvl4pPr>
            <a:lvl5pPr>
              <a:defRPr lang="en-us" cap="none"/>
            </a:lvl5pPr>
            <a:lvl6pPr>
              <a:defRPr lang="en-us" cap="none"/>
            </a:lvl6pPr>
            <a:lvl7pPr>
              <a:defRPr lang="en-us" cap="none"/>
            </a:lvl7pPr>
            <a:lvl8pPr>
              <a:defRPr lang="en-us" cap="none"/>
            </a:lvl8pPr>
            <a:lvl9pPr>
              <a:defRPr lang="en-us" cap="none"/>
            </a:lvl9pPr>
          </a:lstStyle>
          <a:p>
            <a:pPr>
              <a:defRPr lang="en-us"/>
            </a:pPr>
            <a:r>
              <a:rPr lang="ko-kr" cap="none"/>
              <a:t>마스터 제목 스타일 편집</a:t>
            </a:r>
            <a:endParaRPr lang="ko-kr" cap="none"/>
          </a:p>
        </p:txBody>
      </p:sp>
      <p:sp>
        <p:nvSpPr>
          <p:cNvPr id="3" name="Text Placeholder 2"/>
          <p:cNvSpPr>
            <a:spLocks noGrp="1" noChangeArrowheads="1"/>
            <a:extLst>
              <a:ext uri="smNativeData">
                <pr:smNativeData xmlns:pr="smNativeData" xmlns="smNativeData" val="SMDATA_15_xAxbZBMAAAAlAAAAZAAAAA0AAAAAkAAAAEgAAACQAAAASAAAAAAAAAACAAAAAAAAAAEAAABQAAAAAAAAAAAA4D8AAAAAAADgPwAAAAAAAOA/AAAAAAAA4D8AAAAAAADgPwAAAAAAAOA/AAAAAAAA4D8AAAAAAADgPwAAAAAAAOA/AAAAAAAA4D8CAAAAjAAAAAAAAAAAAAAAjI2G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v7e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cAgAAGYOAADGIwAAeBMAABAAAAAmAAAACAAAAIGgAAAAAAAA"/>
              </a:ext>
            </a:extLst>
          </p:cNvSpPr>
          <p:nvPr>
            <p:ph idx="1"/>
          </p:nvPr>
        </p:nvSpPr>
        <p:spPr>
          <a:xfrm>
            <a:off x="1371600" y="2340610"/>
            <a:ext cx="4443730" cy="82423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lang="en-us" sz="3000" b="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lang="en-us" sz="2000" b="1" cap="none"/>
            </a:lvl2pPr>
            <a:lvl3pPr marL="914400" indent="0">
              <a:buNone/>
              <a:defRPr lang="en-us" sz="1800" b="1" cap="none"/>
            </a:lvl3pPr>
            <a:lvl4pPr marL="1371600" indent="0">
              <a:buNone/>
              <a:defRPr lang="en-us" sz="1600" b="1" cap="none"/>
            </a:lvl4pPr>
            <a:lvl5pPr marL="1828800" indent="0">
              <a:buNone/>
              <a:defRPr lang="en-us" sz="1600" b="1" cap="none"/>
            </a:lvl5pPr>
            <a:lvl6pPr marL="2286000" indent="0">
              <a:buNone/>
              <a:defRPr lang="en-us" sz="1600" b="1" cap="none"/>
            </a:lvl6pPr>
            <a:lvl7pPr marL="2743200" indent="0">
              <a:buNone/>
              <a:defRPr lang="en-us" sz="1600" b="1" cap="none"/>
            </a:lvl7pPr>
            <a:lvl8pPr marL="3200400" indent="0">
              <a:buNone/>
              <a:defRPr lang="en-us" sz="1600" b="1" cap="none"/>
            </a:lvl8pPr>
            <a:lvl9pPr marL="3657600" indent="0">
              <a:buNone/>
              <a:defRPr lang="en-us" sz="1600" b="1" cap="none"/>
            </a:lvl9pPr>
          </a:lstStyle>
          <a:p>
            <a:pPr>
              <a:defRPr lang="en-us"/>
            </a:pPr>
            <a:r>
              <a:rPr lang="ko-kr" cap="none"/>
              <a:t>마스터 텍스트 스타일을 편집하려면 클릭</a:t>
            </a:r>
            <a:endParaRPr lang="ko-kr" cap="none"/>
          </a:p>
        </p:txBody>
      </p:sp>
      <p:sp>
        <p:nvSpPr>
          <p:cNvPr id="4" name="Content Placeholder 3"/>
          <p:cNvSpPr>
            <a:spLocks noGrp="1" noChangeArrowheads="1"/>
            <a:extLst>
              <a:ext uri="smNativeData">
                <pr:smNativeData xmlns:pr="smNativeData" xmlns="smNativeData" val="SMDATA_15_xAxbZBMAAAAlAAAAZAAAAA0AAAAAkAAAAEgAAACQAAAASAAAAAAAAAAAAAAAAAAAAAEAAABQAAAAAAAAAAAA4D8AAAAAAADgPwAAAAAAAOA/AAAAAAAA4D8AAAAAAADgPwAAAAAAAOA/AAAAAAAA4D8AAAAAAADgPwAAAAAAAOA/AAAAAAAA4D8CAAAAjAAAAAAAAAAAAAAAjI2G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v7e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cAgAAFUUAADGIwAAGCQAABAAAAAmAAAACAAAAAGAAAAAAAAA"/>
              </a:ext>
            </a:extLst>
          </p:cNvSpPr>
          <p:nvPr>
            <p:ph idx="2"/>
          </p:nvPr>
        </p:nvSpPr>
        <p:spPr>
          <a:xfrm>
            <a:off x="1371600" y="3305175"/>
            <a:ext cx="4443730" cy="2562225"/>
          </a:xfrm>
        </p:spPr>
        <p:txBody>
          <a:bodyPr/>
          <a:lstStyle>
            <a:lvl1pPr>
              <a:defRPr lang="en-us" cap="none" baseline="0">
                <a:solidFill>
                  <a:schemeClr val="tx2"/>
                </a:solidFill>
              </a:defRPr>
            </a:lvl1pPr>
            <a:lvl2pPr>
              <a:defRPr lang="en-us" cap="none" baseline="0">
                <a:solidFill>
                  <a:schemeClr val="tx2"/>
                </a:solidFill>
              </a:defRPr>
            </a:lvl2pPr>
            <a:lvl3pPr>
              <a:defRPr lang="en-us" cap="none" baseline="0">
                <a:solidFill>
                  <a:schemeClr val="tx2"/>
                </a:solidFill>
              </a:defRPr>
            </a:lvl3pPr>
            <a:lvl4pPr>
              <a:defRPr lang="en-us" cap="none" baseline="0">
                <a:solidFill>
                  <a:schemeClr val="tx2"/>
                </a:solidFill>
              </a:defRPr>
            </a:lvl4pPr>
            <a:lvl5pPr>
              <a:defRPr lang="en-us" cap="none" baseline="0">
                <a:solidFill>
                  <a:schemeClr val="tx2"/>
                </a:solidFill>
              </a:defRPr>
            </a:lvl5pPr>
            <a:lvl6pPr>
              <a:defRPr lang="en-us" cap="none"/>
            </a:lvl6pPr>
            <a:lvl7pPr>
              <a:defRPr lang="en-us" cap="none"/>
            </a:lvl7pPr>
            <a:lvl8pPr>
              <a:defRPr lang="en-us" cap="none"/>
            </a:lvl8pPr>
            <a:lvl9pPr>
              <a:defRPr lang="en-us" cap="none"/>
            </a:lvl9pPr>
          </a:lstStyle>
          <a:p>
            <a:pPr>
              <a:defRPr lang="en-us"/>
            </a:pPr>
            <a:r>
              <a:rPr lang="ko-kr" cap="none"/>
              <a:t>마스터 텍스트 스타일을 편집하려면 클릭</a:t>
            </a:r>
            <a:endParaRPr lang="ko-kr" cap="none"/>
          </a:p>
          <a:p>
            <a:pPr lvl="1">
              <a:defRPr lang="en-us"/>
            </a:pPr>
            <a:r>
              <a:rPr lang="ko-kr" cap="none"/>
              <a:t>두 번째 수준</a:t>
            </a:r>
            <a:endParaRPr lang="ko-kr" cap="none"/>
          </a:p>
          <a:p>
            <a:pPr lvl="2">
              <a:defRPr lang="en-us"/>
            </a:pPr>
            <a:r>
              <a:rPr lang="ko-kr" cap="none"/>
              <a:t>세 번째 수준</a:t>
            </a:r>
            <a:endParaRPr lang="ko-kr" cap="none"/>
          </a:p>
          <a:p>
            <a:pPr lvl="3">
              <a:defRPr lang="en-us"/>
            </a:pPr>
            <a:r>
              <a:rPr lang="ko-kr" cap="none"/>
              <a:t>네 번째 수준</a:t>
            </a:r>
            <a:endParaRPr lang="ko-kr" cap="none"/>
          </a:p>
          <a:p>
            <a:pPr lvl="4">
              <a:defRPr lang="en-us"/>
            </a:pPr>
            <a:r>
              <a:rPr lang="ko-kr" cap="none"/>
              <a:t>다섯 번째 수준</a:t>
            </a:r>
            <a:endParaRPr lang="ko-kr" cap="none"/>
          </a:p>
        </p:txBody>
      </p:sp>
      <p:sp>
        <p:nvSpPr>
          <p:cNvPr id="5" name="Text Placeholder 4"/>
          <p:cNvSpPr>
            <a:spLocks noGrp="1" noChangeArrowheads="1"/>
            <a:extLst>
              <a:ext uri="smNativeData">
                <pr:smNativeData xmlns:pr="smNativeData" xmlns="smNativeData" val="SMDATA_15_xAxbZBMAAAAlAAAAZAAAAA0AAAAAkAAAAEgAAACQAAAASAAAAAAAAAACAAAAAAAAAAEAAABQAAAAAAAAAAAA4D8AAAAAAADgPwAAAAAAAOA/AAAAAAAA4D8AAAAAAADgPwAAAAAAAOA/AAAAAAAA4D8AAAAAAADgPwAAAAAAAOA/AAAAAAAA4D8CAAAAjAAAAAAAAAAAAAAAjI2G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v7e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JCgAAGYOAAB6QwAAeBMAABAAAAAmAAAACAAAAIGgAAAAAAAA"/>
              </a:ext>
            </a:extLst>
          </p:cNvSpPr>
          <p:nvPr>
            <p:ph idx="3"/>
          </p:nvPr>
        </p:nvSpPr>
        <p:spPr>
          <a:xfrm>
            <a:off x="6525260" y="2340610"/>
            <a:ext cx="4443730" cy="82423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lang="en-us" sz="3000" b="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lang="en-us" sz="2000" b="1" cap="none"/>
            </a:lvl2pPr>
            <a:lvl3pPr marL="914400" indent="0">
              <a:buNone/>
              <a:defRPr lang="en-us" sz="1800" b="1" cap="none"/>
            </a:lvl3pPr>
            <a:lvl4pPr marL="1371600" indent="0">
              <a:buNone/>
              <a:defRPr lang="en-us" sz="1600" b="1" cap="none"/>
            </a:lvl4pPr>
            <a:lvl5pPr marL="1828800" indent="0">
              <a:buNone/>
              <a:defRPr lang="en-us" sz="1600" b="1" cap="none"/>
            </a:lvl5pPr>
            <a:lvl6pPr marL="2286000" indent="0">
              <a:buNone/>
              <a:defRPr lang="en-us" sz="1600" b="1" cap="none"/>
            </a:lvl6pPr>
            <a:lvl7pPr marL="2743200" indent="0">
              <a:buNone/>
              <a:defRPr lang="en-us" sz="1600" b="1" cap="none"/>
            </a:lvl7pPr>
            <a:lvl8pPr marL="3200400" indent="0">
              <a:buNone/>
              <a:defRPr lang="en-us" sz="1600" b="1" cap="none"/>
            </a:lvl8pPr>
            <a:lvl9pPr marL="3657600" indent="0">
              <a:buNone/>
              <a:defRPr lang="en-us" sz="1600" b="1" cap="none"/>
            </a:lvl9pPr>
          </a:lstStyle>
          <a:p>
            <a:pPr>
              <a:defRPr lang="en-us"/>
            </a:pPr>
            <a:r>
              <a:rPr lang="ko-kr" cap="none"/>
              <a:t>마스터 텍스트 스타일을 편집하려면 클릭</a:t>
            </a:r>
            <a:endParaRPr lang="ko-kr" cap="none"/>
          </a:p>
        </p:txBody>
      </p:sp>
      <p:sp>
        <p:nvSpPr>
          <p:cNvPr id="6" name="Content Placeholder 5"/>
          <p:cNvSpPr>
            <a:spLocks noGrp="1" noChangeArrowheads="1"/>
            <a:extLst>
              <a:ext uri="smNativeData">
                <pr:smNativeData xmlns:pr="smNativeData" xmlns="smNativeData" val="SMDATA_15_xAxbZBMAAAAlAAAAZAAAAA0AAAAAkAAAAEgAAACQAAAASAAAAAAAAAAAAAAAAAAAAAEAAABQAAAAAAAAAAAA4D8AAAAAAADgPwAAAAAAAOA/AAAAAAAA4D8AAAAAAADgPwAAAAAAAOA/AAAAAAAA4D8AAAAAAADgPwAAAAAAAOA/AAAAAAAA4D8CAAAAjAAAAAAAAAAAAAAAjI2G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v7e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JCgAAFUUAAB6QwAAGCQAABAAAAAmAAAACAAAAAGAAAAAAAAA"/>
              </a:ext>
            </a:extLst>
          </p:cNvSpPr>
          <p:nvPr>
            <p:ph idx="4"/>
          </p:nvPr>
        </p:nvSpPr>
        <p:spPr>
          <a:xfrm>
            <a:off x="6525260" y="3305175"/>
            <a:ext cx="4443730" cy="2562225"/>
          </a:xfrm>
        </p:spPr>
        <p:txBody>
          <a:bodyPr/>
          <a:lstStyle>
            <a:lvl1pPr>
              <a:defRPr lang="en-us" cap="none" baseline="0">
                <a:solidFill>
                  <a:schemeClr val="tx2"/>
                </a:solidFill>
              </a:defRPr>
            </a:lvl1pPr>
            <a:lvl2pPr>
              <a:defRPr lang="en-us" cap="none" baseline="0">
                <a:solidFill>
                  <a:schemeClr val="tx2"/>
                </a:solidFill>
              </a:defRPr>
            </a:lvl2pPr>
            <a:lvl3pPr>
              <a:defRPr lang="en-us" cap="none" baseline="0">
                <a:solidFill>
                  <a:schemeClr val="tx2"/>
                </a:solidFill>
              </a:defRPr>
            </a:lvl3pPr>
            <a:lvl4pPr>
              <a:defRPr lang="en-us" cap="none" baseline="0">
                <a:solidFill>
                  <a:schemeClr val="tx2"/>
                </a:solidFill>
              </a:defRPr>
            </a:lvl4pPr>
            <a:lvl5pPr>
              <a:defRPr lang="en-us" cap="none" baseline="0">
                <a:solidFill>
                  <a:schemeClr val="tx2"/>
                </a:solidFill>
              </a:defRPr>
            </a:lvl5pPr>
            <a:lvl6pPr>
              <a:defRPr lang="en-us" cap="none"/>
            </a:lvl6pPr>
            <a:lvl7pPr>
              <a:defRPr lang="en-us" cap="none"/>
            </a:lvl7pPr>
            <a:lvl8pPr>
              <a:defRPr lang="en-us" cap="none"/>
            </a:lvl8pPr>
            <a:lvl9pPr>
              <a:defRPr lang="en-us" cap="none"/>
            </a:lvl9pPr>
          </a:lstStyle>
          <a:p>
            <a:pPr>
              <a:defRPr lang="en-us"/>
            </a:pPr>
            <a:r>
              <a:rPr lang="ko-kr" cap="none"/>
              <a:t>마스터 텍스트 스타일을 편집하려면 클릭</a:t>
            </a:r>
            <a:endParaRPr lang="ko-kr" cap="none"/>
          </a:p>
          <a:p>
            <a:pPr lvl="1">
              <a:defRPr lang="en-us"/>
            </a:pPr>
            <a:r>
              <a:rPr lang="ko-kr" cap="none"/>
              <a:t>두 번째 수준</a:t>
            </a:r>
            <a:endParaRPr lang="ko-kr" cap="none"/>
          </a:p>
          <a:p>
            <a:pPr lvl="2">
              <a:defRPr lang="en-us"/>
            </a:pPr>
            <a:r>
              <a:rPr lang="ko-kr" cap="none"/>
              <a:t>세 번째 수준</a:t>
            </a:r>
            <a:endParaRPr lang="ko-kr" cap="none"/>
          </a:p>
          <a:p>
            <a:pPr lvl="3">
              <a:defRPr lang="en-us"/>
            </a:pPr>
            <a:r>
              <a:rPr lang="ko-kr" cap="none"/>
              <a:t>네 번째 수준</a:t>
            </a:r>
            <a:endParaRPr lang="ko-kr" cap="none"/>
          </a:p>
          <a:p>
            <a:pPr lvl="4">
              <a:defRPr lang="en-us"/>
            </a:pPr>
            <a:r>
              <a:rPr lang="ko-kr" cap="none"/>
              <a:t>다섯 번째 수준</a:t>
            </a:r>
            <a:endParaRPr lang="ko-kr" cap="none"/>
          </a:p>
        </p:txBody>
      </p:sp>
      <p:sp>
        <p:nvSpPr>
          <p:cNvPr id="7" name="Date Placeholder 6"/>
          <p:cNvSpPr>
            <a:spLocks noGrp="1" noChangeArrowheads="1"/>
            <a:extLst>
              <a:ext uri="smNativeData">
                <pr:smNativeData xmlns:pr="smNativeData" xmlns="smNativeData" val="SMDATA_15_xAxbZBMAAAAlAAAAZAAAAA0AAAAAkAAAAEgAAACQAAAASAAAAAAAAAABAAAAAAAAAAEAAABQAAAAAAAAAAAA4D8AAAAAAADgPwAAAAAAAOA/AAAAAAAA4D8AAAAAAADgPwAAAAAAAOA/AAAAAAAA4D8AAAAAAADgPwAAAAAAAOA/AAAAAAAA4D8CAAAAjAAAAAAAAAAAAAAAjI2G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v7e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jggAALMnAAD3DwAAMCo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3ABC8412-5CD7-E972-9904-AA27CA4A6FFF}" type="datetime1">
              <a:t>5/10/2023</a:t>
            </a:fld>
          </a:p>
        </p:txBody>
      </p:sp>
      <p:sp>
        <p:nvSpPr>
          <p:cNvPr id="8" name="Footer Placeholder 7"/>
          <p:cNvSpPr>
            <a:spLocks noGrp="1" noChangeArrowheads="1"/>
            <a:extLst>
              <a:ext uri="smNativeData">
                <pr:smNativeData xmlns:pr="smNativeData" xmlns="smNativeData" val="SMDATA_15_xAxbZBMAAAAlAAAAZAAAAA0AAAAAkAAAAEgAAACQAAAASAAAAAAAAAABAAAAAAAAAAEAAABQAAAAAAAAAAAA4D8AAAAAAADgPwAAAAAAAOA/AAAAAAAA4D8AAAAAAADgPwAAAAAAAOA/AAAAAAAA4D8AAAAAAADgPwAAAAAAAOA/AAAAAAAA4D8CAAAAjAAAAAAAAAAAAAAAjI2G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v7e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zREAALMnAABwOAAAMCo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9" name="Slide Number Placeholder 8"/>
          <p:cNvSpPr>
            <a:spLocks noGrp="1" noChangeArrowheads="1"/>
            <a:extLst>
              <a:ext uri="smNativeData">
                <pr:smNativeData xmlns:pr="smNativeData" xmlns="smNativeData" val="SMDATA_15_xAxbZBMAAAAlAAAAZAAAAA0AAAAAkAAAAEgAAACQAAAASAAAAAAAAAABAAAAAAAAAAEAAABQAAAAAAAAAAAA4D8AAAAAAADgPwAAAAAAAOA/AAAAAAAA4D8AAAAAAADgPwAAAAAAAOA/AAAAAAAA4D8AAAAAAADgPwAAAAAAAOA/AAAAAAAA4D8CAAAAjAAAAAAAAAAAAAAAjI2G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v7e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RjoAALMnAAAYRAAAMCo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ABCC6CA-84D7-E930-9904-7265884A6F27}" type="slidenum">
              <a:t>‹#›</a:t>
            </a:fld>
          </a:p>
        </p:txBody>
      </p:sp>
    </p:spTree>
  </p:cSld>
  <p:clrMapOvr>
    <a:masterClrMapping/>
  </p:clrMapOvr>
  <p:hf hdr="0" ftr="0"/>
</p:sldLayout>
</file>

<file path=ppt/slideLayouts/slideLayout6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="smNativeData" val="SMDATA_15_xAxbZBMAAAAlAAAAZAAAAA0AAAAAkAAAAEgAAACQAAAASAAAAAAAAAAAAAAAAAAAAAEAAABQAAAAAAAAAAAA4D8AAAAAAADgPwAAAAAAAOA/AAAAAAAA4D8AAAAAAADgPwAAAAAAAOA/AAAAAAAA4D8AAAAAAADgPwAAAAAAAOA/AAAAAAAA4D8CAAAAjAAAAAAAAAAAAAAAjI2G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v7e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cAgAADgEAACAQwAAXA0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rPr lang="ko-kr" cap="none"/>
              <a:t>마스터 제목 스타일 편집</a:t>
            </a:r>
            <a:endParaRPr lang="ko-kr" cap="none"/>
          </a:p>
        </p:txBody>
      </p:sp>
      <p:sp>
        <p:nvSpPr>
          <p:cNvPr id="3" name="Date Placeholder 2"/>
          <p:cNvSpPr>
            <a:spLocks noGrp="1" noChangeArrowheads="1"/>
            <a:extLst>
              <a:ext uri="smNativeData">
                <pr:smNativeData xmlns:pr="smNativeData" xmlns="smNativeData" val="SMDATA_15_xAxbZBMAAAAlAAAAZAAAAA0AAAAAkAAAAEgAAACQAAAASAAAAAAAAAABAAAAAAAAAAEAAABQAAAAAAAAAAAA4D8AAAAAAADgPwAAAAAAAOA/AAAAAAAA4D8AAAAAAADgPwAAAAAAAOA/AAAAAAAA4D8AAAAAAADgPwAAAAAAAOA/AAAAAAAA4D8CAAAAjAAAAAAAAAAAAAAAjI2G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v7e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jggAALMnAAD3DwAAMCo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3ABCBCC3-8DD7-E94A-9904-7B1FF24A6F2E}" type="datetime1">
              <a:t/>
            </a:fld>
          </a:p>
        </p:txBody>
      </p:sp>
      <p:sp>
        <p:nvSpPr>
          <p:cNvPr id="4" name="Footer Placeholder 3"/>
          <p:cNvSpPr>
            <a:spLocks noGrp="1" noChangeArrowheads="1"/>
            <a:extLst>
              <a:ext uri="smNativeData">
                <pr:smNativeData xmlns:pr="smNativeData" xmlns="smNativeData" val="SMDATA_15_xAxbZBMAAAAlAAAAZAAAAA0AAAAAkAAAAEgAAACQAAAASAAAAAAAAAABAAAAAAAAAAEAAABQAAAAAAAAAAAA4D8AAAAAAADgPwAAAAAAAOA/AAAAAAAA4D8AAAAAAADgPwAAAAAAAOA/AAAAAAAA4D8AAAAAAADgPwAAAAAAAOA/AAAAAAAA4D8CAAAAjAAAAAAAAAAAAAAAjI2G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v7e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zREAALMnAABwOAAAMCo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5" name="Slide Number Placeholder 4"/>
          <p:cNvSpPr>
            <a:spLocks noGrp="1" noChangeArrowheads="1"/>
            <a:extLst>
              <a:ext uri="smNativeData">
                <pr:smNativeData xmlns:pr="smNativeData" xmlns="smNativeData" val="SMDATA_15_xAxbZBMAAAAlAAAAZAAAAA0AAAAAkAAAAEgAAACQAAAASAAAAAAAAAABAAAAAAAAAAEAAABQAAAAAAAAAAAA4D8AAAAAAADgPwAAAAAAAOA/AAAAAAAA4D8AAAAAAADgPwAAAAAAAOA/AAAAAAAA4D8AAAAAAADgPwAAAAAAAOA/AAAAAAAA4D8CAAAAjAAAAAAAAAAAAAAAjI2G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v7e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RjoAALMnAAAYRAAAMCo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ABCFE0A-44D7-E908-9904-B25DB04A6FE7}" type="slidenum">
              <a:t/>
            </a:fld>
          </a:p>
        </p:txBody>
      </p:sp>
    </p:spTree>
  </p:cSld>
  <p:clrMapOvr>
    <a:masterClrMapping/>
  </p:clrMapOvr>
  <p:hf hdr="0" ftr="0"/>
</p:sldLayout>
</file>

<file path=ppt/slideLayouts/slideLayout7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 noChangeArrowheads="1"/>
            <a:extLst>
              <a:ext uri="smNativeData">
                <pr:smNativeData xmlns:pr="smNativeData" xmlns="smNativeData" val="SMDATA_15_xAxbZBMAAAAlAAAAZAAAAA0AAAAAkAAAAEgAAACQAAAASAAAAAAAAAABAAAAAAAAAAEAAABQAAAAAAAAAAAA4D8AAAAAAADgPwAAAAAAAOA/AAAAAAAA4D8AAAAAAADgPwAAAAAAAOA/AAAAAAAA4D8AAAAAAADgPwAAAAAAAOA/AAAAAAAA4D8CAAAAjAAAAAAAAAAAAAAAjI2G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v7e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jggAALMnAAD3DwAAMCo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3ABCF4B3-FDD7-E902-9904-0B57BA4A6F5E}" type="datetime1">
              <a:t/>
            </a:fld>
          </a:p>
        </p:txBody>
      </p:sp>
      <p:sp>
        <p:nvSpPr>
          <p:cNvPr id="3" name="Footer Placeholder 2"/>
          <p:cNvSpPr>
            <a:spLocks noGrp="1" noChangeArrowheads="1"/>
            <a:extLst>
              <a:ext uri="smNativeData">
                <pr:smNativeData xmlns:pr="smNativeData" xmlns="smNativeData" val="SMDATA_15_xAxbZBMAAAAlAAAAZAAAAA0AAAAAkAAAAEgAAACQAAAASAAAAAAAAAABAAAAAAAAAAEAAABQAAAAAAAAAAAA4D8AAAAAAADgPwAAAAAAAOA/AAAAAAAA4D8AAAAAAADgPwAAAAAAAOA/AAAAAAAA4D8AAAAAAADgPwAAAAAAAOA/AAAAAAAA4D8CAAAAjAAAAAAAAAAAAAAAjI2G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v7e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zREAALMnAABwOAAAMCo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4" name="Slide Number Placeholder 3"/>
          <p:cNvSpPr>
            <a:spLocks noGrp="1" noChangeArrowheads="1"/>
            <a:extLst>
              <a:ext uri="smNativeData">
                <pr:smNativeData xmlns:pr="smNativeData" xmlns="smNativeData" val="SMDATA_15_xAxbZBMAAAAlAAAAZAAAAA0AAAAAkAAAAEgAAACQAAAASAAAAAAAAAABAAAAAAAAAAEAAABQAAAAAAAAAAAA4D8AAAAAAADgPwAAAAAAAOA/AAAAAAAA4D8AAAAAAADgPwAAAAAAAOA/AAAAAAAA4D8AAAAAAADgPwAAAAAAAOA/AAAAAAAA4D8CAAAAjAAAAAAAAAAAAAAAjI2G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v7e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RjoAALMnAAAYRAAAMCo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ABCB60B-45D7-E940-9904-B315F84A6FE6}" type="slidenum">
              <a:t/>
            </a:fld>
          </a:p>
        </p:txBody>
      </p:sp>
    </p:spTree>
  </p:cSld>
  <p:clrMapOvr>
    <a:masterClrMapping/>
  </p:clrMapOvr>
  <p:hf hdr="0" ftr="0"/>
</p:sldLayout>
</file>

<file path=ppt/slideLayouts/slideLayout8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extLst>
              <a:ext uri="smNativeData">
                <pr:smNativeData xmlns:pr="smNativeData" xmlns="smNativeData" val="SMDATA_15_xAxbZBMAAAAlAAAAZAAAAA0AAAAAkAAAAEgAAACQAAAASAAAAAAAAAAAAAAAAAAAAAEAAABQAAAAAAAAAAAA4D8AAAAAAADgPwAAAAAAAOA/AAAAAAAA4D8AAAAAAADgPwAAAAAAAOA/AAAAAAAA4D8AAAAAAADgPwAAAAAAAOA/AAAAAAAA4D8CAAAAjAAAAAEAAAAAAAAAjI2GDP///wgAAAAAAAAAAAAAAAAAAAAAAAAAAAAAAAAAAAAAZAAAAAEAAABAAAAAAAAAAAAAAAAAAAAAAAAAAAAAAAAAAAAAAAAAAAAAAAAAAAAAAAAAAAAAAAAAAAAAAAAAAAAAAAAAAAAAAAAAAAAAAAAAAAAAAAAAAAAAAAAAAAAAFAAAADwAAAAAAAAAAAAAAGhpYwA3AAAAAQAAABQAAAAUAAAAFAAAAAEAAAAAAAAAZAAAAGQAAAAAAAAAZAAAAGQAAAAVAAAAYAAAAAAAAAAAAAAADwAAACADAAAAAAAAAAAAAAEAAACgMgAAVgcAAKr4//8BAAAAf39/AAEAAABkAAAAAAAAABQAAABAHwAAAAAAACYAAAAAAAAAwOD//wAAAAAmAAAAZAAAABYAAABMAAAAAAAAAAAAAAAEAAAAAAAAAAEAAADv7e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GhpYwB/f38AAAAAA8zMzADAwP8Af39/AAAAAAAAAAAAAAAAAAAAAAAAAAAAIQAAABgAAAAUAAAAAAAAAAEAAACgIAAAMCoAABAAAAAmAAAACAAAAP//////////"/>
              </a:ext>
            </a:extLst>
          </p:cNvSpPr>
          <p:nvPr/>
        </p:nvSpPr>
        <p:spPr>
          <a:xfrm>
            <a:off x="0" y="635"/>
            <a:ext cx="5303520" cy="685736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</p:sp>
      <p:sp>
        <p:nvSpPr>
          <p:cNvPr id="3" name="Title 1"/>
          <p:cNvSpPr>
            <a:spLocks noGrp="1" noChangeArrowheads="1"/>
            <a:extLst>
              <a:ext uri="smNativeData">
                <pr:smNativeData xmlns:pr="smNativeData" xmlns="smNativeData" val="SMDATA_15_xAxbZBMAAAAlAAAAZAAAAA0AAAAAkAAAAEgAAACQAAAASAAAAAAAAAAAAAAAAAAAAAEAAABQAAAAAAAAAAAA4D8AAAAAAADgPwAAAAAAAOA/AAAAAAAA4D8AAAAAAADgPwAAAAAAAOA/AAAAAAAA4D8AAAAAAADgPwAAAAAAAOA/AAAAAAAA4D8CAAAAjAAAAAAAAAAAAAAAjI2G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v7e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dAQAADgEAAAsHAAAfhEAABAAAAAmAAAACAAAAAGgAAAAAAAA"/>
              </a:ext>
            </a:extLst>
          </p:cNvSpPr>
          <p:nvPr>
            <p:ph type="title"/>
          </p:nvPr>
        </p:nvSpPr>
        <p:spPr>
          <a:xfrm>
            <a:off x="723900" y="685800"/>
            <a:ext cx="3855720" cy="2157730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>
              <a:lnSpc>
                <a:spcPct val="84000"/>
              </a:lnSpc>
              <a:defRPr lang="en-us" sz="4800" cap="none" baseline="0">
                <a:solidFill>
                  <a:schemeClr val="tx2"/>
                </a:solidFill>
              </a:defRPr>
            </a:lvl1pPr>
            <a:lvl2pPr>
              <a:defRPr lang="en-us" cap="none"/>
            </a:lvl2pPr>
            <a:lvl3pPr>
              <a:defRPr lang="en-us" cap="none"/>
            </a:lvl3pPr>
            <a:lvl4pPr>
              <a:defRPr lang="en-us" cap="none"/>
            </a:lvl4pPr>
            <a:lvl5pPr>
              <a:defRPr lang="en-us" cap="none"/>
            </a:lvl5pPr>
            <a:lvl6pPr>
              <a:defRPr lang="en-us" cap="none"/>
            </a:lvl6pPr>
            <a:lvl7pPr>
              <a:defRPr lang="en-us" cap="none"/>
            </a:lvl7pPr>
            <a:lvl8pPr>
              <a:defRPr lang="en-us" cap="none"/>
            </a:lvl8pPr>
            <a:lvl9pPr>
              <a:defRPr lang="en-us" cap="none"/>
            </a:lvl9pPr>
          </a:lstStyle>
          <a:p>
            <a:pPr>
              <a:defRPr lang="en-us"/>
            </a:pPr>
            <a:r>
              <a:rPr lang="ko-kr" cap="none"/>
              <a:t>마스터 제목 스타일 편집</a:t>
            </a:r>
            <a:endParaRPr lang="ko-kr" cap="none"/>
          </a:p>
        </p:txBody>
      </p:sp>
      <p:sp>
        <p:nvSpPr>
          <p:cNvPr id="4" name="Content Placeholder 2"/>
          <p:cNvSpPr>
            <a:spLocks noGrp="1" noChangeArrowheads="1"/>
            <a:extLst>
              <a:ext uri="smNativeData">
                <pr:smNativeData xmlns:pr="smNativeData" xmlns="smNativeData" val="SMDATA_15_xAxbZBMAAAAlAAAAZAAAAA0AAAAAkAAAAEgAAACQAAAASAAAAAAAAAAAAAAAAAAAAAEAAABQAAAAAAAAAAAA4D8AAAAAAADgPwAAAAAAAOA/AAAAAAAA4D8AAAAAAADgPwAAAAAAAOA/AAAAAAAA4D8AAAAAAADgPwAAAAAAAOA/AAAAAAAA4D8CAAAAjAAAAAAAAAAAAAAAjI2G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v7e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fCYAADgEAACMRgAADiQAABAAAAAmAAAACAAAAAGAAAAAAAAA"/>
              </a:ext>
            </a:extLst>
          </p:cNvSpPr>
          <p:nvPr>
            <p:ph idx="1"/>
          </p:nvPr>
        </p:nvSpPr>
        <p:spPr>
          <a:xfrm>
            <a:off x="6256020" y="685800"/>
            <a:ext cx="5212080" cy="5175250"/>
          </a:xfrm>
        </p:spPr>
        <p:txBody>
          <a:bodyPr/>
          <a:lstStyle>
            <a:lvl1pPr>
              <a:defRPr lang="en-us" sz="2000" cap="none"/>
            </a:lvl1pPr>
            <a:lvl2pPr>
              <a:defRPr lang="en-us" sz="2000" cap="none"/>
            </a:lvl2pPr>
            <a:lvl3pPr>
              <a:defRPr lang="en-us" sz="1800" cap="none"/>
            </a:lvl3pPr>
            <a:lvl4pPr>
              <a:defRPr lang="en-us" sz="1800" cap="none"/>
            </a:lvl4pPr>
            <a:lvl5pPr>
              <a:defRPr lang="en-us" sz="1600" cap="none"/>
            </a:lvl5pPr>
            <a:lvl6pPr>
              <a:defRPr lang="en-us" sz="1600" cap="none"/>
            </a:lvl6pPr>
            <a:lvl7pPr>
              <a:defRPr lang="en-us" sz="1600" cap="none"/>
            </a:lvl7pPr>
            <a:lvl8pPr>
              <a:defRPr lang="en-us" sz="1600" cap="none"/>
            </a:lvl8pPr>
            <a:lvl9pPr>
              <a:defRPr lang="en-us" sz="1600" cap="none"/>
            </a:lvl9pPr>
          </a:lstStyle>
          <a:p>
            <a:pPr>
              <a:defRPr lang="en-us"/>
            </a:pPr>
            <a:r>
              <a:rPr lang="ko-kr" cap="none"/>
              <a:t>마스터 텍스트 스타일을 편집하려면 클릭</a:t>
            </a:r>
            <a:endParaRPr lang="ko-kr" cap="none"/>
          </a:p>
          <a:p>
            <a:pPr lvl="1">
              <a:defRPr lang="en-us"/>
            </a:pPr>
            <a:r>
              <a:rPr lang="ko-kr" cap="none"/>
              <a:t>두 번째 수준</a:t>
            </a:r>
            <a:endParaRPr lang="ko-kr" cap="none"/>
          </a:p>
          <a:p>
            <a:pPr lvl="2">
              <a:defRPr lang="en-us"/>
            </a:pPr>
            <a:r>
              <a:rPr lang="ko-kr" cap="none"/>
              <a:t>세 번째 수준</a:t>
            </a:r>
            <a:endParaRPr lang="ko-kr" cap="none"/>
          </a:p>
          <a:p>
            <a:pPr lvl="3">
              <a:defRPr lang="en-us"/>
            </a:pPr>
            <a:r>
              <a:rPr lang="ko-kr" cap="none"/>
              <a:t>네 번째 수준</a:t>
            </a:r>
            <a:endParaRPr lang="ko-kr" cap="none"/>
          </a:p>
          <a:p>
            <a:pPr lvl="4">
              <a:defRPr lang="en-us"/>
            </a:pPr>
            <a:r>
              <a:rPr lang="ko-kr" cap="none"/>
              <a:t>다섯 번째 수준</a:t>
            </a:r>
            <a:endParaRPr lang="ko-kr" cap="none"/>
          </a:p>
        </p:txBody>
      </p:sp>
      <p:sp>
        <p:nvSpPr>
          <p:cNvPr id="5" name="Text Placeholder 3"/>
          <p:cNvSpPr>
            <a:spLocks noGrp="1" noChangeArrowheads="1"/>
            <a:extLst>
              <a:ext uri="smNativeData">
                <pr:smNativeData xmlns:pr="smNativeData" xmlns="smNativeData" val="SMDATA_15_xAxbZBMAAAAlAAAAZAAAAA0AAAAAkAAAAEgAAACQAAAASAAAAAAAAAAAAAAAAAAAAAEAAABQAAAAAAAAAAAA4D8AAAAAAADgPwAAAAAAAOA/AAAAAAAA4D8AAAAAAADgPwAAAAAAAOA/AAAAAAAA4D8AAAAAAADgPwAAAAAAAOA/AAAAAAAA4D8CAAAAjAAAAAAAAAAAAAAAjI2G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v7e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dAQAAJIRAAAsHAAAGCQAABAAAAAmAAAACAAAAAGAAAAAAAAA"/>
              </a:ext>
            </a:extLst>
          </p:cNvSpPr>
          <p:nvPr>
            <p:ph idx="2"/>
          </p:nvPr>
        </p:nvSpPr>
        <p:spPr>
          <a:xfrm>
            <a:off x="723900" y="2856230"/>
            <a:ext cx="3855720" cy="3011170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lang="en-us" sz="1600" cap="none"/>
            </a:lvl1pPr>
            <a:lvl2pPr marL="457200" indent="0">
              <a:buNone/>
              <a:defRPr lang="en-us" sz="1400" cap="none"/>
            </a:lvl2pPr>
            <a:lvl3pPr marL="914400" indent="0">
              <a:buNone/>
              <a:defRPr lang="en-us" sz="1200" cap="none"/>
            </a:lvl3pPr>
            <a:lvl4pPr marL="1371600" indent="0">
              <a:buNone/>
              <a:defRPr lang="en-us" sz="1000" cap="none"/>
            </a:lvl4pPr>
            <a:lvl5pPr marL="1828800" indent="0">
              <a:buNone/>
              <a:defRPr lang="en-us" sz="1000" cap="none"/>
            </a:lvl5pPr>
            <a:lvl6pPr marL="2286000" indent="0">
              <a:buNone/>
              <a:defRPr lang="en-us" sz="1000" cap="none"/>
            </a:lvl6pPr>
            <a:lvl7pPr marL="2743200" indent="0">
              <a:buNone/>
              <a:defRPr lang="en-us" sz="1000" cap="none"/>
            </a:lvl7pPr>
            <a:lvl8pPr marL="3200400" indent="0">
              <a:buNone/>
              <a:defRPr lang="en-us" sz="1000" cap="none"/>
            </a:lvl8pPr>
            <a:lvl9pPr marL="3657600" indent="0">
              <a:buNone/>
              <a:defRPr lang="en-us" sz="1000" cap="none"/>
            </a:lvl9pPr>
          </a:lstStyle>
          <a:p>
            <a:pPr>
              <a:defRPr lang="en-us"/>
            </a:pPr>
            <a:r>
              <a:rPr lang="ko-kr" cap="none"/>
              <a:t>마스터 텍스트 스타일을 편집하려면 클릭</a:t>
            </a:r>
            <a:endParaRPr lang="ko-kr" cap="none"/>
          </a:p>
        </p:txBody>
      </p:sp>
      <p:sp>
        <p:nvSpPr>
          <p:cNvPr id="6" name="Date Placeholder 4"/>
          <p:cNvSpPr>
            <a:spLocks noGrp="1" noChangeArrowheads="1"/>
            <a:extLst>
              <a:ext uri="smNativeData">
                <pr:smNativeData xmlns:pr="smNativeData" xmlns="smNativeData" val="SMDATA_15_xAxbZBMAAAAlAAAAZAAAAA0AAAAAkAAAAEgAAACQAAAASAAAAAAAAAABAAAAAAAAAAEAAABQAAAAAAAAAAAA4D8AAAAAAADgPwAAAAAAAOA/AAAAAAAA4D8AAAAAAADgPwAAAAAAAOA/AAAAAAAA4D8AAAAAAADgPwAAAAAAAOA/AAAAAAAA4D8CAAAAjAAAAAAAAAAAAAAAjI2G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v7e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dAQAALMnAADdCwAAMCoAABAAAAAmAAAACAAAAAGAAAAAAAAA"/>
              </a:ext>
            </a:extLst>
          </p:cNvSpPr>
          <p:nvPr>
            <p:ph type="dt" sz="half" idx="10"/>
          </p:nvPr>
        </p:nvSpPr>
        <p:spPr>
          <a:xfrm>
            <a:off x="723900" y="6453505"/>
            <a:ext cx="1204595" cy="404495"/>
          </a:xfrm>
        </p:spPr>
        <p:txBody>
          <a:bodyPr/>
          <a:lstStyle>
            <a:lvl1pPr>
              <a:defRPr lang="en-us" cap="none">
                <a:solidFill>
                  <a:schemeClr val="tx2"/>
                </a:solidFill>
              </a:defRPr>
            </a:lvl1pPr>
            <a:lvl2pPr>
              <a:defRPr lang="en-us" cap="none"/>
            </a:lvl2pPr>
            <a:lvl3pPr>
              <a:defRPr lang="en-us" cap="none"/>
            </a:lvl3pPr>
            <a:lvl4pPr>
              <a:defRPr lang="en-us" cap="none"/>
            </a:lvl4pPr>
            <a:lvl5pPr>
              <a:defRPr lang="en-us" cap="none"/>
            </a:lvl5pPr>
            <a:lvl6pPr>
              <a:defRPr lang="en-us" cap="none"/>
            </a:lvl6pPr>
            <a:lvl7pPr>
              <a:defRPr lang="en-us" cap="none"/>
            </a:lvl7pPr>
            <a:lvl8pPr>
              <a:defRPr lang="en-us" cap="none"/>
            </a:lvl8pPr>
            <a:lvl9pPr>
              <a:defRPr lang="en-us" cap="none"/>
            </a:lvl9pPr>
          </a:lstStyle>
          <a:p>
            <a:pPr>
              <a:defRPr lang="en-us"/>
            </a:pPr>
            <a:fld id="{3ABC97FB-B5D7-E961-9904-4334D94A6F16}" type="datetime1">
              <a:t>5/10/2023</a:t>
            </a:fld>
          </a:p>
        </p:txBody>
      </p:sp>
      <p:sp>
        <p:nvSpPr>
          <p:cNvPr id="7" name="Footer Placeholder 5"/>
          <p:cNvSpPr>
            <a:spLocks noGrp="1" noChangeArrowheads="1"/>
            <a:extLst>
              <a:ext uri="smNativeData">
                <pr:smNativeData xmlns:pr="smNativeData" xmlns="smNativeData" val="SMDATA_15_xAxbZBMAAAAlAAAAZAAAAA0AAAAAkAAAAEgAAACQAAAASAAAAAAAAAABAAAAAAAAAAEAAABQAAAAAAAAAAAA4D8AAAAAAADgPwAAAAAAAOA/AAAAAAAA4D8AAAAAAADgPwAAAAAAAOA/AAAAAAAA4D8AAAAAAADgPwAAAAAAAOA/AAAAAAAA4D8CAAAAjAAAAAAAAAAAAAAAjI2G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v7e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g0AALMnAAAsHAAAMCoAABAAAAAmAAAACAAAAAGAAAAAAAAA"/>
              </a:ext>
            </a:extLst>
          </p:cNvSpPr>
          <p:nvPr>
            <p:ph type="ftr" sz="quarter" idx="11"/>
          </p:nvPr>
        </p:nvSpPr>
        <p:spPr>
          <a:xfrm>
            <a:off x="2205990" y="6453505"/>
            <a:ext cx="2373630" cy="404495"/>
          </a:xfrm>
        </p:spPr>
        <p:txBody>
          <a:bodyPr/>
          <a:lstStyle>
            <a:lvl1pPr>
              <a:defRPr lang="en-us" cap="none">
                <a:solidFill>
                  <a:schemeClr val="tx2"/>
                </a:solidFill>
              </a:defRPr>
            </a:lvl1pPr>
            <a:lvl2pPr>
              <a:defRPr lang="en-us" cap="none"/>
            </a:lvl2pPr>
            <a:lvl3pPr>
              <a:defRPr lang="en-us" cap="none"/>
            </a:lvl3pPr>
            <a:lvl4pPr>
              <a:defRPr lang="en-us" cap="none"/>
            </a:lvl4pPr>
            <a:lvl5pPr>
              <a:defRPr lang="en-us" cap="none"/>
            </a:lvl5pPr>
            <a:lvl6pPr>
              <a:defRPr lang="en-us" cap="none"/>
            </a:lvl6pPr>
            <a:lvl7pPr>
              <a:defRPr lang="en-us" cap="none"/>
            </a:lvl7pPr>
            <a:lvl8pPr>
              <a:defRPr lang="en-us" cap="none"/>
            </a:lvl8pPr>
            <a:lvl9pPr>
              <a:defRPr lang="en-us" cap="none"/>
            </a:lvl9pPr>
          </a:lstStyle>
          <a:p>
            <a:pPr>
              <a:defRPr lang="en-us"/>
            </a:pPr>
          </a:p>
        </p:txBody>
      </p:sp>
      <p:sp>
        <p:nvSpPr>
          <p:cNvPr id="8" name="Slide Number Placeholder 6"/>
          <p:cNvSpPr>
            <a:spLocks noGrp="1" noChangeArrowheads="1"/>
            <a:extLst>
              <a:ext uri="smNativeData">
                <pr:smNativeData xmlns:pr="smNativeData" xmlns="smNativeData" val="SMDATA_15_xAxbZBMAAAAlAAAAZAAAAA0AAAAAkAAAAEgAAACQAAAASAAAAAAAAAABAAAAAAAAAAEAAABQAAAAAAAAAAAA4D8AAAAAAADgPwAAAAAAAOA/AAAAAAAA4D8AAAAAAADgPwAAAAAAAOA/AAAAAAAA4D8AAAAAAADgPwAAAAAAAOA/AAAAAAAA4D8CAAAAjAAAAAAAAAAAAAAAjI2G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v7e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zDwAALMnAACeRgAAMCoAABAAAAAmAAAACAAAAAGAAAAAAAAA"/>
              </a:ext>
            </a:extLst>
          </p:cNvSpPr>
          <p:nvPr>
            <p:ph type="sldNum" sz="quarter" idx="12"/>
          </p:nvPr>
        </p:nvSpPr>
        <p:spPr>
          <a:xfrm>
            <a:off x="9883140" y="6453505"/>
            <a:ext cx="1596390" cy="404495"/>
          </a:xfrm>
        </p:spPr>
        <p:txBody>
          <a:bodyPr/>
          <a:lstStyle>
            <a:lvl1pPr>
              <a:defRPr lang="en-us" cap="none">
                <a:solidFill>
                  <a:schemeClr val="tx2"/>
                </a:solidFill>
              </a:defRPr>
            </a:lvl1pPr>
            <a:lvl2pPr>
              <a:defRPr lang="en-us" cap="none"/>
            </a:lvl2pPr>
            <a:lvl3pPr>
              <a:defRPr lang="en-us" cap="none"/>
            </a:lvl3pPr>
            <a:lvl4pPr>
              <a:defRPr lang="en-us" cap="none"/>
            </a:lvl4pPr>
            <a:lvl5pPr>
              <a:defRPr lang="en-us" cap="none"/>
            </a:lvl5pPr>
            <a:lvl6pPr>
              <a:defRPr lang="en-us" cap="none"/>
            </a:lvl6pPr>
            <a:lvl7pPr>
              <a:defRPr lang="en-us" cap="none"/>
            </a:lvl7pPr>
            <a:lvl8pPr>
              <a:defRPr lang="en-us" cap="none"/>
            </a:lvl8pPr>
            <a:lvl9pPr>
              <a:defRPr lang="en-us" cap="none"/>
            </a:lvl9pPr>
          </a:lstStyle>
          <a:p>
            <a:pPr>
              <a:defRPr lang="en-us"/>
            </a:pPr>
            <a:fld id="{3ABCC16E-20D7-E937-9904-D6628F4A6F83}" type="slidenum">
              <a:t>‹#›</a:t>
            </a:fld>
          </a:p>
        </p:txBody>
      </p:sp>
      <p:sp>
        <p:nvSpPr>
          <p:cNvPr id="9" name="Rectangle 8"/>
          <p:cNvSpPr>
            <a:extLst>
              <a:ext uri="smNativeData">
                <pr:smNativeData xmlns:pr="smNativeData" xmlns="smNativeData" val="SMDATA_15_xAxbZBMAAAAlAAAAZAAAAA0AAAAAkAAAAEgAAACQAAAASAAAAAAAAAAAAAAAAAAAAAEAAABQAAAAAAAAAAAA4D8AAAAAAADgPwAAAAAAAOA/AAAAAAAA4D8AAAAAAADgPwAAAAAAAOA/AAAAAAAA4D8AAAAAAADgPwAAAAAAAOA/AAAAAAAA4D8CAAAAjAAAAAEAAAAAAAAAGRsOC////wgAAAAAAAAAAAAAAAAAAAAAAAAAAAAAAAAAAAAAZAAAAAEAAABAAAAAAAAAAAAAAAAAAAAAAAAAAAAAAAAAAAAAAAAAAAAAAAAAAAAAAAAAAAAAAAAAAAAAAAAAAAAAAAAAAAAAAAAAAAAAAAAAAAAAAAAAAAAAAAAAAAAAFAAAADwAAAAAAAAAAAAAAGhpYwA3AAAAAQAAABQAAAAUAAAAFAAAAAEAAAAAAAAAZAAAAGQAAAAAAAAAZAAAAGQAAAAVAAAAYAAAAAAAAAAAAAAADwAAACADAAAAAAAAAAAAAAEAAACgMgAAVgcAAKr4//8BAAAAf39/AAEAAABkAAAAAAAAABQAAABAHwAAAAAAACYAAAAAAAAAwOD//wAAAAAmAAAAZAAAABYAAABMAAAAAAAAAAAAAAAEAAAAAAAAAAEAAADv7e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AAAAAEAAAAAAAAAAAAAAAAAAAAAAAAAAAAAAAAAAAAAAAAAAGhpYwB/f38AAAAAA8zMzADAwP8Af39/AAAAAAAAAAAAAAAAAAAAAAAAAAAAIQAAABgAAAAUAAAAoCAAAAEAAAAIIgAAMSoAABAAAAAmAAAACAAAAP//////////"/>
              </a:ext>
            </a:extLst>
          </p:cNvSpPr>
          <p:nvPr/>
        </p:nvSpPr>
        <p:spPr>
          <a:xfrm>
            <a:off x="5303520" y="635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</p:sp>
    </p:spTree>
  </p:cSld>
  <p:clrMapOvr>
    <a:masterClrMapping/>
  </p:clrMapOvr>
  <p:hf hdr="0" ftr="0"/>
</p:sldLayout>
</file>

<file path=ppt/slideLayouts/slideLayout9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extLst>
              <a:ext uri="smNativeData">
                <pr:smNativeData xmlns:pr="smNativeData" xmlns="smNativeData" val="SMDATA_15_xAxbZBMAAAAlAAAAZAAAAA0AAAAAkAAAAEgAAACQAAAASAAAAAAAAAAAAAAAAAAAAAEAAABQAAAAAAAAAAAA4D8AAAAAAADgPwAAAAAAAOA/AAAAAAAA4D8AAAAAAADgPwAAAAAAAOA/AAAAAAAA4D8AAAAAAADgPwAAAAAAAOA/AAAAAAAA4D8CAAAAjAAAAAEAAAAAAAAAjI2GDP///wgAAAAAAAAAAAAAAAAAAAAAAAAAAAAAAAAAAAAAZAAAAAEAAABAAAAAAAAAAAAAAAAAAAAAAAAAAAAAAAAAAAAAAAAAAAAAAAAAAAAAAAAAAAAAAAAAAAAAAAAAAAAAAAAAAAAAAAAAAAAAAAAAAAAAAAAAAAAAAAAAAAAAFAAAADwAAAAAAAAAAAAAAGhpYwA3AAAAAQAAABQAAAAUAAAAFAAAAAEAAAAAAAAAZAAAAGQAAAAAAAAAZAAAAGQAAAAVAAAAYAAAAAAAAAAAAAAADwAAACADAAAAAAAAAAAAAAEAAACgMgAAVgcAAKr4//8BAAAAf39/AAEAAABkAAAAAAAAABQAAABAHwAAAAAAACYAAAAAAAAAwOD//wAAAAAmAAAAZAAAABYAAABMAAAAAAAAAAAAAAAEAAAAAAAAAAEAAADv7eMKAAAAACgAAAAoAAAAZAAAAGQAAAAAAAAAzMzMAAAAAABQAAAAUAAAAGQAAABkAAAAAAAAABcAAAAUAAAAAAAAAAAAAAD/fwAA/38AAAAAAAAJAAAABAAAAP/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GhpYwB/f38AAAAAA8zMzADAwP8Af39/AAAAAAAAAAAAAAAAAAAAAAAAAAAAIQAAABgAAAAUAAAAAAAAAAEAAACgIAAAMCoAABAAAAAmAAAACAAAAP//////////"/>
              </a:ext>
            </a:extLst>
          </p:cNvSpPr>
          <p:nvPr/>
        </p:nvSpPr>
        <p:spPr>
          <a:xfrm>
            <a:off x="0" y="635"/>
            <a:ext cx="5303520" cy="685736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</p:sp>
      <p:sp>
        <p:nvSpPr>
          <p:cNvPr id="3" name="Title 1"/>
          <p:cNvSpPr>
            <a:spLocks noGrp="1" noChangeArrowheads="1"/>
            <a:extLst>
              <a:ext uri="smNativeData">
                <pr:smNativeData xmlns:pr="smNativeData" xmlns="smNativeData" val="SMDATA_15_xAxbZBMAAAAlAAAAZAAAAA0AAAAAkAAAAEgAAACQAAAASAAAAAAAAAAAAAAAAAAAAAEAAABQAAAAAAAAAAAA4D8AAAAAAADgPwAAAAAAAOA/AAAAAAAA4D8AAAAAAADgPwAAAAAAAOA/AAAAAAAA4D8AAAAAAADgPwAAAAAAAOA/AAAAAAAA4D8CAAAAjAAAAAAAAAAAAAAAjI2G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v7eMKAAAAACgAAAAoAAAAZAAAAGQAAAAAAAAAzMzMAAAAAABQAAAAUAAAAGQAAABkAAAAAAAAABcAAAAUAAAAAAAAAAAAAAD/fwAA/38AAAAAAAAJAAAABAAAAP/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dAQAADgEAAAsHAAAfhEAABAAAAAmAAAACAAAAAGgAAAAAAAA"/>
              </a:ext>
            </a:extLst>
          </p:cNvSpPr>
          <p:nvPr>
            <p:ph type="title"/>
          </p:nvPr>
        </p:nvSpPr>
        <p:spPr>
          <a:xfrm>
            <a:off x="723900" y="685800"/>
            <a:ext cx="3855720" cy="2157730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>
              <a:lnSpc>
                <a:spcPct val="84000"/>
              </a:lnSpc>
              <a:defRPr lang="en-us" sz="4800" cap="none" baseline="0"/>
            </a:lvl1pPr>
            <a:lvl2pPr>
              <a:defRPr lang="en-us" cap="none"/>
            </a:lvl2pPr>
            <a:lvl3pPr>
              <a:defRPr lang="en-us" cap="none"/>
            </a:lvl3pPr>
            <a:lvl4pPr>
              <a:defRPr lang="en-us" cap="none"/>
            </a:lvl4pPr>
            <a:lvl5pPr>
              <a:defRPr lang="en-us" cap="none"/>
            </a:lvl5pPr>
            <a:lvl6pPr>
              <a:defRPr lang="en-us" cap="none"/>
            </a:lvl6pPr>
            <a:lvl7pPr>
              <a:defRPr lang="en-us" cap="none"/>
            </a:lvl7pPr>
            <a:lvl8pPr>
              <a:defRPr lang="en-us" cap="none"/>
            </a:lvl8pPr>
            <a:lvl9pPr>
              <a:defRPr lang="en-us" cap="none"/>
            </a:lvl9pPr>
          </a:lstStyle>
          <a:p>
            <a:pPr>
              <a:defRPr lang="en-us"/>
            </a:pPr>
            <a:r>
              <a:rPr lang="ko-kr" cap="none"/>
              <a:t>마스터 제목 스타일 편집</a:t>
            </a:r>
            <a:endParaRPr lang="ko-kr" cap="none"/>
          </a:p>
        </p:txBody>
      </p:sp>
      <p:sp>
        <p:nvSpPr>
          <p:cNvPr id="4" name="Picture Placeholder 2"/>
          <p:cNvSpPr>
            <a:spLocks noGrp="1" noChangeArrowheads="1"/>
            <a:extLst>
              <a:ext uri="smNativeData">
                <pr:smNativeData xmlns:pr="smNativeData" xmlns="smNativeData" val="SMDATA_15_xAxbZBMAAAAlAAAAZAAAAC0AAAAAkAAAAEgAAACQAAAASAAAAAAAAAAAAAAAAAAAAAEAAABQAAAAAAAAAAAA4D8AAAAAAADgPwAAAAAAAOA/AAAAAAAA4D8AAAAAAADgPwAAAAAAAOA/AAAAAAAA4D8AAAAAAADgPwAAAAAAAOA/AAAAAAAA4D8CAAAAjAAAAAAAAAAAAAAAjI2G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v7e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CCIAAAAAAAAASwAAMCoAABAAAAAmAAAACAAAAAGgAAAAAAAA"/>
              </a:ext>
            </a:extLst>
          </p:cNvSpPr>
          <p:nvPr>
            <p:ph type="pic" idx="1"/>
          </p:nvPr>
        </p:nvSpPr>
        <p:spPr>
          <a:xfrm>
            <a:off x="5532120" y="0"/>
            <a:ext cx="6659880" cy="6858000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marL="0" indent="0">
              <a:buNone/>
              <a:defRPr lang="en-us" sz="2000" cap="none"/>
            </a:lvl1pPr>
            <a:lvl2pPr marL="457200" indent="0">
              <a:buNone/>
              <a:defRPr lang="en-us" sz="2000" cap="none"/>
            </a:lvl2pPr>
            <a:lvl3pPr marL="914400" indent="0">
              <a:buNone/>
              <a:defRPr lang="en-us" sz="2000" cap="none"/>
            </a:lvl3pPr>
            <a:lvl4pPr marL="1371600" indent="0">
              <a:buNone/>
              <a:defRPr lang="en-us" sz="2000" cap="none"/>
            </a:lvl4pPr>
            <a:lvl5pPr marL="1828800" indent="0">
              <a:buNone/>
              <a:defRPr lang="en-us" sz="2000" cap="none"/>
            </a:lvl5pPr>
            <a:lvl6pPr marL="2286000" indent="0">
              <a:buNone/>
              <a:defRPr lang="en-us" sz="2000" cap="none"/>
            </a:lvl6pPr>
            <a:lvl7pPr marL="2743200" indent="0">
              <a:buNone/>
              <a:defRPr lang="en-us" sz="2000" cap="none"/>
            </a:lvl7pPr>
            <a:lvl8pPr marL="3200400" indent="0">
              <a:buNone/>
              <a:defRPr lang="en-us" sz="2000" cap="none"/>
            </a:lvl8pPr>
            <a:lvl9pPr marL="3657600" indent="0">
              <a:buNone/>
              <a:defRPr lang="en-us" sz="2000" cap="none"/>
            </a:lvl9pPr>
          </a:lstStyle>
          <a:p>
            <a:pPr>
              <a:defRPr lang="en-us"/>
            </a:pPr>
            <a:r>
              <a:rPr lang="ko-kr" cap="none"/>
              <a:t>그림을 추가하려면 아이콘을 클릭하십시오</a:t>
            </a:r>
            <a:endParaRPr lang="ko-kr" cap="none"/>
          </a:p>
        </p:txBody>
      </p:sp>
      <p:sp>
        <p:nvSpPr>
          <p:cNvPr id="5" name="Text Placeholder 3"/>
          <p:cNvSpPr>
            <a:spLocks noGrp="1" noChangeArrowheads="1"/>
            <a:extLst>
              <a:ext uri="smNativeData">
                <pr:smNativeData xmlns:pr="smNativeData" xmlns="smNativeData" val="SMDATA_15_xAxbZBMAAAAlAAAAZAAAAA0AAAAAkAAAAEgAAACQAAAASAAAAAAAAAAAAAAAAAAAAAEAAABQAAAAAAAAAAAA4D8AAAAAAADgPwAAAAAAAOA/AAAAAAAA4D8AAAAAAADgPwAAAAAAAOA/AAAAAAAA4D8AAAAAAADgPwAAAAAAAOA/AAAAAAAA4D8CAAAAjAAAAAAAAAAAAAAAjI2G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v7eMKAAAAACgAAAAoAAAAZAAAAGQAAAAAAAAAzMzMAAAAAABQAAAAUAAAAGQAAABkAAAAAAAAABcAAAAUAAAAAAAAAAAAAAD/fwAA/38AAAAAAAAJAAAABAAAAP/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dAQAAJIRAAAsHAAAGCQAABAAAAAmAAAACAAAAAGAAAAAAAAA"/>
              </a:ext>
            </a:extLst>
          </p:cNvSpPr>
          <p:nvPr>
            <p:ph idx="2"/>
          </p:nvPr>
        </p:nvSpPr>
        <p:spPr>
          <a:xfrm>
            <a:off x="723900" y="2856230"/>
            <a:ext cx="3855720" cy="3011170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lang="en-us" sz="1600" cap="none"/>
            </a:lvl1pPr>
            <a:lvl2pPr marL="457200" indent="0">
              <a:buNone/>
              <a:defRPr lang="en-us" sz="1400" cap="none"/>
            </a:lvl2pPr>
            <a:lvl3pPr marL="914400" indent="0">
              <a:buNone/>
              <a:defRPr lang="en-us" sz="1200" cap="none"/>
            </a:lvl3pPr>
            <a:lvl4pPr marL="1371600" indent="0">
              <a:buNone/>
              <a:defRPr lang="en-us" sz="1000" cap="none"/>
            </a:lvl4pPr>
            <a:lvl5pPr marL="1828800" indent="0">
              <a:buNone/>
              <a:defRPr lang="en-us" sz="1000" cap="none"/>
            </a:lvl5pPr>
            <a:lvl6pPr marL="2286000" indent="0">
              <a:buNone/>
              <a:defRPr lang="en-us" sz="1000" cap="none"/>
            </a:lvl6pPr>
            <a:lvl7pPr marL="2743200" indent="0">
              <a:buNone/>
              <a:defRPr lang="en-us" sz="1000" cap="none"/>
            </a:lvl7pPr>
            <a:lvl8pPr marL="3200400" indent="0">
              <a:buNone/>
              <a:defRPr lang="en-us" sz="1000" cap="none"/>
            </a:lvl8pPr>
            <a:lvl9pPr marL="3657600" indent="0">
              <a:buNone/>
              <a:defRPr lang="en-us" sz="1000" cap="none"/>
            </a:lvl9pPr>
          </a:lstStyle>
          <a:p>
            <a:pPr>
              <a:defRPr lang="en-us"/>
            </a:pPr>
            <a:r>
              <a:rPr lang="ko-kr" cap="none"/>
              <a:t>마스터 텍스트 스타일을 편집하려면 클릭</a:t>
            </a:r>
            <a:endParaRPr lang="ko-kr" cap="none"/>
          </a:p>
        </p:txBody>
      </p:sp>
      <p:sp>
        <p:nvSpPr>
          <p:cNvPr id="6" name="Date Placeholder 4"/>
          <p:cNvSpPr>
            <a:spLocks noGrp="1" noChangeArrowheads="1"/>
            <a:extLst>
              <a:ext uri="smNativeData">
                <pr:smNativeData xmlns:pr="smNativeData" xmlns="smNativeData" val="SMDATA_15_xAxbZBMAAAAlAAAAZAAAAA0AAAAAkAAAAEgAAACQAAAASAAAAAAAAAABAAAAAAAAAAEAAABQAAAAAAAAAAAA4D8AAAAAAADgPwAAAAAAAOA/AAAAAAAA4D8AAAAAAADgPwAAAAAAAOA/AAAAAAAA4D8AAAAAAADgPwAAAAAAAOA/AAAAAAAA4D8CAAAAjAAAAAAAAAAAAAAAjI2G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v7eMKAAAAACgAAAAoAAAAZAAAAGQAAAAAAAAAzMzMAAAAAABQAAAAUAAAAGQAAABkAAAAAAAAABcAAAAUAAAAAAAAAAAAAAD/fwAA/38AAAAAAAAJAAAABAAAAP/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dAQAALMnAADdCwAAMCoAABAAAAAmAAAACAAAAAGAAAAAAAAA"/>
              </a:ext>
            </a:extLst>
          </p:cNvSpPr>
          <p:nvPr>
            <p:ph type="dt" sz="half" idx="10"/>
          </p:nvPr>
        </p:nvSpPr>
        <p:spPr>
          <a:xfrm>
            <a:off x="723900" y="6453505"/>
            <a:ext cx="1204595" cy="404495"/>
          </a:xfrm>
        </p:spPr>
        <p:txBody>
          <a:bodyPr/>
          <a:lstStyle>
            <a:lvl1pPr>
              <a:defRPr lang="en-us" cap="none">
                <a:solidFill>
                  <a:schemeClr val="tx2"/>
                </a:solidFill>
              </a:defRPr>
            </a:lvl1pPr>
            <a:lvl2pPr>
              <a:defRPr lang="en-us" cap="none"/>
            </a:lvl2pPr>
            <a:lvl3pPr>
              <a:defRPr lang="en-us" cap="none"/>
            </a:lvl3pPr>
            <a:lvl4pPr>
              <a:defRPr lang="en-us" cap="none"/>
            </a:lvl4pPr>
            <a:lvl5pPr>
              <a:defRPr lang="en-us" cap="none"/>
            </a:lvl5pPr>
            <a:lvl6pPr>
              <a:defRPr lang="en-us" cap="none"/>
            </a:lvl6pPr>
            <a:lvl7pPr>
              <a:defRPr lang="en-us" cap="none"/>
            </a:lvl7pPr>
            <a:lvl8pPr>
              <a:defRPr lang="en-us" cap="none"/>
            </a:lvl8pPr>
            <a:lvl9pPr>
              <a:defRPr lang="en-us" cap="none"/>
            </a:lvl9pPr>
          </a:lstStyle>
          <a:p>
            <a:pPr>
              <a:defRPr lang="en-us"/>
            </a:pPr>
            <a:fld id="{3ABCE6A9-E7D7-E910-9904-1145A84A6F44}" type="datetime1">
              <a:t>5/10/2023</a:t>
            </a:fld>
          </a:p>
        </p:txBody>
      </p:sp>
      <p:sp>
        <p:nvSpPr>
          <p:cNvPr id="7" name="Footer Placeholder 5"/>
          <p:cNvSpPr>
            <a:spLocks noGrp="1" noChangeArrowheads="1"/>
            <a:extLst>
              <a:ext uri="smNativeData">
                <pr:smNativeData xmlns:pr="smNativeData" xmlns="smNativeData" val="SMDATA_15_xAxbZBMAAAAlAAAAZAAAAA0AAAAAkAAAAEgAAACQAAAASAAAAAAAAAABAAAAAAAAAAEAAABQAAAAAAAAAAAA4D8AAAAAAADgPwAAAAAAAOA/AAAAAAAA4D8AAAAAAADgPwAAAAAAAOA/AAAAAAAA4D8AAAAAAADgPwAAAAAAAOA/AAAAAAAA4D8CAAAAjAAAAAAAAAAAAAAAjI2G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v7e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g0AALMnAAAsHAAAMCoAABAAAAAmAAAACAAAAAGAAAAAAAAA"/>
              </a:ext>
            </a:extLst>
          </p:cNvSpPr>
          <p:nvPr>
            <p:ph type="ftr" sz="quarter" idx="11"/>
          </p:nvPr>
        </p:nvSpPr>
        <p:spPr>
          <a:xfrm>
            <a:off x="2205990" y="6453505"/>
            <a:ext cx="2373630" cy="404495"/>
          </a:xfrm>
        </p:spPr>
        <p:txBody>
          <a:bodyPr/>
          <a:lstStyle>
            <a:lvl1pPr>
              <a:defRPr lang="en-us" cap="none">
                <a:solidFill>
                  <a:schemeClr val="tx2"/>
                </a:solidFill>
              </a:defRPr>
            </a:lvl1pPr>
            <a:lvl2pPr>
              <a:defRPr lang="en-us" cap="none"/>
            </a:lvl2pPr>
            <a:lvl3pPr>
              <a:defRPr lang="en-us" cap="none"/>
            </a:lvl3pPr>
            <a:lvl4pPr>
              <a:defRPr lang="en-us" cap="none"/>
            </a:lvl4pPr>
            <a:lvl5pPr>
              <a:defRPr lang="en-us" cap="none"/>
            </a:lvl5pPr>
            <a:lvl6pPr>
              <a:defRPr lang="en-us" cap="none"/>
            </a:lvl6pPr>
            <a:lvl7pPr>
              <a:defRPr lang="en-us" cap="none"/>
            </a:lvl7pPr>
            <a:lvl8pPr>
              <a:defRPr lang="en-us" cap="none"/>
            </a:lvl8pPr>
            <a:lvl9pPr>
              <a:defRPr lang="en-us" cap="none"/>
            </a:lvl9pPr>
          </a:lstStyle>
          <a:p>
            <a:pPr>
              <a:defRPr lang="en-us"/>
            </a:pPr>
          </a:p>
        </p:txBody>
      </p:sp>
      <p:sp>
        <p:nvSpPr>
          <p:cNvPr id="8" name="Slide Number Placeholder 6"/>
          <p:cNvSpPr>
            <a:spLocks noGrp="1" noChangeArrowheads="1"/>
            <a:extLst>
              <a:ext uri="smNativeData">
                <pr:smNativeData xmlns:pr="smNativeData" xmlns="smNativeData" val="SMDATA_15_xAxbZBMAAAAlAAAAZAAAAA0AAAAAkAAAAEgAAACQAAAASAAAAAAAAAABAAAAAAAAAAEAAABQAAAAAAAAAAAA4D8AAAAAAADgPwAAAAAAAOA/AAAAAAAA4D8AAAAAAADgPwAAAAAAAOA/AAAAAAAA4D8AAAAAAADgPwAAAAAAAOA/AAAAAAAA4D8CAAAAjAAAAAAAAAAAAAAAjI2G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v7eMKAAAAACgAAAAoAAAAZAAAAGQAAAAAAAAAzMzMAAAAAABQAAAAUAAAAGQAAABkAAAAAAAAABcAAAAUAAAAAAAAAAAAAAD/fwAA/38AAAAAAAAJAAAABAAAAP/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zDwAALMnAACeRgAAMCoAABAAAAAmAAAACAAAAAGAAAAAAAAA"/>
              </a:ext>
            </a:extLst>
          </p:cNvSpPr>
          <p:nvPr>
            <p:ph type="sldNum" sz="quarter" idx="12"/>
          </p:nvPr>
        </p:nvSpPr>
        <p:spPr>
          <a:xfrm>
            <a:off x="9883140" y="6453505"/>
            <a:ext cx="1596390" cy="404495"/>
          </a:xfrm>
        </p:spPr>
        <p:txBody>
          <a:bodyPr/>
          <a:lstStyle>
            <a:lvl1pPr>
              <a:defRPr lang="en-us" cap="none">
                <a:solidFill>
                  <a:schemeClr val="tx2"/>
                </a:solidFill>
              </a:defRPr>
            </a:lvl1pPr>
            <a:lvl2pPr>
              <a:defRPr lang="en-us" cap="none"/>
            </a:lvl2pPr>
            <a:lvl3pPr>
              <a:defRPr lang="en-us" cap="none"/>
            </a:lvl3pPr>
            <a:lvl4pPr>
              <a:defRPr lang="en-us" cap="none"/>
            </a:lvl4pPr>
            <a:lvl5pPr>
              <a:defRPr lang="en-us" cap="none"/>
            </a:lvl5pPr>
            <a:lvl6pPr>
              <a:defRPr lang="en-us" cap="none"/>
            </a:lvl6pPr>
            <a:lvl7pPr>
              <a:defRPr lang="en-us" cap="none"/>
            </a:lvl7pPr>
            <a:lvl8pPr>
              <a:defRPr lang="en-us" cap="none"/>
            </a:lvl8pPr>
            <a:lvl9pPr>
              <a:defRPr lang="en-us" cap="none"/>
            </a:lvl9pPr>
          </a:lstStyle>
          <a:p>
            <a:pPr>
              <a:defRPr lang="en-us"/>
            </a:pPr>
            <a:fld id="{3ABC9898-D6D7-E96E-9904-203BD64A6F75}" type="slidenum">
              <a:t>‹#›</a:t>
            </a:fld>
          </a:p>
        </p:txBody>
      </p:sp>
      <p:sp>
        <p:nvSpPr>
          <p:cNvPr id="9" name="Rectangle 8"/>
          <p:cNvSpPr>
            <a:extLst>
              <a:ext uri="smNativeData">
                <pr:smNativeData xmlns:pr="smNativeData" xmlns="smNativeData" val="SMDATA_15_xAxbZBMAAAAlAAAAZAAAAA0AAAAAkAAAAEgAAACQAAAASAAAAAAAAAAAAAAAAAAAAAEAAABQAAAAAAAAAAAA4D8AAAAAAADgPwAAAAAAAOA/AAAAAAAA4D8AAAAAAADgPwAAAAAAAOA/AAAAAAAA4D8AAAAAAADgPwAAAAAAAOA/AAAAAAAA4D8CAAAAjAAAAAEAAAAAAAAAGRsOC////wgAAAAAAAAAAAAAAAAAAAAAAAAAAAAAAAAAAAAAZAAAAAEAAABAAAAAAAAAAAAAAAAAAAAAAAAAAAAAAAAAAAAAAAAAAAAAAAAAAAAAAAAAAAAAAAAAAAAAAAAAAAAAAAAAAAAAAAAAAAAAAAAAAAAAAAAAAAAAAAAAAAAAFAAAADwAAAAAAAAAAAAAAGhpYwA3AAAAAQAAABQAAAAUAAAAFAAAAAEAAAAAAAAAZAAAAGQAAAAAAAAAZAAAAGQAAAAVAAAAYAAAAAAAAAAAAAAADwAAACADAAAAAAAAAAAAAAEAAACgMgAAVgcAAKr4//8BAAAAf39/AAEAAABkAAAAAAAAABQAAABAHwAAAAAAACYAAAAAAAAAwOD//wAAAAAmAAAAZAAAABYAAABMAAAAAAAAAAAAAAAEAAAAAAAAAAEAAADv7e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AAAAAEAAAAAAAAAAAAAAAAAAAAAAAAAAAAAAAAAAAAAAAAAAGhpYwB/f38AAAAAA8zMzADAwP8Af39/AAAAAAAAAAAAAAAAAAAAAAAAAAAAIQAAABgAAAAUAAAAoCAAAAEAAAAIIgAAMSoAABAAAAAmAAAACAAAAP//////////"/>
              </a:ext>
            </a:extLst>
          </p:cNvSpPr>
          <p:nvPr/>
        </p:nvSpPr>
        <p:spPr>
          <a:xfrm>
            <a:off x="5303520" y="635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</p:sp>
    </p:spTree>
  </p:cSld>
  <p:clrMapOvr>
    <a:masterClrMapping/>
  </p:clrMapOvr>
  <p:hf hdr="0" ftr="0"/>
</p:sldLayout>
</file>

<file path=ppt/slideMasters/_rels/slideMaster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 noChangeArrowheads="1"/>
            <a:extLst>
              <a:ext uri="smNativeData">
                <pr:smNativeData xmlns:pr="smNativeData" xmlns="smNativeData" val="SMDATA_15_xAxbZ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v7e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cAgAADgEAACAQwAAXA0AABAAAAAmAAAACAAAAL8vAAAAAAAA"/>
              </a:ext>
            </a:extLst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  <a:r>
              <a:rPr lang="ko-kr" cap="none"/>
              <a:t>마스터 제목 스타일 편집</a:t>
            </a:r>
            <a:endParaRPr lang="ko-kr" cap="none"/>
          </a:p>
        </p:txBody>
      </p:sp>
      <p:sp>
        <p:nvSpPr>
          <p:cNvPr id="3" name="Text Placeholder 2"/>
          <p:cNvSpPr>
            <a:spLocks noGrp="1" noChangeArrowheads="1"/>
            <a:extLst>
              <a:ext uri="smNativeData">
                <pr:smNativeData xmlns:pr="smNativeData" xmlns="smNativeData" val="SMDATA_15_xAxbZ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v7e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cAgAABAOAACAQwAAGCQAABAAAAAmAAAACAAAAD8vAAAAAAAA"/>
              </a:ext>
            </a:extLst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  <a:r>
              <a:rPr lang="ko-kr" cap="none"/>
              <a:t>마스터 텍스트 스타일을 편집하려면 클릭</a:t>
            </a:r>
            <a:endParaRPr lang="ko-kr" cap="none"/>
          </a:p>
          <a:p>
            <a:pPr lvl="1">
              <a:defRPr lang="en-us"/>
            </a:pPr>
            <a:r>
              <a:rPr lang="ko-kr" cap="none"/>
              <a:t>두 번째 수준</a:t>
            </a:r>
            <a:endParaRPr lang="ko-kr" cap="none"/>
          </a:p>
          <a:p>
            <a:pPr lvl="2">
              <a:defRPr lang="en-us"/>
            </a:pPr>
            <a:r>
              <a:rPr lang="ko-kr" cap="none"/>
              <a:t>세 번째 수준</a:t>
            </a:r>
            <a:endParaRPr lang="ko-kr" cap="none"/>
          </a:p>
          <a:p>
            <a:pPr lvl="3">
              <a:defRPr lang="en-us"/>
            </a:pPr>
            <a:r>
              <a:rPr lang="ko-kr" cap="none"/>
              <a:t>네 번째 수준</a:t>
            </a:r>
            <a:endParaRPr lang="ko-kr" cap="none"/>
          </a:p>
          <a:p>
            <a:pPr lvl="4">
              <a:defRPr lang="en-us"/>
            </a:pPr>
            <a:r>
              <a:rPr lang="ko-kr" cap="none"/>
              <a:t>다섯 번째 수준</a:t>
            </a:r>
            <a:endParaRPr lang="ko-kr" cap="none"/>
          </a:p>
        </p:txBody>
      </p:sp>
      <p:sp>
        <p:nvSpPr>
          <p:cNvPr id="4" name="Date Placeholder 3"/>
          <p:cNvSpPr>
            <a:spLocks noGrp="1" noChangeArrowheads="1"/>
            <a:extLst>
              <a:ext uri="smNativeData">
                <pr:smNativeData xmlns:pr="smNativeData" xmlns="smNativeData" val="SMDATA_15_xAxbZ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v7e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jggAALMnAAD3DwAAMCoAABAAAAAmAAAACAAAAL+PAAAAAAAA"/>
              </a:ext>
            </a:extLst>
          </p:cNvSpPr>
          <p:nvPr>
            <p:ph type="dt" sz="half" idx="2"/>
          </p:nvPr>
        </p:nvSpPr>
        <p:spPr>
          <a:xfrm>
            <a:off x="1390650" y="6453505"/>
            <a:ext cx="1204595" cy="404495"/>
          </a:xfrm>
          <a:prstGeom prst="rect">
            <a:avLst/>
          </a:prstGeo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l">
              <a:defRPr lang="en-us" sz="1200" cap="none" baseline="0">
                <a:solidFill>
                  <a:schemeClr val="tx2"/>
                </a:solidFill>
              </a:defRPr>
            </a:lvl1pPr>
            <a:lvl2pPr>
              <a:defRPr lang="en-us" cap="none"/>
            </a:lvl2pPr>
            <a:lvl3pPr>
              <a:defRPr lang="en-us" cap="none"/>
            </a:lvl3pPr>
            <a:lvl4pPr>
              <a:defRPr lang="en-us" cap="none"/>
            </a:lvl4pPr>
            <a:lvl5pPr>
              <a:defRPr lang="en-us" cap="none"/>
            </a:lvl5pPr>
            <a:lvl6pPr>
              <a:defRPr lang="en-us" cap="none"/>
            </a:lvl6pPr>
            <a:lvl7pPr>
              <a:defRPr lang="en-us" cap="none"/>
            </a:lvl7pPr>
            <a:lvl8pPr>
              <a:defRPr lang="en-us" cap="none"/>
            </a:lvl8pPr>
            <a:lvl9pPr>
              <a:defRPr lang="en-us" cap="none"/>
            </a:lvl9pPr>
          </a:lstStyle>
          <a:p>
            <a:pPr>
              <a:defRPr lang="en-us"/>
            </a:pPr>
            <a:fld id="{3ABCF820-6ED7-E90E-9904-985BB64A6FCD}" type="datetime1">
              <a:t/>
            </a:fld>
          </a:p>
        </p:txBody>
      </p:sp>
      <p:sp>
        <p:nvSpPr>
          <p:cNvPr id="5" name="Footer Placeholder 4"/>
          <p:cNvSpPr>
            <a:spLocks noGrp="1" noChangeArrowheads="1"/>
            <a:extLst>
              <a:ext uri="smNativeData">
                <pr:smNativeData xmlns:pr="smNativeData" xmlns="smNativeData" val="SMDATA_15_xAxbZ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v7e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zREAALMnAABwOAAAMCoAABAAAAAmAAAACAAAAL+PAAAAAAAA"/>
              </a:ext>
            </a:extLst>
          </p:cNvSpPr>
          <p:nvPr>
            <p:ph type="ftr" sz="quarter" idx="3"/>
          </p:nvPr>
        </p:nvSpPr>
        <p:spPr>
          <a:xfrm>
            <a:off x="2893695" y="6453505"/>
            <a:ext cx="6280785" cy="404495"/>
          </a:xfrm>
          <a:prstGeom prst="rect">
            <a:avLst/>
          </a:prstGeo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l">
              <a:defRPr lang="en-us" sz="1200" cap="none" baseline="0">
                <a:solidFill>
                  <a:schemeClr val="tx2"/>
                </a:solidFill>
              </a:defRPr>
            </a:lvl1pPr>
            <a:lvl2pPr>
              <a:defRPr lang="en-us" cap="none"/>
            </a:lvl2pPr>
            <a:lvl3pPr>
              <a:defRPr lang="en-us" cap="none"/>
            </a:lvl3pPr>
            <a:lvl4pPr>
              <a:defRPr lang="en-us" cap="none"/>
            </a:lvl4pPr>
            <a:lvl5pPr>
              <a:defRPr lang="en-us" cap="none"/>
            </a:lvl5pPr>
            <a:lvl6pPr>
              <a:defRPr lang="en-us" cap="none"/>
            </a:lvl6pPr>
            <a:lvl7pPr>
              <a:defRPr lang="en-us" cap="none"/>
            </a:lvl7pPr>
            <a:lvl8pPr>
              <a:defRPr lang="en-us" cap="none"/>
            </a:lvl8pPr>
            <a:lvl9pPr>
              <a:defRPr lang="en-us" cap="none"/>
            </a:lvl9pPr>
          </a:lstStyle>
          <a:p>
            <a:pPr>
              <a:defRPr lang="en-us"/>
            </a:pPr>
          </a:p>
        </p:txBody>
      </p:sp>
      <p:sp>
        <p:nvSpPr>
          <p:cNvPr id="6" name="Slide Number Placeholder 5"/>
          <p:cNvSpPr>
            <a:spLocks noGrp="1" noChangeArrowheads="1"/>
            <a:extLst>
              <a:ext uri="smNativeData">
                <pr:smNativeData xmlns:pr="smNativeData" xmlns="smNativeData" val="SMDATA_15_xAxbZ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v7e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RjoAALMnAAAYRAAAMCoAABAAAAAmAAAACAAAAL+PAAAAAAAA"/>
              </a:ext>
            </a:extLst>
          </p:cNvSpPr>
          <p:nvPr>
            <p:ph type="sldNum" sz="quarter" idx="4"/>
          </p:nvPr>
        </p:nvSpPr>
        <p:spPr>
          <a:xfrm>
            <a:off x="9472930" y="6453505"/>
            <a:ext cx="1596390" cy="404495"/>
          </a:xfrm>
          <a:prstGeom prst="rect">
            <a:avLst/>
          </a:prstGeo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r">
              <a:defRPr lang="en-us" sz="1200" cap="none" baseline="0">
                <a:solidFill>
                  <a:schemeClr val="tx2"/>
                </a:solidFill>
              </a:defRPr>
            </a:lvl1pPr>
            <a:lvl2pPr>
              <a:defRPr lang="en-us" cap="none"/>
            </a:lvl2pPr>
            <a:lvl3pPr>
              <a:defRPr lang="en-us" cap="none"/>
            </a:lvl3pPr>
            <a:lvl4pPr>
              <a:defRPr lang="en-us" cap="none"/>
            </a:lvl4pPr>
            <a:lvl5pPr>
              <a:defRPr lang="en-us" cap="none"/>
            </a:lvl5pPr>
            <a:lvl6pPr>
              <a:defRPr lang="en-us" cap="none"/>
            </a:lvl6pPr>
            <a:lvl7pPr>
              <a:defRPr lang="en-us" cap="none"/>
            </a:lvl7pPr>
            <a:lvl8pPr>
              <a:defRPr lang="en-us" cap="none"/>
            </a:lvl8pPr>
            <a:lvl9pPr>
              <a:defRPr lang="en-us" cap="none"/>
            </a:lvl9pPr>
          </a:lstStyle>
          <a:p>
            <a:pPr>
              <a:defRPr lang="en-us"/>
            </a:pPr>
            <a:fld id="{3ABCC3B5-FBD7-E935-9904-0D608D4A6F58}" type="slidenum">
              <a:t/>
            </a:fld>
          </a:p>
        </p:txBody>
      </p:sp>
      <p:sp>
        <p:nvSpPr>
          <p:cNvPr id="7" name="Rectangle 8"/>
          <p:cNvSpPr>
            <a:extLst>
              <a:ext uri="smNativeData">
                <pr:smNativeData xmlns:pr="smNativeData" xmlns="smNativeData" val="SMDATA_15_xAxbZBMAAAAlAAAAZAAAAA0AAAAAkAAAAEgAAACQAAAASAAAAAAAAAAAAAAAAAAAAAEAAABQAAAAAAAAAAAA4D8AAAAAAADgPwAAAAAAAOA/AAAAAAAA4D8AAAAAAADgPwAAAAAAAOA/AAAAAAAA4D8AAAAAAADgPwAAAAAAAOA/AAAAAAAA4D8CAAAAjAAAAAEAAAAAAAAAGRsOC////wgAAAAAAAAAAAAAAAAAAAAAAAAAAAAAAAAAAAAAZAAAAAEAAABAAAAAAAAAAAAAAAAAAAAAAAAAAAAAAAAAAAAAAAAAAAAAAAAAAAAAAAAAAAAAAAAAAAAAAAAAAAAAAAAAAAAAAAAAAAAAAAAAAAAAAAAAAAAAAAAAAAAAFAAAADwAAAAAAAAAAAAAAGhpYwA3AAAAAQAAABQAAAAUAAAAFAAAAAEAAAAAAAAAZAAAAGQAAAAAAAAAZAAAAGQAAAAVAAAAYAAAAAAAAAAAAAAADwAAACADAAAAAAAAAAAAAAEAAACgMgAAVgcAAKr4//8BAAAAf39/AAEAAABkAAAAAAAAABQAAABAHwAAAAAAACYAAAAAAAAAwOD//wAAAAAmAAAAZAAAABYAAABMAAAAAAAAAAAAAAAEAAAAAAAAAAEAAADv7e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GRsOBP///wEAAAAAAAAAAAAAAAAAAAAAAAAAAAAAAAAAAAAAAAAAAGhpYwB/f38A7+3jA8zMzADAwP8Af39/AAAAAAAAAAAAAAAAAAAAAAAAAAAAIQAAABgAAAAUAAAA8QIAAAEAAABZBAAAMSoAABAAAAAmAAAACAAAAP//////////"/>
              </a:ext>
            </a:extLst>
          </p:cNvSpPr>
          <p:nvPr/>
        </p:nvSpPr>
        <p:spPr>
          <a:xfrm>
            <a:off x="478155" y="635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marL="0" marR="0" indent="0" algn="l" defTabSz="914400">
        <a:lnSpc>
          <a:spcPct val="89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" cap="none" spc="0" baseline="0">
          <a:solidFill>
            <a:schemeClr val="tx2"/>
          </a:solidFill>
          <a:effectLst/>
          <a:latin typeface="Franklin Gothic Book" pitchFamily="0" charset="0"/>
          <a:ea typeface="Franklin Gothic Book" pitchFamily="0" charset="0"/>
          <a:cs typeface="Franklin Gothic Book" pitchFamily="0" charset="0"/>
        </a:defRPr>
      </a:lvl1pPr>
      <a:lvl2pPr marL="457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Franklin Gothic Book" pitchFamily="0" charset="0"/>
          <a:ea typeface="Franklin Gothic Book" pitchFamily="0" charset="0"/>
          <a:cs typeface="Franklin Gothic Book" pitchFamily="0" charset="0"/>
        </a:defRPr>
      </a:lvl2pPr>
      <a:lvl3pPr marL="914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Franklin Gothic Book" pitchFamily="0" charset="0"/>
          <a:ea typeface="Franklin Gothic Book" pitchFamily="0" charset="0"/>
          <a:cs typeface="Franklin Gothic Book" pitchFamily="0" charset="0"/>
        </a:defRPr>
      </a:lvl3pPr>
      <a:lvl4pPr marL="1371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Franklin Gothic Book" pitchFamily="0" charset="0"/>
          <a:ea typeface="Franklin Gothic Book" pitchFamily="0" charset="0"/>
          <a:cs typeface="Franklin Gothic Book" pitchFamily="0" charset="0"/>
        </a:defRPr>
      </a:lvl4pPr>
      <a:lvl5pPr marL="18288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Franklin Gothic Book" pitchFamily="0" charset="0"/>
          <a:ea typeface="Franklin Gothic Book" pitchFamily="0" charset="0"/>
          <a:cs typeface="Franklin Gothic Book" pitchFamily="0" charset="0"/>
        </a:defRPr>
      </a:lvl5pPr>
      <a:lvl6pPr marL="22860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Franklin Gothic Book" pitchFamily="0" charset="0"/>
          <a:ea typeface="Franklin Gothic Book" pitchFamily="0" charset="0"/>
          <a:cs typeface="Franklin Gothic Book" pitchFamily="0" charset="0"/>
        </a:defRPr>
      </a:lvl6pPr>
      <a:lvl7pPr marL="2743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Franklin Gothic Book" pitchFamily="0" charset="0"/>
          <a:ea typeface="Franklin Gothic Book" pitchFamily="0" charset="0"/>
          <a:cs typeface="Franklin Gothic Book" pitchFamily="0" charset="0"/>
        </a:defRPr>
      </a:lvl7pPr>
      <a:lvl8pPr marL="3200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Franklin Gothic Book" pitchFamily="0" charset="0"/>
          <a:ea typeface="Franklin Gothic Book" pitchFamily="0" charset="0"/>
          <a:cs typeface="Franklin Gothic Book" pitchFamily="0" charset="0"/>
        </a:defRPr>
      </a:lvl8pPr>
      <a:lvl9pPr marL="3657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Franklin Gothic Book" pitchFamily="0" charset="0"/>
          <a:ea typeface="Franklin Gothic Book" pitchFamily="0" charset="0"/>
          <a:cs typeface="Franklin Gothic Book" pitchFamily="0" charset="0"/>
        </a:defRPr>
      </a:lvl9pPr>
    </p:titleStyle>
    <p:bodyStyle>
      <a:lvl1pPr marL="384175" marR="0" indent="-384175" algn="l" defTabSz="914400">
        <a:lnSpc>
          <a:spcPct val="94000"/>
        </a:lnSpc>
        <a:spcBef>
          <a:spcPts val="1000"/>
        </a:spcBef>
        <a:spcAft>
          <a:spcPts val="200"/>
        </a:spcAft>
        <a:buClrTx/>
        <a:buSzTx/>
        <a:buFont typeface="Franklin Gothic Book" pitchFamily="0" charset="0"/>
        <a:buChar char="■"/>
        <a:tabLst/>
        <a:defRPr lang="en-us" sz="2000" b="0" i="0" u="none" strike="noStrike" kern="1" cap="none" spc="0" baseline="0">
          <a:solidFill>
            <a:schemeClr val="tx2"/>
          </a:solidFill>
          <a:effectLst/>
          <a:latin typeface="Franklin Gothic Book" pitchFamily="0" charset="0"/>
          <a:ea typeface="Franklin Gothic Book" pitchFamily="0" charset="0"/>
          <a:cs typeface="Franklin Gothic Book" pitchFamily="0" charset="0"/>
        </a:defRPr>
      </a:lvl1pPr>
      <a:lvl2pPr marL="914400" marR="0" indent="-384175" algn="l" defTabSz="914400">
        <a:lnSpc>
          <a:spcPct val="94000"/>
        </a:lnSpc>
        <a:spcBef>
          <a:spcPts val="500"/>
        </a:spcBef>
        <a:spcAft>
          <a:spcPts val="200"/>
        </a:spcAft>
        <a:buClrTx/>
        <a:buSzTx/>
        <a:buFont typeface="Franklin Gothic Book" pitchFamily="0" charset="0"/>
        <a:buChar char="–"/>
        <a:tabLst/>
        <a:defRPr lang="en-us" sz="2000" b="0" i="1" u="none" strike="noStrike" kern="1" cap="none" spc="0" baseline="0">
          <a:solidFill>
            <a:schemeClr val="tx2"/>
          </a:solidFill>
          <a:effectLst/>
          <a:latin typeface="Franklin Gothic Book" pitchFamily="0" charset="0"/>
          <a:ea typeface="Franklin Gothic Book" pitchFamily="0" charset="0"/>
          <a:cs typeface="Franklin Gothic Book" pitchFamily="0" charset="0"/>
        </a:defRPr>
      </a:lvl2pPr>
      <a:lvl3pPr marL="1371600" marR="0" indent="-384175" algn="l" defTabSz="914400">
        <a:lnSpc>
          <a:spcPct val="94000"/>
        </a:lnSpc>
        <a:spcBef>
          <a:spcPts val="500"/>
        </a:spcBef>
        <a:spcAft>
          <a:spcPts val="200"/>
        </a:spcAft>
        <a:buClrTx/>
        <a:buSzTx/>
        <a:buFont typeface="Franklin Gothic Book" pitchFamily="0" charset="0"/>
        <a:buChar char="■"/>
        <a:tabLst/>
        <a:defRPr lang="en-us" sz="1800" b="0" i="0" u="none" strike="noStrike" kern="1" cap="none" spc="0" baseline="0">
          <a:solidFill>
            <a:schemeClr val="tx2"/>
          </a:solidFill>
          <a:effectLst/>
          <a:latin typeface="Franklin Gothic Book" pitchFamily="0" charset="0"/>
          <a:ea typeface="Franklin Gothic Book" pitchFamily="0" charset="0"/>
          <a:cs typeface="Franklin Gothic Book" pitchFamily="0" charset="0"/>
        </a:defRPr>
      </a:lvl3pPr>
      <a:lvl4pPr marL="1828800" marR="0" indent="-384175" algn="l" defTabSz="914400">
        <a:lnSpc>
          <a:spcPct val="94000"/>
        </a:lnSpc>
        <a:spcBef>
          <a:spcPts val="500"/>
        </a:spcBef>
        <a:spcAft>
          <a:spcPts val="200"/>
        </a:spcAft>
        <a:buClrTx/>
        <a:buSzTx/>
        <a:buFont typeface="Franklin Gothic Book" pitchFamily="0" charset="0"/>
        <a:buChar char="–"/>
        <a:tabLst/>
        <a:defRPr lang="en-us" sz="1800" b="0" i="1" u="none" strike="noStrike" kern="1" cap="none" spc="0" baseline="0">
          <a:solidFill>
            <a:schemeClr val="tx2"/>
          </a:solidFill>
          <a:effectLst/>
          <a:latin typeface="Franklin Gothic Book" pitchFamily="0" charset="0"/>
          <a:ea typeface="Franklin Gothic Book" pitchFamily="0" charset="0"/>
          <a:cs typeface="Franklin Gothic Book" pitchFamily="0" charset="0"/>
        </a:defRPr>
      </a:lvl4pPr>
      <a:lvl5pPr marL="2286000" marR="0" indent="-384175" algn="l" defTabSz="914400">
        <a:lnSpc>
          <a:spcPct val="94000"/>
        </a:lnSpc>
        <a:spcBef>
          <a:spcPts val="500"/>
        </a:spcBef>
        <a:spcAft>
          <a:spcPts val="200"/>
        </a:spcAft>
        <a:buClrTx/>
        <a:buSzTx/>
        <a:buFont typeface="Franklin Gothic Book" pitchFamily="0" charset="0"/>
        <a:buChar char="■"/>
        <a:tabLst/>
        <a:defRPr lang="en-us" sz="1600" b="0" i="0" u="none" strike="noStrike" kern="1" cap="none" spc="0" baseline="0">
          <a:solidFill>
            <a:schemeClr val="tx2"/>
          </a:solidFill>
          <a:effectLst/>
          <a:latin typeface="Franklin Gothic Book" pitchFamily="0" charset="0"/>
          <a:ea typeface="Franklin Gothic Book" pitchFamily="0" charset="0"/>
          <a:cs typeface="Franklin Gothic Book" pitchFamily="0" charset="0"/>
        </a:defRPr>
      </a:lvl5pPr>
      <a:lvl6pPr marL="2743200" marR="0" indent="-384175" algn="l" defTabSz="914400">
        <a:lnSpc>
          <a:spcPct val="94000"/>
        </a:lnSpc>
        <a:spcBef>
          <a:spcPts val="500"/>
        </a:spcBef>
        <a:spcAft>
          <a:spcPts val="200"/>
        </a:spcAft>
        <a:buClrTx/>
        <a:buSzTx/>
        <a:buFont typeface="Franklin Gothic Book" pitchFamily="0" charset="0"/>
        <a:buChar char="–"/>
        <a:tabLst/>
        <a:defRPr lang="en-us" sz="1600" b="0" i="1" u="none" strike="noStrike" kern="1" cap="none" spc="0" baseline="0">
          <a:solidFill>
            <a:schemeClr val="tx2"/>
          </a:solidFill>
          <a:effectLst/>
          <a:latin typeface="Franklin Gothic Book" pitchFamily="0" charset="0"/>
          <a:ea typeface="Franklin Gothic Book" pitchFamily="0" charset="0"/>
          <a:cs typeface="Franklin Gothic Book" pitchFamily="0" charset="0"/>
        </a:defRPr>
      </a:lvl6pPr>
      <a:lvl7pPr marL="3200400" marR="0" indent="-384175" algn="l" defTabSz="914400">
        <a:lnSpc>
          <a:spcPct val="94000"/>
        </a:lnSpc>
        <a:spcBef>
          <a:spcPts val="500"/>
        </a:spcBef>
        <a:spcAft>
          <a:spcPts val="200"/>
        </a:spcAft>
        <a:buClrTx/>
        <a:buSzTx/>
        <a:buFont typeface="Franklin Gothic Book" pitchFamily="0" charset="0"/>
        <a:buChar char="■"/>
        <a:tabLst/>
        <a:defRPr lang="en-us" sz="1400" b="0" i="0" u="none" strike="noStrike" kern="1" cap="none" spc="0" baseline="0">
          <a:solidFill>
            <a:schemeClr val="tx2"/>
          </a:solidFill>
          <a:effectLst/>
          <a:latin typeface="Franklin Gothic Book" pitchFamily="0" charset="0"/>
          <a:ea typeface="Franklin Gothic Book" pitchFamily="0" charset="0"/>
          <a:cs typeface="Franklin Gothic Book" pitchFamily="0" charset="0"/>
        </a:defRPr>
      </a:lvl7pPr>
      <a:lvl8pPr marL="3657600" marR="0" indent="-384175" algn="l" defTabSz="914400">
        <a:lnSpc>
          <a:spcPct val="94000"/>
        </a:lnSpc>
        <a:spcBef>
          <a:spcPts val="500"/>
        </a:spcBef>
        <a:spcAft>
          <a:spcPts val="200"/>
        </a:spcAft>
        <a:buClrTx/>
        <a:buSzTx/>
        <a:buFont typeface="Franklin Gothic Book" pitchFamily="0" charset="0"/>
        <a:buChar char="–"/>
        <a:tabLst/>
        <a:defRPr lang="en-us" sz="1400" b="0" i="1" u="none" strike="noStrike" kern="1" cap="none" spc="0" baseline="0">
          <a:solidFill>
            <a:schemeClr val="tx2"/>
          </a:solidFill>
          <a:effectLst/>
          <a:latin typeface="Franklin Gothic Book" pitchFamily="0" charset="0"/>
          <a:ea typeface="Franklin Gothic Book" pitchFamily="0" charset="0"/>
          <a:cs typeface="Franklin Gothic Book" pitchFamily="0" charset="0"/>
        </a:defRPr>
      </a:lvl8pPr>
      <a:lvl9pPr marL="4114800" marR="0" indent="-384175" algn="l" defTabSz="914400">
        <a:lnSpc>
          <a:spcPct val="94000"/>
        </a:lnSpc>
        <a:spcBef>
          <a:spcPts val="500"/>
        </a:spcBef>
        <a:spcAft>
          <a:spcPts val="200"/>
        </a:spcAft>
        <a:buClrTx/>
        <a:buSzTx/>
        <a:buFont typeface="Franklin Gothic Book" pitchFamily="0" charset="0"/>
        <a:buChar char="■"/>
        <a:tabLst/>
        <a:defRPr lang="en-us" sz="1400" b="0" i="0" u="none" strike="noStrike" kern="1" cap="none" spc="0" baseline="0">
          <a:solidFill>
            <a:schemeClr val="tx2"/>
          </a:solidFill>
          <a:effectLst/>
          <a:latin typeface="Franklin Gothic Book" pitchFamily="0" charset="0"/>
          <a:ea typeface="Franklin Gothic Book" pitchFamily="0" charset="0"/>
          <a:cs typeface="Franklin Gothic Book" pitchFamily="0" charset="0"/>
        </a:defRPr>
      </a:lvl9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Franklin Gothic Book" pitchFamily="0" charset="0"/>
          <a:ea typeface="Franklin Gothic Book" pitchFamily="0" charset="0"/>
          <a:cs typeface="Franklin Gothic Book" pitchFamily="0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Franklin Gothic Book" pitchFamily="0" charset="0"/>
          <a:ea typeface="Franklin Gothic Book" pitchFamily="0" charset="0"/>
          <a:cs typeface="Franklin Gothic Book" pitchFamily="0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Franklin Gothic Book" pitchFamily="0" charset="0"/>
          <a:ea typeface="Franklin Gothic Book" pitchFamily="0" charset="0"/>
          <a:cs typeface="Franklin Gothic Book" pitchFamily="0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Franklin Gothic Book" pitchFamily="0" charset="0"/>
          <a:ea typeface="Franklin Gothic Book" pitchFamily="0" charset="0"/>
          <a:cs typeface="Franklin Gothic Book" pitchFamily="0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Franklin Gothic Book" pitchFamily="0" charset="0"/>
          <a:ea typeface="Franklin Gothic Book" pitchFamily="0" charset="0"/>
          <a:cs typeface="Franklin Gothic Book" pitchFamily="0" charset="0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Franklin Gothic Book" pitchFamily="0" charset="0"/>
          <a:ea typeface="Franklin Gothic Book" pitchFamily="0" charset="0"/>
          <a:cs typeface="Franklin Gothic Book" pitchFamily="0" charset="0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Franklin Gothic Book" pitchFamily="0" charset="0"/>
          <a:ea typeface="Franklin Gothic Book" pitchFamily="0" charset="0"/>
          <a:cs typeface="Franklin Gothic Book" pitchFamily="0" charset="0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Franklin Gothic Book" pitchFamily="0" charset="0"/>
          <a:ea typeface="Franklin Gothic Book" pitchFamily="0" charset="0"/>
          <a:cs typeface="Franklin Gothic Book" pitchFamily="0" charset="0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Franklin Gothic Book" pitchFamily="0" charset="0"/>
          <a:ea typeface="Franklin Gothic Book" pitchFamily="0" charset="0"/>
          <a:cs typeface="Franklin Gothic Book" pitchFamily="0" charset="0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/Relationships>
</file>

<file path=ppt/slides/_rels/slide1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/Relationships>
</file>

<file path=ppt/slides/_rels/slide1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Relationship Id="rId7" Type="http://schemas.openxmlformats.org/officeDocument/2006/relationships/image" Target="../media/image28.png"/></Relationships>
</file>

<file path=ppt/slides/_rels/slide1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18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eg"/><Relationship Id="rId4" Type="http://schemas.openxmlformats.org/officeDocument/2006/relationships/image" Target="../media/image2.png"/></Relationships>
</file>

<file path=ppt/slides/_rels/slide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e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7.jpeg"/></Relationships>
</file>

<file path=ppt/slides/_rels/slide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/Relationships>
</file>

<file path=ppt/slides/_rels/slide8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 noChangeArrowheads="1"/>
            <a:extLst>
              <a:ext uri="smNativeData">
                <pr:smNativeData xmlns:pr="smNativeData" xmlns="smNativeData" val="SMDATA_15_xAxbZBMAAAAlAAAAZAAAAA0AAAAAkAAAAEgAAACQAAAASAAAAAAAAAACAAAAAAAAAAEAAABQAAAAAAAAAAAA4D8AAAAAAADgPwAAAAAAAOA/AAAAAAAA4D8AAAAAAADgPwAAAAAAAOA/AAAAAAAA4D8AAAAAAADgPwAAAAAAAOA/AAAAAAAA4D8CAAAAjAAAAAAAAAAAAAAAjI2G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v7eMKAAAAACgAAAAoAAAAZAAAAGQAAAAAAAAAzMzMAAAAAABQAAAAUAAAAGQAAABkAAAAAAAAABcAAAAUAAAAAAAAAAAAAAD/fwAA/38AAAAAAAAJAAAABAAAAP/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jI2GBf///wEAAAAAAAAAAAAAAAAAAAAAAAAAAAAAAAAAAAAAAAAAAAAAAAJ/f38A7+3jA8zMzADAwP8Af39/AAAAAAAAAAAAAAAAAAAAAAAAAAAAIQAAABgAAAAUAAAAyAsAAG8KAAA3PwAAVxcAABAAAAAmAAAACAAAAAEAAAAAAAAA"/>
              </a:ext>
            </a:extLst>
          </p:cNvSpPr>
          <p:nvPr>
            <p:ph type="ctrTitle"/>
          </p:nvPr>
        </p:nvSpPr>
        <p:spPr>
          <a:xfrm>
            <a:off x="1915160" y="1696085"/>
            <a:ext cx="8361045" cy="2098040"/>
          </a:xfrm>
        </p:spPr>
        <p:txBody>
          <a:bodyPr/>
          <a:lstStyle/>
          <a:p>
            <a:pPr>
              <a:defRPr lang="en-us"/>
            </a:pPr>
            <a:r>
              <a:rPr lang="ko-kr" sz="5400" b="1" cap="all"/>
              <a:t>프로젝트 완료 보고서</a:t>
            </a:r>
            <a:br/>
            <a:r>
              <a:rPr lang="en-us" sz="5400" b="1" cap="all"/>
              <a:t>Project e-book</a:t>
            </a:r>
            <a:endParaRPr lang="ko-kr" cap="all">
              <a:solidFill>
                <a:srgbClr val="595959"/>
              </a:solidFill>
            </a:endParaRPr>
          </a:p>
        </p:txBody>
      </p:sp>
      <p:sp>
        <p:nvSpPr>
          <p:cNvPr id="3" name="부제목 2"/>
          <p:cNvSpPr>
            <a:spLocks noGrp="1" noChangeArrowheads="1"/>
            <a:extLst>
              <a:ext uri="smNativeData">
                <pr:smNativeData xmlns:pr="smNativeData" xmlns="smNativeData" val="SMDATA_15_xAxbZBMAAAAlAAAAZAAAAA0AAAAAkAAAAEgAAACQAAAASAAAAAAAAAAAAAAAAAAAAAEAAABQAAAAAAAAAAAA4D8AAAAAAADgPwAAAAAAAOA/AAAAAAAA4D8AAAAAAADgPwAAAAAAAOA/AAAAAAAA4D8AAAAAAADgPwAAAAAAAOA/AAAAAAAA4D8CAAAAjAAAAAAAAAAAAAAAjI2G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v7e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jI2GBf///wEAAAAAAAAAAAAAAAAAAAAAAAAAAAAAAAAAAAAAAAAAAAAAAAJ/f38A7+3jA8zMzADAwP8Af39/AAAAAAAAAAAAAAAAAAAAAAAAAAAAIQAAABgAAAAUAAAAHDcAAH8ZAAB5QgAAjiMAABAAAAAmAAAACAAAAAEgAAAAAAAA"/>
              </a:ext>
            </a:extLst>
          </p:cNvSpPr>
          <p:nvPr>
            <p:ph type="subTitle" idx="1"/>
          </p:nvPr>
        </p:nvSpPr>
        <p:spPr>
          <a:xfrm>
            <a:off x="8958580" y="4144645"/>
            <a:ext cx="1847215" cy="1635125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algn="l">
              <a:lnSpc>
                <a:spcPct val="92000"/>
              </a:lnSpc>
              <a:defRPr lang="en-us" sz="2115" cap="none"/>
            </a:pPr>
            <a:r>
              <a:rPr lang="ko-kr" cap="none"/>
              <a:t>조장 </a:t>
            </a:r>
            <a:r>
              <a:t>: </a:t>
            </a:r>
            <a:r>
              <a:rPr lang="ko-kr" cap="none"/>
              <a:t>이주성</a:t>
            </a:r>
            <a:endParaRPr lang="ko-kr" cap="none"/>
          </a:p>
          <a:p>
            <a:pPr algn="l">
              <a:lnSpc>
                <a:spcPct val="92000"/>
              </a:lnSpc>
              <a:defRPr lang="en-us" sz="2115" cap="none"/>
            </a:pPr>
            <a:r>
              <a:rPr lang="ko-kr" cap="none"/>
              <a:t>조원 </a:t>
            </a:r>
            <a:r>
              <a:t>: </a:t>
            </a:r>
            <a:r>
              <a:rPr lang="ko-kr" cap="none"/>
              <a:t>김현빈</a:t>
            </a:r>
            <a:endParaRPr lang="ko-kr" cap="none"/>
          </a:p>
          <a:p>
            <a:pPr algn="l">
              <a:lnSpc>
                <a:spcPct val="92000"/>
              </a:lnSpc>
              <a:defRPr lang="en-us" sz="2115" cap="none"/>
            </a:pPr>
            <a:r>
              <a:rPr lang="ko-kr" cap="none"/>
              <a:t>           장승재</a:t>
            </a:r>
            <a:endParaRPr lang="ko-kr" cap="none"/>
          </a:p>
          <a:p>
            <a:pPr algn="l">
              <a:lnSpc>
                <a:spcPct val="92000"/>
              </a:lnSpc>
              <a:defRPr lang="en-us" sz="2115" cap="none"/>
            </a:pPr>
            <a:r>
              <a:t>           </a:t>
            </a:r>
            <a:r>
              <a:rPr lang="ko-kr" cap="none"/>
              <a:t>김동욱</a:t>
            </a:r>
            <a:endParaRPr lang="ko-kr" cap="none"/>
          </a:p>
          <a:p>
            <a:pPr algn="l">
              <a:lnSpc>
                <a:spcPct val="92000"/>
              </a:lnSpc>
              <a:defRPr lang="en-us" sz="2115" cap="none"/>
            </a:pPr>
            <a:r>
              <a:t>           </a:t>
            </a:r>
            <a:r>
              <a:rPr lang="ko-kr" cap="none"/>
              <a:t>양성우</a:t>
            </a:r>
            <a:endParaRPr lang="ko-kr" cap="none"/>
          </a:p>
        </p:txBody>
      </p:sp>
      <p:sp>
        <p:nvSpPr>
          <p:cNvPr id="4" name="사각형1"/>
          <p:cNvSpPr>
            <a:extLst>
              <a:ext uri="smNativeData">
                <pr:smNativeData xmlns:pr="smNativeData" xmlns="smNativeData" val="SMDATA_15_xAxbZ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v7eMKAAAAACgAAAAoAAAAZAAAAGQAAAAAAAAAzMzMAAAAAABQAAAAUAAAAGQAAABkAAAAAAAAABcAAAAUAAAAAAAAAAAAAAD/fwAA/38AAAAAAAAJAAAABAAAAIZX0g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+3jA8zMzADAwP8Af39/AAAAAAAAAAAAAAAAAAAAAAAAAAAAIQAAABgAAAAUAAAA1ToAAI4jAAAdSgAAnikAABAAAAAmAAAACAAAAP//////////"/>
              </a:ext>
            </a:extLst>
          </p:cNvSpPr>
          <p:nvPr/>
        </p:nvSpPr>
        <p:spPr>
          <a:xfrm>
            <a:off x="9563735" y="5779770"/>
            <a:ext cx="2484120" cy="9855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>
            <a:lvl1pPr marL="0" indent="0" algn="ctr" defTabSz="91440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300" kern="1" cap="none" baseline="0">
                <a:solidFill>
                  <a:schemeClr val="tx2"/>
                </a:solidFill>
                <a:latin typeface="Franklin Gothic Book" pitchFamily="0" charset="0"/>
                <a:ea typeface="Franklin Gothic Book" pitchFamily="0" charset="0"/>
                <a:cs typeface="Franklin Gothic Book" pitchFamily="0" charset="0"/>
              </a:defRPr>
            </a:lvl1pPr>
            <a:lvl2pPr marL="457200" indent="0" algn="ctr" defTabSz="91440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None/>
              <a:tabLst/>
              <a:defRPr lang="en-us" sz="2000" i="1" kern="1" cap="none" baseline="0">
                <a:solidFill>
                  <a:schemeClr val="tx2"/>
                </a:solidFill>
                <a:latin typeface="Franklin Gothic Book" pitchFamily="0" charset="0"/>
                <a:ea typeface="Franklin Gothic Book" pitchFamily="0" charset="0"/>
                <a:cs typeface="Franklin Gothic Book" pitchFamily="0" charset="0"/>
              </a:defRPr>
            </a:lvl2pPr>
            <a:lvl3pPr marL="914400" indent="0" algn="ctr" defTabSz="91440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None/>
              <a:tabLst/>
              <a:defRPr lang="en-us" sz="1800" kern="1" cap="none" baseline="0">
                <a:solidFill>
                  <a:schemeClr val="tx2"/>
                </a:solidFill>
                <a:latin typeface="Franklin Gothic Book" pitchFamily="0" charset="0"/>
                <a:ea typeface="Franklin Gothic Book" pitchFamily="0" charset="0"/>
                <a:cs typeface="Franklin Gothic Book" pitchFamily="0" charset="0"/>
              </a:defRPr>
            </a:lvl3pPr>
            <a:lvl4pPr marL="1371600" indent="0" algn="ctr" defTabSz="91440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None/>
              <a:tabLst/>
              <a:defRPr lang="en-us" sz="1600" i="1" kern="1" cap="none" baseline="0">
                <a:solidFill>
                  <a:schemeClr val="tx2"/>
                </a:solidFill>
                <a:latin typeface="Franklin Gothic Book" pitchFamily="0" charset="0"/>
                <a:ea typeface="Franklin Gothic Book" pitchFamily="0" charset="0"/>
                <a:cs typeface="Franklin Gothic Book" pitchFamily="0" charset="0"/>
              </a:defRPr>
            </a:lvl4pPr>
            <a:lvl5pPr marL="1828800" indent="0" algn="ctr" defTabSz="91440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None/>
              <a:tabLst/>
              <a:defRPr lang="en-us" sz="1600" kern="1" cap="none" baseline="0">
                <a:solidFill>
                  <a:schemeClr val="tx2"/>
                </a:solidFill>
                <a:latin typeface="Franklin Gothic Book" pitchFamily="0" charset="0"/>
                <a:ea typeface="Franklin Gothic Book" pitchFamily="0" charset="0"/>
                <a:cs typeface="Franklin Gothic Book" pitchFamily="0" charset="0"/>
              </a:defRPr>
            </a:lvl5pPr>
            <a:lvl6pPr marL="2286000" indent="0" algn="ctr" defTabSz="91440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None/>
              <a:tabLst/>
              <a:defRPr lang="en-us" sz="1600" i="1" kern="1" cap="none" baseline="0">
                <a:solidFill>
                  <a:schemeClr val="tx2"/>
                </a:solidFill>
                <a:latin typeface="Franklin Gothic Book" pitchFamily="0" charset="0"/>
                <a:ea typeface="Franklin Gothic Book" pitchFamily="0" charset="0"/>
                <a:cs typeface="Franklin Gothic Book" pitchFamily="0" charset="0"/>
              </a:defRPr>
            </a:lvl6pPr>
            <a:lvl7pPr marL="2743200" indent="0" algn="ctr" defTabSz="91440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None/>
              <a:tabLst/>
              <a:defRPr lang="en-us" sz="1600" kern="1" cap="none" baseline="0">
                <a:solidFill>
                  <a:schemeClr val="tx2"/>
                </a:solidFill>
                <a:latin typeface="Franklin Gothic Book" pitchFamily="0" charset="0"/>
                <a:ea typeface="Franklin Gothic Book" pitchFamily="0" charset="0"/>
                <a:cs typeface="Franklin Gothic Book" pitchFamily="0" charset="0"/>
              </a:defRPr>
            </a:lvl7pPr>
            <a:lvl8pPr marL="3200400" indent="0" algn="ctr" defTabSz="91440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None/>
              <a:tabLst/>
              <a:defRPr lang="en-us" sz="1600" i="1" kern="1" cap="none" baseline="0">
                <a:solidFill>
                  <a:schemeClr val="tx2"/>
                </a:solidFill>
                <a:latin typeface="Franklin Gothic Book" pitchFamily="0" charset="0"/>
                <a:ea typeface="Franklin Gothic Book" pitchFamily="0" charset="0"/>
                <a:cs typeface="Franklin Gothic Book" pitchFamily="0" charset="0"/>
              </a:defRPr>
            </a:lvl8pPr>
            <a:lvl9pPr marL="3657600" indent="0" algn="ctr" defTabSz="91440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None/>
              <a:tabLst/>
              <a:defRPr lang="en-us" sz="1600" kern="1" cap="none" baseline="0">
                <a:solidFill>
                  <a:schemeClr val="tx2"/>
                </a:solidFill>
                <a:latin typeface="Franklin Gothic Book" pitchFamily="0" charset="0"/>
                <a:ea typeface="Franklin Gothic Book" pitchFamily="0" charset="0"/>
                <a:cs typeface="Franklin Gothic Book" pitchFamily="0" charset="0"/>
              </a:defRPr>
            </a:lvl9pPr>
          </a:lstStyle>
          <a:p>
            <a:pPr>
              <a:defRPr lang="en-us"/>
            </a:pPr>
            <a:endParaRPr lang="en-us" sz="1800" cap="none"/>
          </a:p>
          <a:p>
            <a:pPr>
              <a:defRPr lang="en-us"/>
            </a:pPr>
            <a:r>
              <a:rPr lang="en-us" sz="1800" cap="none"/>
              <a:t>2023.05.10</a:t>
            </a:r>
            <a:endParaRPr lang="ko-kr" sz="1800" cap="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 noChangeArrowheads="1"/>
            <a:extLst>
              <a:ext uri="smNativeData">
                <pr:smNativeData xmlns:pr="smNativeData" xmlns="smNativeData" val="SMDATA_15_xAxbZBMAAAAlAAAAZAAAAA0AAAAAkAAAAEgAAACQAAAASAAAAAAAAAAAAAAAAAAAAAEAAABQAAAAAAAAAAAA4D8AAAAAAADgPwAAAAAAAOA/AAAAAAAA4D8AAAAAAADgPwAAAAAAAOA/AAAAAAAA4D8AAAAAAADgPwAAAAAAAOA/AAAAAAAA4D8CAAAAjAAAAAAAAAAAAAAAjI2G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v7eMKAAAAACgAAAAoAAAAZAAAAGQAAAAAAAAAzMzMAAAAAABQAAAAUAAAAGQAAABkAAAAAAAAABcAAAAUAAAAAAAAAAAAAAD/fwAA/38AAAAAAAAJAAAABAAAAPf79w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jI2GBf///wEAAAAAAAAAAAAAAAAAAAAAAAAAAAAAAAAAAAAAAAAAAAAAAAJ/f38A7+3jA8zMzADAwP8Af39/AAAAAAAAAAAAAAAAAAAAAAAAAAAAIQAAABgAAAAUAAAAigUAABsAAACAJQAA1wYAABAAAAAmAAAACAAAAAEgAAAAAAAA"/>
              </a:ext>
            </a:extLst>
          </p:cNvSpPr>
          <p:nvPr>
            <p:ph type="title"/>
          </p:nvPr>
        </p:nvSpPr>
        <p:spPr>
          <a:xfrm>
            <a:off x="900430" y="17145"/>
            <a:ext cx="5195570" cy="1094740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spcBef>
                <a:spcPts val="0"/>
              </a:spcBef>
              <a:defRPr lang="en-us" sz="3960" cap="none"/>
            </a:pPr>
            <a:r>
              <a:rPr lang="en-us" sz="2160" b="1" cap="none"/>
              <a:t>2. </a:t>
            </a:r>
            <a:r>
              <a:rPr lang="ko-kr" sz="2160" b="1" cap="none"/>
              <a:t>어플리케이션 아키텍처 구성도</a:t>
            </a:r>
            <a:br/>
            <a:r>
              <a:rPr lang="ko-kr" sz="1620" b="1" cap="none"/>
              <a:t>아키텍처</a:t>
            </a:r>
            <a:br/>
            <a:endParaRPr lang="ko-kr" sz="2880" cap="none"/>
          </a:p>
        </p:txBody>
      </p:sp>
      <p:sp>
        <p:nvSpPr>
          <p:cNvPr id="3" name="직선 연결선 3"/>
          <p:cNvSpPr>
            <a:extLst>
              <a:ext uri="smNativeData">
                <pr:smNativeData xmlns:pr="smNativeData" xmlns="smNativeData" val="SMDATA_15_xAxbZB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AAAAAAKAAAAAQAAABQAAAAUAAAAFAAAAAEAAAAAAAAAZAAAAGQAAAAAAAAAZAAAAGQAAAAVAAAAYAAAAAAAAAAAAAAADwAAACADAAAAAAAAAAAAAAEAAACgMgAAVgcAAKr4//8BAAAAf39/AAEAAABkAAAAAAAAABQAAABAHwAAAAAAACYAAAAAAAAAwOD//wAAAAAmAAAAZAAAABYAAABMAAAAAAAAAAAAAAAEAAAAAAAAAAEAAADv7eMKAAAAACgAAAAoAAAAZAAAAGQAAAAAAAAAzMzMAAAAAABQAAAAUAAAAGQAAABkAAAAAAAAABcAAAAUAAAAAAAAAAAAAAD/fwAA/38AAAAAAAAJAAAABAAAAABksP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+3jA8zMzADAwP8Af39/AAAAAAAAAAAAAAAAAAAAAAAAAAAAIQAAABgAAAAUAAAAEgYAANYDAADTHQAA1gMAABAAAAAmAAAACAAAAP//////////"/>
              </a:ext>
            </a:extLst>
          </p:cNvSpPr>
          <p:nvPr/>
        </p:nvSpPr>
        <p:spPr>
          <a:xfrm>
            <a:off x="986790" y="623570"/>
            <a:ext cx="3861435" cy="0"/>
          </a:xfrm>
          <a:prstGeom prst="line">
            <a:avLst/>
          </a:prstGeom>
          <a:noFill/>
          <a:ln w="6350" cap="flat" cmpd="sng" algn="ctr">
            <a:solidFill>
              <a:srgbClr val="000000"/>
            </a:solidFill>
            <a:prstDash val="solid"/>
            <a:headEnd type="none"/>
            <a:tailEnd type="none"/>
          </a:ln>
          <a:effectLst/>
        </p:spPr>
      </p:sp>
      <p:pic>
        <p:nvPicPr>
          <p:cNvPr id="4" name="그림 15" descr="도표, 개략도이(가) 표시된 사진&#10;&#10;자동 생성된 설명"/>
          <p:cNvPicPr>
            <a:picLocks noChangeAspect="1"/>
            <a:extLst>
              <a:ext uri="smNativeData">
                <pr:smNativeData xmlns:pr="smNativeData" xmlns="smNativeData" val="SMDATA_17_xAxbZBMAAAAlAAAAEQAAAC0AAAAAkAAAAEgAAACQAAAASAAAAAAAAAAAAAAAAAAAAAEAAABQAAAAAAAAAAAA4D8AAAAAAADgPwAAAAAAAOA/AAAAAAAA4D8AAAAAAADgPwAAAAAAAOA/AAAAAAAA4D8AAAAAAADgPwAAAAAAAOA/AAAAAAAA4D8CAAAAjAAAAAAAAAAAAAAAjI2G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v7eM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IyNhgX///8BAAAAAAAAAAAAAAAAAAAAAAAAAAAAAAAAAAAAAAAAAAAAAAACf39/AO/t4wPMzMwAwMD/AH9/fwAAAAAAAAAAAAAAAAD///8AAAAAACEAAAAYAAAAFAAAAMgHAABfDAAAS0gAAFkh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1264920" y="2011045"/>
            <a:ext cx="10487025" cy="340995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 noChangeArrowheads="1"/>
            <a:extLst>
              <a:ext uri="smNativeData">
                <pr:smNativeData xmlns:pr="smNativeData" xmlns="smNativeData" val="SMDATA_15_xAxbZBMAAAAlAAAAZAAAAA0AAAAAkAAAAEgAAACQAAAASAAAAAAAAAAAAAAAAAAAAAEAAABQAAAAAAAAAAAA4D8AAAAAAADgPwAAAAAAAOA/AAAAAAAA4D8AAAAAAADgPwAAAAAAAOA/AAAAAAAA4D8AAAAAAADgPwAAAAAAAOA/AAAAAAAA4D8CAAAAjAAAAAAAAAAAAAAAjI2G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v7e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jI2GBf///wEAAAAAAAAAAAAAAAAAAAAAAAAAAAAAAAAAAAAAAAAAAAAAAAJ/f38A7+3jA8zMzADAwP8Af39/AAAAAAAAAAAAAAAAAAAAAAAAAAAAIQAAABgAAAAUAAAAigUAABsAAACAJQAA1wYAABAAAAAmAAAACAAAAAEgAAAAAAAA"/>
              </a:ext>
            </a:extLst>
          </p:cNvSpPr>
          <p:nvPr>
            <p:ph type="title"/>
          </p:nvPr>
        </p:nvSpPr>
        <p:spPr>
          <a:xfrm>
            <a:off x="900430" y="17145"/>
            <a:ext cx="5195570" cy="1094740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spcBef>
                <a:spcPts val="0"/>
              </a:spcBef>
              <a:defRPr lang="en-us" sz="3960" cap="none"/>
            </a:pPr>
            <a:r>
              <a:rPr lang="en-us" sz="2160" b="1" cap="none"/>
              <a:t>2. </a:t>
            </a:r>
            <a:r>
              <a:rPr lang="ko-kr" sz="2160" b="1" cap="none"/>
              <a:t>어플리케이션 아키텍처 구성도</a:t>
            </a:r>
            <a:br/>
            <a:r>
              <a:rPr lang="ko-kr" sz="1620" b="1" cap="none"/>
              <a:t>플로우 차트</a:t>
            </a:r>
            <a:br/>
            <a:endParaRPr lang="ko-kr" sz="2880" cap="none"/>
          </a:p>
        </p:txBody>
      </p:sp>
      <p:sp>
        <p:nvSpPr>
          <p:cNvPr id="3" name="직선 연결선 3"/>
          <p:cNvSpPr>
            <a:extLst>
              <a:ext uri="smNativeData">
                <pr:smNativeData xmlns:pr="smNativeData" xmlns="smNativeData" val="SMDATA_15_xAxbZB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AAAAAAKAAAAAQAAABQAAAAUAAAAFAAAAAEAAAAAAAAAZAAAAGQAAAAAAAAAZAAAAGQAAAAVAAAAYAAAAAAAAAAAAAAADwAAACADAAAAAAAAAAAAAAEAAACgMgAAVgcAAKr4//8BAAAAf39/AAEAAABkAAAAAAAAABQAAABAHwAAAAAAACYAAAAAAAAAwOD//wAAAAAmAAAAZAAAABYAAABMAAAAAAAAAAAAAAAEAAAAAAAAAAEAAADv7e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+3jA8zMzADAwP8Af39/AAAAAAAAAAAAAAAAAAAAAAAAAAAAIQAAABgAAAAUAAAAEgYAANYDAADTHQAA1gMAABAAAAAmAAAACAAAAP//////////"/>
              </a:ext>
            </a:extLst>
          </p:cNvSpPr>
          <p:nvPr/>
        </p:nvSpPr>
        <p:spPr>
          <a:xfrm>
            <a:off x="986790" y="623570"/>
            <a:ext cx="3861435" cy="0"/>
          </a:xfrm>
          <a:prstGeom prst="line">
            <a:avLst/>
          </a:prstGeom>
          <a:noFill/>
          <a:ln w="6350" cap="flat" cmpd="sng" algn="ctr">
            <a:solidFill>
              <a:srgbClr val="000000"/>
            </a:solidFill>
            <a:prstDash val="solid"/>
            <a:headEnd type="none"/>
            <a:tailEnd type="none"/>
          </a:ln>
          <a:effectLst/>
        </p:spPr>
      </p:sp>
      <p:pic>
        <p:nvPicPr>
          <p:cNvPr id="4" name="그림 14" descr="도표이(가) 표시된 사진&#10;&#10;자동 생성된 설명"/>
          <p:cNvPicPr>
            <a:picLocks noChangeAspect="1"/>
            <a:extLst>
              <a:ext uri="smNativeData">
                <pr:smNativeData xmlns:pr="smNativeData" xmlns="smNativeData" val="SMDATA_17_xAxbZBMAAAAlAAAAEQAAAC0AAAAAkAAAAEgAAACQAAAASAAAAAAAAAAAAAAAAAAAAAEAAABQAAAAAAAAAAAA4D8AAAAAAADgPwAAAAAAAOA/AAAAAAAA4D8AAAAAAADgPwAAAAAAAOA/AAAAAAAA4D8AAAAAAADgPwAAAAAAAOA/AAAAAAAA4D8CAAAAjAAAAAAAAAAAAAAAjI2G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v7eMKAAAAACgAAAAoAAAAZAAAAGQAAAAAAAAAzMzMAAAAAABQAAAAUAAAAGQAAABkAAAAAAAAAAcAAAA4AAAAAAAAAAAAAAAAAAAA////AAAAAAAAAAAAAAAAAAAAAAAAAAAAAAAAAAAAAABkAAAAZAAAAAAAAAAjAAAABAAAAGQAAAAXAAAAFAAAAAAAAAAAAAAA/38AAP9/AAAAAAAACQAAAAQAAAD/////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IyNhgX///8BAAAAAAAAAAAAAAAAAAAAAAAAAAAAAAAAAAAAAAAAAAAAAAACf39/AO/t4wPMzMwAwMD/AH9/fwAAAAAAAAAAAAAAAAD///8AAAAAACEAAAAYAAAAFAAAAGMYAAB8BAAAGjYAABUq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3964305" y="728980"/>
            <a:ext cx="4830445" cy="611187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extLst>
              <a:ext uri="smNativeData">
                <pr:smNativeData xmlns:pr="smNativeData" xmlns="smNativeData" val="SMDATA_15_xAxbZ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v7e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+3jA8zMzADAwP8Af39/AAAAAAAAAAAAAAAAAAAAAAAAAAAAIQAAABgAAAAUAAAAaQYAABsPAACLQQAAWBUAABAAAAAmAAAACAAAAP//////////"/>
              </a:ext>
            </a:extLst>
          </p:cNvSpPr>
          <p:nvPr/>
        </p:nvSpPr>
        <p:spPr>
          <a:xfrm>
            <a:off x="1042035" y="2455545"/>
            <a:ext cx="9612630" cy="101409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>
            <a:lvl1pPr algn="l" defTabSz="914400">
              <a:lnSpc>
                <a:spcPct val="89000"/>
              </a:lnSpc>
              <a:spcBef>
                <a:spcPts val="0"/>
              </a:spcBef>
              <a:buNone/>
              <a:tabLst/>
              <a:defRPr lang="en-us" sz="4400" kern="1" cap="none" baseline="0">
                <a:solidFill>
                  <a:schemeClr val="tx2"/>
                </a:solidFill>
                <a:latin typeface="Franklin Gothic Book" pitchFamily="0" charset="0"/>
                <a:ea typeface="Franklin Gothic Book" pitchFamily="0" charset="0"/>
                <a:cs typeface="Franklin Gothic Book" pitchFamily="0" charset="0"/>
              </a:defRPr>
            </a:lvl1pPr>
            <a:lvl2pPr>
              <a:defRPr lang="en-us" cap="none"/>
            </a:lvl2pPr>
            <a:lvl3pPr>
              <a:defRPr lang="en-us" cap="none"/>
            </a:lvl3pPr>
            <a:lvl4pPr>
              <a:defRPr lang="en-us" cap="none"/>
            </a:lvl4pPr>
            <a:lvl5pPr>
              <a:defRPr lang="en-us" cap="none"/>
            </a:lvl5pPr>
            <a:lvl6pPr>
              <a:defRPr lang="en-us" cap="none"/>
            </a:lvl6pPr>
            <a:lvl7pPr>
              <a:defRPr lang="en-us" cap="none"/>
            </a:lvl7pPr>
            <a:lvl8pPr>
              <a:defRPr lang="en-us" cap="none"/>
            </a:lvl8pPr>
            <a:lvl9pPr>
              <a:defRPr lang="en-us" cap="none"/>
            </a:lvl9pPr>
          </a:lstStyle>
          <a:p>
            <a:pPr>
              <a:spcBef>
                <a:spcPts val="0"/>
              </a:spcBef>
              <a:defRPr lang="en-us" sz="4270" cap="none"/>
            </a:pPr>
            <a:r>
              <a:rPr lang="en-us" sz="5240" b="1" cap="none"/>
              <a:t>3. </a:t>
            </a:r>
            <a:r>
              <a:rPr lang="ko-kr" sz="5335" cap="none"/>
              <a:t>개발 어플리케이션 시연 </a:t>
            </a:r>
            <a:endParaRPr lang="en-us" sz="2330" cap="none"/>
          </a:p>
          <a:p>
            <a:pPr>
              <a:spcBef>
                <a:spcPts val="0"/>
              </a:spcBef>
              <a:defRPr lang="en-us" sz="4270" cap="none"/>
            </a:pPr>
            <a:endParaRPr lang="ko-kr" sz="5240" b="1" cap="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extLst>
              <a:ext uri="smNativeData">
                <pr:smNativeData xmlns:pr="smNativeData" xmlns="smNativeData" val="SMDATA_15_xAxbZ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v7e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+3jA8zMzADAwP8Af39/AAAAAAAAAAAAAAAAAAAAAAAAAAAAIQAAABgAAAAUAAAAWQUAAGQLAABtRwAA+yMAABAAAAAmAAAACAAAAP//////////"/>
              </a:ext>
            </a:extLst>
          </p:cNvSpPr>
          <p:nvPr/>
        </p:nvSpPr>
        <p:spPr>
          <a:xfrm>
            <a:off x="869315" y="1851660"/>
            <a:ext cx="10741660" cy="39973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>
            <a:lvl1pPr algn="l" defTabSz="914400">
              <a:lnSpc>
                <a:spcPct val="89000"/>
              </a:lnSpc>
              <a:spcBef>
                <a:spcPts val="0"/>
              </a:spcBef>
              <a:buNone/>
              <a:tabLst/>
              <a:defRPr lang="en-us" sz="4400" kern="1" cap="none" baseline="0">
                <a:solidFill>
                  <a:schemeClr val="tx2"/>
                </a:solidFill>
                <a:latin typeface="Franklin Gothic Book" pitchFamily="0" charset="0"/>
                <a:ea typeface="Franklin Gothic Book" pitchFamily="0" charset="0"/>
                <a:cs typeface="Franklin Gothic Book" pitchFamily="0" charset="0"/>
              </a:defRPr>
            </a:lvl1pPr>
            <a:lvl2pPr>
              <a:defRPr lang="en-us" cap="none"/>
            </a:lvl2pPr>
            <a:lvl3pPr>
              <a:defRPr lang="en-us" cap="none"/>
            </a:lvl3pPr>
            <a:lvl4pPr>
              <a:defRPr lang="en-us" cap="none"/>
            </a:lvl4pPr>
            <a:lvl5pPr>
              <a:defRPr lang="en-us" cap="none"/>
            </a:lvl5pPr>
            <a:lvl6pPr>
              <a:defRPr lang="en-us" cap="none"/>
            </a:lvl6pPr>
            <a:lvl7pPr>
              <a:defRPr lang="en-us" cap="none"/>
            </a:lvl7pPr>
            <a:lvl8pPr>
              <a:defRPr lang="en-us" cap="none"/>
            </a:lvl8pPr>
            <a:lvl9pPr>
              <a:defRPr lang="en-us" cap="none"/>
            </a:lvl9pPr>
          </a:lstStyle>
          <a:p>
            <a:pPr>
              <a:spcBef>
                <a:spcPts val="0"/>
              </a:spcBef>
              <a:defRPr lang="en-us" sz="4270" cap="none"/>
            </a:pPr>
            <a:r>
              <a:t>4. </a:t>
            </a:r>
            <a:r>
              <a:rPr lang="ko-kr" sz="4170" cap="none"/>
              <a:t>어플리케이션 개발 효과</a:t>
            </a:r>
            <a:r>
              <a:rPr lang="en-us" sz="4170" cap="none"/>
              <a:t> </a:t>
            </a:r>
            <a:r>
              <a:rPr lang="ko-kr" sz="4170" cap="none"/>
              <a:t>및 향후 발전방향</a:t>
            </a:r>
            <a:br/>
            <a:endParaRPr lang="ko-kr" sz="4170" cap="none"/>
          </a:p>
          <a:p>
            <a:pPr lvl="1" marL="742950" indent="-285750">
              <a:spcBef>
                <a:spcPts val="0"/>
              </a:spcBef>
              <a:buFont typeface="Arial" pitchFamily="2" charset="0"/>
              <a:buChar char="•"/>
              <a:defRPr lang="en-us" sz="1745" cap="none"/>
            </a:pPr>
            <a:r>
              <a:rPr lang="ko-kr" sz="2425" cap="none"/>
              <a:t>어플리케이션 개발 효과 </a:t>
            </a:r>
            <a:endParaRPr lang="en-us" sz="2425" cap="none"/>
          </a:p>
          <a:p>
            <a:pPr lvl="1" marL="742950" indent="-285750">
              <a:spcBef>
                <a:spcPts val="0"/>
              </a:spcBef>
              <a:buFont typeface="Arial" pitchFamily="2" charset="0"/>
              <a:buChar char="•"/>
              <a:defRPr lang="en-us" sz="1745" cap="none"/>
            </a:pPr>
            <a:r>
              <a:rPr lang="ko-kr" sz="2425" cap="none"/>
              <a:t>어플리케이션 발전방향</a:t>
            </a:r>
            <a:endParaRPr lang="en-us" sz="2425" cap="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 noChangeArrowheads="1"/>
            <a:extLst>
              <a:ext uri="smNativeData">
                <pr:smNativeData xmlns:pr="smNativeData" xmlns="smNativeData" val="SMDATA_15_xAxbZBMAAAAlAAAAZAAAAA0AAAAAkAAAAEgAAACQAAAASAAAAAAAAAAAAAAAAAAAAAEAAABQAAAAAAAAAAAA4D8AAAAAAADgPwAAAAAAAOA/AAAAAAAA4D8AAAAAAADgPwAAAAAAAOA/AAAAAAAA4D8AAAAAAADgPwAAAAAAAOA/AAAAAAAA4D8CAAAAjAAAAAAAAAAAAAAAjI2G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v7e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jI2GBf///wEAAAAAAAAAAAAAAAAAAAAAAAAAAAAAAAAAAAAAAAAAAAAAAAJ/f38A7+3jA8zMzADAwP8Af39/AAAAAAAAAAAAAAAAAAAAAAAAAAAAIQAAABgAAAAUAAAAbwUAAFIAAABqMgAADgcAABAAAAAmAAAACAAAAAEgAAAAAAAA"/>
              </a:ext>
            </a:extLst>
          </p:cNvSpPr>
          <p:nvPr>
            <p:ph type="title"/>
          </p:nvPr>
        </p:nvSpPr>
        <p:spPr>
          <a:xfrm>
            <a:off x="883285" y="52070"/>
            <a:ext cx="7312025" cy="1094740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spcBef>
                <a:spcPts val="0"/>
              </a:spcBef>
              <a:defRPr lang="en-us" sz="3960" cap="none"/>
            </a:pPr>
            <a:r>
              <a:rPr lang="en-us" sz="2160" b="1" cap="none"/>
              <a:t>4. </a:t>
            </a:r>
            <a:r>
              <a:rPr lang="ko-kr" sz="1980" cap="none"/>
              <a:t>어플리케이션 개발 기대 효과</a:t>
            </a:r>
            <a:r>
              <a:rPr lang="en-us" sz="1980" cap="none"/>
              <a:t> </a:t>
            </a:r>
            <a:r>
              <a:rPr lang="ko-kr" sz="1980" cap="none"/>
              <a:t>및 향후 발전 방향</a:t>
            </a:r>
            <a:br/>
            <a:r>
              <a:rPr lang="ko-kr" sz="1620" cap="none"/>
              <a:t>어플리케이션 개발 기대 효과 </a:t>
            </a:r>
            <a:br/>
            <a:endParaRPr lang="ko-kr" sz="2880" cap="none"/>
          </a:p>
        </p:txBody>
      </p:sp>
      <p:sp>
        <p:nvSpPr>
          <p:cNvPr id="3" name="직선 연결선 3"/>
          <p:cNvSpPr>
            <a:extLst>
              <a:ext uri="smNativeData">
                <pr:smNativeData xmlns:pr="smNativeData" xmlns="smNativeData" val="SMDATA_15_xAxbZB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AAAAAAKAAAAAQAAABQAAAAUAAAAFAAAAAEAAAAAAAAAZAAAAGQAAAAAAAAAZAAAAGQAAAAVAAAAYAAAAAAAAAAAAAAADwAAACADAAAAAAAAAAAAAAEAAACgMgAAVgcAAKr4//8BAAAAf39/AAEAAABkAAAAAAAAABQAAABAHwAAAAAAACYAAAAAAAAAwOD//wAAAAAmAAAAZAAAABYAAABMAAAAAAAAAAAAAAAEAAAAAAAAAAEAAADv7e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+3jA8zMzADAwP8Af39/AAAAAAAAAAAAAAAAAAAAAAAAAAAAIQAAABgAAAAUAAAAEgYAANYDAACFIwAA1gMAABAAAAAmAAAACAAAAP//////////"/>
              </a:ext>
            </a:extLst>
          </p:cNvSpPr>
          <p:nvPr/>
        </p:nvSpPr>
        <p:spPr>
          <a:xfrm>
            <a:off x="986790" y="623570"/>
            <a:ext cx="4787265" cy="0"/>
          </a:xfrm>
          <a:prstGeom prst="line">
            <a:avLst/>
          </a:prstGeom>
          <a:noFill/>
          <a:ln w="6350" cap="flat" cmpd="sng" algn="ctr">
            <a:solidFill>
              <a:srgbClr val="000000"/>
            </a:solidFill>
            <a:prstDash val="solid"/>
            <a:headEnd type="none"/>
            <a:tailEnd type="none"/>
          </a:ln>
          <a:effectLst/>
        </p:spPr>
      </p:sp>
      <p:pic>
        <p:nvPicPr>
          <p:cNvPr id="4" name="그림 4"/>
          <p:cNvPicPr>
            <a:picLocks noChangeAspect="1"/>
            <a:extLst>
              <a:ext uri="smNativeData">
                <pr:smNativeData xmlns:pr="smNativeData" xmlns="smNativeData" val="SMDATA_17_xAxbZBMAAAAlAAAAEQAAAC0AAAAAkAAAAEgAAACQAAAASAAAAAAAAAAAAAAAAAAAAAEAAABQAAAAAAAAAAAA4D8AAAAAAADgPwAAAAAAAOA/AAAAAAAA4D8AAAAAAADgPwAAAAAAAOA/AAAAAAAA4D8AAAAAAADgPwAAAAAAAOA/AAAAAAAA4D8CAAAAjAAAAAAAAAAAAAAAjI2G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v7eM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IyNhgX///8BAAAAAAAAAAAAAAAAAAAAAAAAAAAAAAAAAAAAAAAAAAAAAAACf39/AO/t4wPMzMwAwMD/AH9/fwAAAAAAAAAAAAAAAAD///8AAAAAACEAAAAYAAAAFAAAAGQKAADYBwAA5CQAAFgi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1689100" y="1275080"/>
            <a:ext cx="4307840" cy="430784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5" name="그림 12"/>
          <p:cNvPicPr>
            <a:picLocks noChangeAspect="1"/>
            <a:extLst>
              <a:ext uri="smNativeData">
                <pr:smNativeData xmlns:pr="smNativeData" xmlns="smNativeData" val="SMDATA_17_xAxbZBMAAAAlAAAAEQAAAC0AAAAAkAAAAEgAAACQAAAASAAAAAAAAAAAAAAAAAAAAAEAAABQAAAAAAAAAAAA4D8AAAAAAADgPwAAAAAAAOA/AAAAAAAA4D8AAAAAAADgPwAAAAAAAOA/AAAAAAAA4D8AAAAAAADgPwAAAAAAAOA/AAAAAAAA4D8CAAAAjAAAAAAAAAAAAAAAjI2G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v7eM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IyNhgX///8BAAAAAAAAAAAAAAAAAAAAAAAAAAAAAAAAAAAAAAAAAAAAAAACf39/AO/t4wPMzMwAwMD/AH9/fwAAAAAAAAAAAAAAAAD///8AAAAAACEAAAAYAAAAFAAAAPkqAABTHgAAqzMAAAQnAAAQAAAAJgAAAAgAAAD//////////w=="/>
              </a:ext>
            </a:extLst>
          </p:cNvPicPr>
          <p:nvPr/>
        </p:nvPicPr>
        <p:blipFill>
          <a:blip r:embed="rId4"/>
          <a:stretch>
            <a:fillRect/>
          </a:stretch>
        </p:blipFill>
        <p:spPr>
          <a:xfrm>
            <a:off x="6985635" y="4929505"/>
            <a:ext cx="1413510" cy="141287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6" name="그림 14"/>
          <p:cNvPicPr>
            <a:picLocks noChangeAspect="1"/>
            <a:extLst>
              <a:ext uri="smNativeData">
                <pr:smNativeData xmlns:pr="smNativeData" xmlns="smNativeData" val="SMDATA_17_xAxbZBMAAAAlAAAAEQAAAC0AAAAAkAAAAEgAAACQAAAASAAAAAAAAAAAAAAAAAAAAAEAAABQAAAAAAAAAAAA4D8AAAAAAADgPwAAAAAAAOA/AAAAAAAA4D8AAAAAAADgPwAAAAAAAOA/AAAAAAAA4D8AAAAAAADgPwAAAAAAAOA/AAAAAAAA4D8CAAAAjAAAAAAAAAAAAAAAjI2G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v7eM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IyNhgX///8BAAAAAAAAAAAAAAAAAAAAAAAAAAAAAAAAAAAAAAAAAAAAAAACf39/AO/t4wPMzMwAwMD/AH9/fwAAAAAAAAAAAAAAAAD///8AAAAAACEAAAAYAAAAFAAAAMouAAB9EQAAoDsAAFMeAAAQAAAAJgAAAAgAAAD//////////w=="/>
              </a:ext>
            </a:extLst>
          </p:cNvPicPr>
          <p:nvPr/>
        </p:nvPicPr>
        <p:blipFill>
          <a:blip r:embed="rId5"/>
          <a:stretch>
            <a:fillRect/>
          </a:stretch>
        </p:blipFill>
        <p:spPr>
          <a:xfrm>
            <a:off x="7606030" y="2842895"/>
            <a:ext cx="2086610" cy="208661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7" name="그림 18"/>
          <p:cNvPicPr>
            <a:picLocks noChangeAspect="1"/>
            <a:extLst>
              <a:ext uri="smNativeData">
                <pr:smNativeData xmlns:pr="smNativeData" xmlns="smNativeData" val="SMDATA_17_xAxbZBMAAAAlAAAAEQAAAC0AAAAAkAAAAEgAAACQAAAASAAAAAAAAAAAAAAAAAAAAAEAAABQAAAAAAAAAAAA4D8AAAAAAADgPwAAAAAAAOA/AAAAAAAA4D8AAAAAAADgPwAAAAAAAOA/AAAAAAAA4D8AAAAAAADgPwAAAAAAAOA/AAAAAAAA4D8CAAAAjAAAAAAAAAAAAAAAjI2G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v7eM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IyNhgX///8BAAAAAAAAAAAAAAAAAAAAAAAAAAAAAAAAAAAAAAAAAAAAAAACf39/AO/t4wPMzMwAwMD/AH9/fwAAAAAAAAAAAAAAAAD///8AAAAAACEAAAAYAAAAFAAAAOQvAADLCAAALTgAABQRAAAQAAAAJgAAAAgAAAD//////////w=="/>
              </a:ext>
            </a:extLst>
          </p:cNvPicPr>
          <p:nvPr/>
        </p:nvPicPr>
        <p:blipFill>
          <a:blip r:embed="rId6"/>
          <a:stretch>
            <a:fillRect/>
          </a:stretch>
        </p:blipFill>
        <p:spPr>
          <a:xfrm>
            <a:off x="7785100" y="1429385"/>
            <a:ext cx="1346835" cy="134683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8" name="그림 20"/>
          <p:cNvPicPr>
            <a:picLocks noChangeAspect="1"/>
            <a:extLst>
              <a:ext uri="smNativeData">
                <pr:smNativeData xmlns:pr="smNativeData" xmlns="smNativeData" val="SMDATA_17_xAxbZBMAAAAlAAAAEQAAAC0AAAAAkAAAAEgAAACQAAAASAAAAAAAAAAAAAAAAAAAAAEAAABQAAAAAAAAAAAA4D8AAAAAAADgPwAAAAAAAOA/AAAAAAAA4D8AAAAAAADgPwAAAAAAAOA/AAAAAAAA4D8AAAAAAADgPwAAAAAAAOA/AAAAAAAA4D8CAAAAjAAAAAAAAAAAAAAAjI2G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v7eM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IyNhgX///8BAAAAAAAAAAAAAAAAAAAAAAAAAAAAAAAAAAAAAAAAAAAAAAACf39/AO/t4wPMzMwAwMD/AH9/fwAAAAAAAAAAAAAAAAD///8AAAAAACEAAAAYAAAAFAAAAAE0AADxHAAAQD8AADEoAAAQAAAAJgAAAAgAAAD//////////w=="/>
              </a:ext>
            </a:extLst>
          </p:cNvPicPr>
          <p:nvPr/>
        </p:nvPicPr>
        <p:blipFill>
          <a:blip r:embed="rId7"/>
          <a:stretch>
            <a:fillRect/>
          </a:stretch>
        </p:blipFill>
        <p:spPr>
          <a:xfrm>
            <a:off x="8453755" y="4704715"/>
            <a:ext cx="1828165" cy="18288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9" name="TextBox 21"/>
          <p:cNvSpPr>
            <a:extLst>
              <a:ext uri="smNativeData">
                <pr:smNativeData xmlns:pr="smNativeData" xmlns="smNativeData" val="SMDATA_15_xAxbZBMAAAAlAAAAZAAAAE0AAAAAkAAAAEgAAACQAAAASAAAAAAAAAAAAAAAAAAAAAEAAABQAAAAAAAAAAAA4D8AAAAAAADgPwAAAAAAAOA/AAAAAAAA4D8AAAAAAADgPwAAAAAAAOA/AAAAAAAA4D8AAAAAAADgPwAAAAAAAOA/AAAAAAAA4D8CAAAAjAAAAAAAAAAAAAAAjI2G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v7e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jI2GBf///wEAAAAAAAAAAAAAAAAAAAAAAAAAAAAAAAAAAAAAAAAAAAAAAAB/f38A7+3jA8zMzADAwP8Af39/AAAAAAAAAAAAAAAAAAAAAAAAAAAAIQAAABgAAAAUAAAAFBMAAKwiAABUHgAAgyUAABAgAAAmAAAACAAAAP//////////"/>
              </a:ext>
            </a:extLst>
          </p:cNvSpPr>
          <p:nvPr/>
        </p:nvSpPr>
        <p:spPr>
          <a:xfrm>
            <a:off x="3101340" y="5636260"/>
            <a:ext cx="1828800" cy="4616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en-us"/>
            </a:pPr>
            <a:r>
              <a:rPr lang="ko-kr" sz="2400" b="1" cap="none"/>
              <a:t>비용 감소</a:t>
            </a:r>
            <a:endParaRPr lang="ko-kr" sz="2400" b="1" cap="none"/>
          </a:p>
        </p:txBody>
      </p:sp>
      <p:sp>
        <p:nvSpPr>
          <p:cNvPr id="10" name="TextBox 22"/>
          <p:cNvSpPr>
            <a:extLst>
              <a:ext uri="smNativeData">
                <pr:smNativeData xmlns:pr="smNativeData" xmlns="smNativeData" val="SMDATA_15_xAxbZBMAAAAlAAAAZAAAAE0AAAAAkAAAAEgAAACQAAAASAAAAAAAAAAAAAAAAAAAAAEAAABQAAAAAAAAAAAA4D8AAAAAAADgPwAAAAAAAOA/AAAAAAAA4D8AAAAAAADgPwAAAAAAAOA/AAAAAAAA4D8AAAAAAADgPwAAAAAAAOA/AAAAAAAA4D8CAAAAjAAAAAAAAAAAAAAAjI2G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v7e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jI2GBf///wEAAAAAAAAAAAAAAAAAAAAAAAAAAAAAAAAAAAAAAAAAAAAAAAB/f38A7+3jA8zMzADAwP8Af39/AAAAAAAAAAAAAAAAAAAAAAAAAAAAIQAAABgAAAAUAAAASz4AAIQLAACLSQAA+g0AABAgAAAmAAAACAAAAP//////////"/>
              </a:ext>
            </a:extLst>
          </p:cNvSpPr>
          <p:nvPr/>
        </p:nvSpPr>
        <p:spPr>
          <a:xfrm>
            <a:off x="10126345" y="1871980"/>
            <a:ext cx="1828800" cy="4000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en-us"/>
            </a:pPr>
            <a:r>
              <a:rPr lang="ko-kr" sz="2000" b="1" cap="none"/>
              <a:t>제작</a:t>
            </a:r>
            <a:r>
              <a:rPr lang="en-us" sz="2000" b="1" cap="none"/>
              <a:t>/</a:t>
            </a:r>
            <a:r>
              <a:rPr lang="ko-kr" sz="2000" b="1" cap="none"/>
              <a:t>보관비</a:t>
            </a:r>
            <a:endParaRPr lang="ko-kr" sz="2000" b="1" cap="none"/>
          </a:p>
        </p:txBody>
      </p:sp>
      <p:sp>
        <p:nvSpPr>
          <p:cNvPr id="11" name="TextBox 23"/>
          <p:cNvSpPr>
            <a:extLst>
              <a:ext uri="smNativeData">
                <pr:smNativeData xmlns:pr="smNativeData" xmlns="smNativeData" val="SMDATA_15_xAxbZBMAAAAlAAAAZAAAAE0AAAAAkAAAAEgAAACQAAAASAAAAAAAAAAAAAAAAAAAAAEAAABQAAAAAAAAAAAA4D8AAAAAAADgPwAAAAAAAOA/AAAAAAAA4D8AAAAAAADgPwAAAAAAAOA/AAAAAAAA4D8AAAAAAADgPwAAAAAAAOA/AAAAAAAA4D8CAAAAjAAAAAAAAAAAAAAAjI2G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v7e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jI2GBf///wEAAAAAAAAAAAAAAAAAAAAAAAAAAAAAAAAAAAAAAAAAAAAAAAB/f38A7+3jA8zMzADAwP8Af39/AAAAAAAAAAAAAAAAAAAAAAAAAAAAIQAAABgAAAAUAAAASz4AAOwgAACLSQAAYyMAABAgAAAmAAAACAAAAP//////////"/>
              </a:ext>
            </a:extLst>
          </p:cNvSpPr>
          <p:nvPr/>
        </p:nvSpPr>
        <p:spPr>
          <a:xfrm>
            <a:off x="10126345" y="5351780"/>
            <a:ext cx="1828800" cy="4006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en-us"/>
            </a:pPr>
            <a:r>
              <a:rPr lang="ko-kr" sz="2000" b="1" cap="none"/>
              <a:t>인건비</a:t>
            </a:r>
            <a:r>
              <a:rPr lang="en-us" sz="2000" b="1" cap="none"/>
              <a:t>/</a:t>
            </a:r>
            <a:r>
              <a:rPr lang="ko-kr" sz="2000" b="1" cap="none"/>
              <a:t>임대료</a:t>
            </a:r>
            <a:endParaRPr lang="ko-kr" sz="2000" b="1" cap="none"/>
          </a:p>
        </p:txBody>
      </p:sp>
      <p:sp>
        <p:nvSpPr>
          <p:cNvPr id="12" name="TextBox 24"/>
          <p:cNvSpPr>
            <a:extLst>
              <a:ext uri="smNativeData">
                <pr:smNativeData xmlns:pr="smNativeData" xmlns="smNativeData" val="SMDATA_15_xAxbZBMAAAAlAAAAZAAAAE0AAAAAkAAAAEgAAACQAAAASAAAAAAAAAAAAAAAAAAAAAEAAABQAAAAAAAAAAAA4D8AAAAAAADgPwAAAAAAAOA/AAAAAAAA4D8AAAAAAADgPwAAAAAAAOA/AAAAAAAA4D8AAAAAAADgPwAAAAAAAOA/AAAAAAAA4D8CAAAAjAAAAAAAAAAAAAAAjI2G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v7e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jI2GBf///wEAAAAAAAAAAAAAAAAAAAAAAAAAAAAAAAAAAAAAAAAAAAAAAAB/f38A7+3jA8zMzADAwP8Af39/AAAAAAAAAAAAAAAAAAAAAAAAAAAAIQAAABgAAAAUAAAAOz8AALwWAAB7SgAAMhkAABAgAAAmAAAACAAAAP//////////"/>
              </a:ext>
            </a:extLst>
          </p:cNvSpPr>
          <p:nvPr/>
        </p:nvSpPr>
        <p:spPr>
          <a:xfrm>
            <a:off x="10278745" y="3695700"/>
            <a:ext cx="1828800" cy="4000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en-us"/>
            </a:pPr>
            <a:r>
              <a:rPr lang="ko-kr" sz="2000" b="1" cap="none"/>
              <a:t>배송비</a:t>
            </a:r>
            <a:endParaRPr lang="ko-kr" sz="2000" b="1" cap="non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dvAuto="0"/>
      <p:bldP spid="6" grpId="0" animBg="1" advAuto="0"/>
      <p:bldP spid="7" grpId="0" animBg="1" advAuto="0"/>
      <p:bldP spid="8" grpId="0" animBg="1" advAuto="0"/>
      <p:bldP spid="10" grpId="0"/>
      <p:bldP spid="11" grpId="0"/>
      <p:bldP spid="12" grpId="0"/>
    </p:bldLst>
    <p:extLst>
      <p:ext uri="smNativeData">
        <pr:smNativeData xmlns:pr="smNativeData" xmlns="smNativeData" val="xAxbZAcAAAAFAAAA/f///wEAAAABAAAAAAAAAAAAAAAAAAAAAAAAAAcAAAD/////AQAAAAEAAAAAAAAAAAAAAAAAAAAAAAAACwAAAP3///8BAAAAAQAAAAAAAAAAAAAAAAAAAAAAAAANAAAA/////wEAAAABAAAAAAAAAAAAAAAAAAAAAAAAABEAAAD9////AQAAAAEAAAAAAAAAAAAAAAAAAAAAAAAAEwAAAP3///8BAAAAAQAAAAAAAAAAAAAAAAAAAAAAAAAVAAAA/////wEAAAABAAAAAAAAAAAAAAAAAAAAAAAAAA=="/>
      </p:ext>
    </p:extLst>
  </p:timing>
</p:sld>
</file>

<file path=ppt/slides/slide15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 noChangeArrowheads="1"/>
            <a:extLst>
              <a:ext uri="smNativeData">
                <pr:smNativeData xmlns:pr="smNativeData" xmlns="smNativeData" val="SMDATA_15_xAxbZBMAAAAlAAAAZAAAAA0AAAAAkAAAAEgAAACQAAAASAAAAAAAAAAAAAAAAAAAAAEAAABQAAAAAAAAAAAA4D8AAAAAAADgPwAAAAAAAOA/AAAAAAAA4D8AAAAAAADgPwAAAAAAAOA/AAAAAAAA4D8AAAAAAADgPwAAAAAAAOA/AAAAAAAA4D8CAAAAjAAAAAAAAAAAAAAAjI2G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v7e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jI2GBf///wEAAAAAAAAAAAAAAAAAAAAAAAAAAAAAAAAAAAAAAAAAAAAAAAJ/f38A7+3jA8zMzADAwP8Af39/AAAAAAAAAAAAAAAAAAAAAAAAAAAAIQAAABgAAAAUAAAAbwUAAFIAAABqMgAADgcAABAAAAAmAAAACAAAAAEgAAAAAAAA"/>
              </a:ext>
            </a:extLst>
          </p:cNvSpPr>
          <p:nvPr>
            <p:ph type="title"/>
          </p:nvPr>
        </p:nvSpPr>
        <p:spPr>
          <a:xfrm>
            <a:off x="883285" y="52070"/>
            <a:ext cx="7312025" cy="1094740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spcBef>
                <a:spcPts val="0"/>
              </a:spcBef>
              <a:defRPr lang="en-us" sz="3960" cap="none"/>
            </a:pPr>
            <a:r>
              <a:rPr lang="en-us" sz="2160" b="1" cap="none"/>
              <a:t>4. </a:t>
            </a:r>
            <a:r>
              <a:rPr lang="ko-kr" sz="1980" cap="none"/>
              <a:t>어플리케이션 개발 기대 효과</a:t>
            </a:r>
            <a:r>
              <a:rPr lang="en-us" sz="1980" cap="none"/>
              <a:t> </a:t>
            </a:r>
            <a:r>
              <a:rPr lang="ko-kr" sz="1980" cap="none"/>
              <a:t>및 향후 발전 방향</a:t>
            </a:r>
            <a:br/>
            <a:r>
              <a:rPr lang="ko-kr" sz="1620" cap="none"/>
              <a:t>어플리케이션 개발 기대 효과 </a:t>
            </a:r>
            <a:br/>
            <a:endParaRPr lang="ko-kr" sz="2880" cap="none"/>
          </a:p>
        </p:txBody>
      </p:sp>
      <p:sp>
        <p:nvSpPr>
          <p:cNvPr id="3" name="직선 연결선 3"/>
          <p:cNvSpPr>
            <a:extLst>
              <a:ext uri="smNativeData">
                <pr:smNativeData xmlns:pr="smNativeData" xmlns="smNativeData" val="SMDATA_15_xAxbZB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AAAAAAKAAAAAQAAABQAAAAUAAAAFAAAAAEAAAAAAAAAZAAAAGQAAAAAAAAAZAAAAGQAAAAVAAAAYAAAAAAAAAAAAAAADwAAACADAAAAAAAAAAAAAAEAAACgMgAAVgcAAKr4//8BAAAAf39/AAEAAABkAAAAAAAAABQAAABAHwAAAAAAACYAAAAAAAAAwOD//wAAAAAmAAAAZAAAABYAAABMAAAAAAAAAAAAAAAEAAAAAAAAAAEAAADv7e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+3jA8zMzADAwP8Af39/AAAAAAAAAAAAAAAAAAAAAAAAAAAAIQAAABgAAAAUAAAAEgYAANYDAACFIwAA1gMAABAAAAAmAAAACAAAAP//////////"/>
              </a:ext>
            </a:extLst>
          </p:cNvSpPr>
          <p:nvPr/>
        </p:nvSpPr>
        <p:spPr>
          <a:xfrm>
            <a:off x="986790" y="623570"/>
            <a:ext cx="4787265" cy="0"/>
          </a:xfrm>
          <a:prstGeom prst="line">
            <a:avLst/>
          </a:prstGeom>
          <a:noFill/>
          <a:ln w="6350" cap="flat" cmpd="sng" algn="ctr">
            <a:solidFill>
              <a:srgbClr val="000000"/>
            </a:solidFill>
            <a:prstDash val="solid"/>
            <a:headEnd type="none"/>
            <a:tailEnd type="none"/>
          </a:ln>
          <a:effectLst/>
        </p:spPr>
      </p:sp>
      <p:pic>
        <p:nvPicPr>
          <p:cNvPr id="4" name="그림 5"/>
          <p:cNvPicPr>
            <a:picLocks noChangeAspect="1"/>
            <a:extLst>
              <a:ext uri="smNativeData">
                <pr:smNativeData xmlns:pr="smNativeData" xmlns="smNativeData" val="SMDATA_17_xAxbZBMAAAAlAAAAEQAAAC0AAAAAkAAAAEgAAACQAAAASAAAAAAAAAAAAAAAAAAAAAEAAABQAAAAAAAAAAAA4D8AAAAAAADgPwAAAAAAAOA/AAAAAAAA4D8AAAAAAADgPwAAAAAAAOA/AAAAAAAA4D8AAAAAAADgPwAAAAAAAOA/AAAAAAAA4D8CAAAAjAAAAAAAAAAAAAAAjI2G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v7eM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IyNhgX///8BAAAAAAAAAAAAAAAAAAAAAAAAAAAAAAAAAAAAAAAAAAAAAAACf39/AO/t4wPMzMwAwMD/AH9/fwAAAAAAAAAAAAAAAAD///8AAAAAACEAAAAYAAAAFAAAABkEAAC0CwAASRkAAOQg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666115" y="1902460"/>
            <a:ext cx="3444240" cy="344424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5" name="그림 7" descr="텍스트이(가) 표시된 사진&#10;&#10;자동 생성된 설명"/>
          <p:cNvPicPr>
            <a:picLocks noChangeAspect="1"/>
            <a:extLst>
              <a:ext uri="smNativeData">
                <pr:smNativeData xmlns:pr="smNativeData" xmlns="smNativeData" val="SMDATA_17_xAxbZBMAAAAlAAAAEQAAAC0AAAAAkAAAAEgAAACQAAAASAAAAAAAAAAAAAAAAAAAAAEAAABQAAAAAAAAAAAA4D8AAAAAAADgPwAAAAAAAOA/AAAAAAAA4D8AAAAAAADgPwAAAAAAAOA/AAAAAAAA4D8AAAAAAADgPwAAAAAAAOA/AAAAAAAA4D8CAAAAjAAAAAAAAAAAAAAAjI2G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v7eMKAAAAACgAAAAoAAAAZAAAAGQAAAAAAAAAzMzMAAAAAABQAAAAUAAAAGQAAABkAAAAAAAAAAcAAAA4AAAAAAAAAAAAAAAAAAAA////AAAAAAAAAAAAAAAAAAAAAAAAAAAAAAAAAAAAAABkAAAAZAAAAAAAAAAjAAAABAAAAGQAAAAXAAAAFAAAAAAAAAAAAAAA/38AAP9/AAAAAAAACQAAAAQAAABpAGE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IyNhgX///8BAAAAAAAAAAAAAAAAAAAAAAAAAAAAAAAAAAAAAAAAAAAAAAACf39/AO/t4wPMzMwAwMD/AH9/fwAAAAAAAAAAAAAAAAD///8AAAAAACEAAAAYAAAAFAAAAGQaAABJCwAAlS8AAHsgAAAQAAAAJgAAAAgAAAD//////////w=="/>
              </a:ext>
            </a:extLst>
          </p:cNvPicPr>
          <p:nvPr/>
        </p:nvPicPr>
        <p:blipFill>
          <a:blip r:embed="rId4"/>
          <a:stretch>
            <a:fillRect/>
          </a:stretch>
        </p:blipFill>
        <p:spPr>
          <a:xfrm>
            <a:off x="4290060" y="1834515"/>
            <a:ext cx="3444875" cy="344551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6" name="그림 9"/>
          <p:cNvPicPr>
            <a:picLocks noChangeAspect="1"/>
            <a:extLst>
              <a:ext uri="smNativeData">
                <pr:smNativeData xmlns:pr="smNativeData" xmlns="smNativeData" val="SMDATA_17_xAxbZBMAAAAlAAAAEQAAAC0AAAAAkAAAAEgAAACQAAAASAAAAAAAAAAAAAAAAAAAAAEAAABQAAAAAAAAAAAA4D8AAAAAAADgPwAAAAAAAOA/AAAAAAAA4D8AAAAAAADgPwAAAAAAAOA/AAAAAAAA4D8AAAAAAADgPwAAAAAAAOA/AAAAAAAA4D8CAAAAjAAAAAAAAAAAAAAAjI2G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v7eMKAAAAACgAAAAoAAAAZAAAAGQAAAAAAAAAzMzMAAAAAABQAAAAUAAAAGQAAABkAAAAAAAAAAcAAAA4AAAAAAAAAAAAAAAAAAAA////AAAAAAAAAAAAAAAAAAAAAAAAAAAAAAAAAAAAAABkAAAAZAAAAAAAAAAjAAAABAAAAGQAAAAXAAAAFAAAAAAAAAAAAAAA/38AAP9/AAAAAAAACQAAAAQAAAAq/WYI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IyNhgX///8BAAAAAAAAAAAAAAAAAAAAAAAAAAAAAAAAAAAAAAAAAAAAAAACf39/AO/t4wPMzMwAwMD/AH9/fwAAAAAAAAAAAAAAAAD///8AAAAAACEAAAAYAAAAFAAAAAczAAChDAAA60MAAIUdAAAQAAAAJgAAAAgAAAD//////////w=="/>
              </a:ext>
            </a:extLst>
          </p:cNvPicPr>
          <p:nvPr/>
        </p:nvPicPr>
        <p:blipFill>
          <a:blip r:embed="rId5"/>
          <a:stretch>
            <a:fillRect/>
          </a:stretch>
        </p:blipFill>
        <p:spPr>
          <a:xfrm>
            <a:off x="8295005" y="2052955"/>
            <a:ext cx="2745740" cy="274574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7" name="곱하기 기호 11"/>
          <p:cNvSpPr>
            <a:extLst>
              <a:ext uri="smNativeData">
                <pr:smNativeData xmlns:pr="smNativeData" xmlns="smNativeData" val="SMDATA_15_xAxbZBMAAAAlAAAAjAIAAA0AAAAAkAAAAEgAAACQAAAASAAAAAAAAAABAAAAAAAAAAEAAABQAAAAwMuFXbgQtj8AAAAAAADgPwAAAAAAAOA/AAAAAAAA4D8AAAAAAADgPwAAAAAAAOA/AAAAAAAA4D8AAAAAAADgPwAAAAAAAOA/AAAAAAAA4D8CAAAAjAAAAAEAAAAAAAAA7yERAP///wgAAAAAAAAAAAAAAAAAAAAAAAAAAAAAAAAAAAAAZAAAAAEAAABAAAAAAAAAAAAAAAAAAAAAAAAAAAAAAAAAAAAAAAAAAAAAAAAAAAAAAAAAAAAAAAAAAAAAAAAAAAAAAAAAAAAAAAAAAAAAAAAAAAAAAAAAAAAAAAAAAAAAFAAAADwAAAAAAAAAAAAAAGhpYwA3AAAAAQAAABQAAAAUAAAAFAAAAAEAAAAAAAAAZAAAAGQAAAAAAAAAZAAAAGQAAAAVAAAAYAAAAAAAAAAAAAAADwAAACADAAAAAAAAAAAAAAEAAACgMgAAVgcAAKr4//8BAAAAf39/AAEAAABkAAAAAAAAABQAAABAHwAAAAAAACYAAAAAAAAAwOD//wAAAAAmAAAAZAAAABYAAABMAAAAAAAAAAAAAAAEAAAAAAAAAAEAAADv7e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7yERAP///wEAAAAAAAAAAAAAAAAAAAAAAAAAAAAAAAAAAAAAAAAAAGhpYwB/f38A7+3jA8zMzADAwP8Af39/AAAAAAAAAAAAAAAAAAAAAAAAAAAAIQAAABgAAAAUAAAAqRIAAIwEAAAsNQAA7yUAABAAAAAmAAAACAAAAP//////////"/>
              </a:ext>
            </a:extLst>
          </p:cNvSpPr>
          <p:nvPr/>
        </p:nvSpPr>
        <p:spPr>
          <a:xfrm>
            <a:off x="3033395" y="739140"/>
            <a:ext cx="5610225" cy="5427345"/>
          </a:xfrm>
          <a:prstGeom prst="mathMultiply">
            <a:avLst>
              <a:gd name="adj1" fmla="val 4479"/>
            </a:avLst>
          </a:prstGeom>
          <a:solidFill>
            <a:srgbClr val="EF2111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en-us" cap="none">
                <a:solidFill>
                  <a:srgbClr val="FFFFFF"/>
                </a:solidFill>
              </a:defRPr>
            </a:pPr>
            <a:endParaRPr lang="ko-kr" cap="none"/>
          </a:p>
        </p:txBody>
      </p:sp>
      <p:sp>
        <p:nvSpPr>
          <p:cNvPr id="8" name="곱하기 기호 13"/>
          <p:cNvSpPr>
            <a:extLst>
              <a:ext uri="smNativeData">
                <pr:smNativeData xmlns:pr="smNativeData" xmlns="smNativeData" val="SMDATA_15_xAxbZBMAAAAlAAAAjAIAAA0AAAAAkAAAAEgAAACQAAAASAAAAAAAAAABAAAAAAAAAAEAAABQAAAAQOrqF/3lvz8AAAAAAADgPwAAAAAAAOA/AAAAAAAA4D8AAAAAAADgPwAAAAAAAOA/AAAAAAAA4D8AAAAAAADgPwAAAAAAAOA/AAAAAAAA4D8CAAAAjAAAAAEAAAAAAAAAAAAACf///wgAAAAAAAAAAAAAAAAAAAAAAAAAAAAAAAAAAAAAZAAAAAEAAABAAAAAAAAAAAAAAAAAAAAAAAAAAAAAAAAAAAAAAAAAAAAAAAAAAAAAAAAAAAAAAAAAAAAAAAAAAAAAAAAAAAAAAAAAAAAAAAAAAAAAAAAAAAAAAAAAAAAAFAAAADwAAAAAAAAAAAAAAGhpYwA3AAAAAQAAABQAAAAUAAAAFAAAAAEAAAAAAAAAZAAAAGQAAAAAAAAAZAAAAGQAAAAVAAAAYAAAAAAAAAAAAAAADwAAACADAAAAAAAAAAAAAAEAAACgMgAAVgcAAKr4//8BAAAAf39/AAEAAABkAAAAAAAAABQAAABAHwAAAAAAACYAAAAAAAAAwOD//wAAAAAmAAAAZAAAABYAAABMAAAAAAAAAAAAAAAEAAAAAAAAAAEAAADv7e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Av///wEAAAAAAAAAAAAAAAAAAAAAAAAAAAAAAAAAAAAAAAAAAGhpYwB/f38A7+3jA8zMzADAwP8Af39/AAAAAAAAAAAAAAAAAAAAAAAAAAAAIQAAABgAAAAUAAAAqzoAAI8dAAAsQAAALyIAABAAAAAmAAAACAAAAP//////////"/>
              </a:ext>
            </a:extLst>
          </p:cNvSpPr>
          <p:nvPr/>
        </p:nvSpPr>
        <p:spPr>
          <a:xfrm>
            <a:off x="9537065" y="4805045"/>
            <a:ext cx="894715" cy="751840"/>
          </a:xfrm>
          <a:prstGeom prst="mathMultiply">
            <a:avLst>
              <a:gd name="adj1" fmla="val 6475"/>
            </a:avLst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en-us" cap="none">
                <a:solidFill>
                  <a:srgbClr val="FFFFFF"/>
                </a:solidFill>
              </a:defRPr>
            </a:pPr>
            <a:endParaRPr lang="ko-kr" cap="none"/>
          </a:p>
        </p:txBody>
      </p:sp>
      <p:pic>
        <p:nvPicPr>
          <p:cNvPr id="9" name="그림 16"/>
          <p:cNvPicPr>
            <a:picLocks noChangeAspect="1"/>
            <a:extLst>
              <a:ext uri="smNativeData">
                <pr:smNativeData xmlns:pr="smNativeData" xmlns="smNativeData" val="SMDATA_17_xAxbZBMAAAAlAAAAEQAAAC0AAAAAkAAAAEgAAACQAAAASAAAAAAAAAAAAAAAAAAAAAEAAABQAAAAAAAAAAAA4D8AAAAAAADgPwAAAAAAAOA/AAAAAAAA4D8AAAAAAADgPwAAAAAAAOA/AAAAAAAA4D8AAAAAAADgPwAAAAAAAOA/AAAAAAAA4D8CAAAAjAAAAAAAAAAAAAAAjI2G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v7eMKAAAAACgAAAAoAAAAZAAAAGQAAAAAAAAAzMzMAAAAAABQAAAAUAAAAGQAAABkAAAAAAAAAAcAAAA4AAAAAAAAAAAAAAAAAAAA////AAAAAAAAAAAAAAAAAAAAAAAAAAAAAAAAAAAAAABkAAAAZAAAAAAAAAAjAAAABAAAAGQAAAAXAAAAFAAAAAAAAAAAAAAA/38AAP9/AAAAAAAACQAAAAQAAAABCRAC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IyNhgX///8BAAAAAAAAAAAAAAAAAAAAAAAAAAAAAAAAAAAAAAAAAAAAAAACf39/AO/t4wPMzMwAwMD/AH9/fwAAAAAAAAAAAAAAAAD///8AAAAAACEAAAAYAAAAFAAAAIo/AABLHAAAoEYAAGEjAAAQAAAAJgAAAAgAAAD//////////w=="/>
              </a:ext>
            </a:extLst>
          </p:cNvPicPr>
          <p:nvPr/>
        </p:nvPicPr>
        <p:blipFill>
          <a:blip r:embed="rId6"/>
          <a:stretch>
            <a:fillRect/>
          </a:stretch>
        </p:blipFill>
        <p:spPr>
          <a:xfrm>
            <a:off x="10328910" y="4599305"/>
            <a:ext cx="1151890" cy="115189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0" name="TextBox 17"/>
          <p:cNvSpPr>
            <a:extLst>
              <a:ext uri="smNativeData">
                <pr:smNativeData xmlns:pr="smNativeData" xmlns="smNativeData" val="SMDATA_15_xAxbZBMAAAAlAAAAZAAAAE0AAAAAkAAAAEgAAACQAAAASAAAAAAAAAAAAAAAAAAAAAEAAABQAAAAAAAAAAAA4D8AAAAAAADgPwAAAAAAAOA/AAAAAAAA4D8AAAAAAADgPwAAAAAAAOA/AAAAAAAA4D8AAAAAAADgPwAAAAAAAOA/AAAAAAAA4D8CAAAAjAAAAAAAAAAAAAAAjI2G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v7e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jI2GBf///wEAAAAAAAAAAAAAAAAAAAAAAAAAAAAAAAAAAAAAAAAAAAAAAAB/f38A7+3jA8zMzADAwP8Af39/AAAAAAAAAAAAAAAAAAAAAAAAAAAAIQAAABgAAAAUAAAA5AgAAHkjAABvFgAA7yUAABAgAAAmAAAACAAAAP//////////"/>
              </a:ext>
            </a:extLst>
          </p:cNvSpPr>
          <p:nvPr/>
        </p:nvSpPr>
        <p:spPr>
          <a:xfrm>
            <a:off x="1445260" y="5766435"/>
            <a:ext cx="2201545" cy="4000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en-us"/>
            </a:pPr>
            <a:r>
              <a:rPr lang="ko-kr" sz="2000" b="1" cap="none"/>
              <a:t>언제든 사용 가능</a:t>
            </a:r>
            <a:endParaRPr lang="ko-kr" sz="2000" b="1" cap="none"/>
          </a:p>
        </p:txBody>
      </p:sp>
      <p:sp>
        <p:nvSpPr>
          <p:cNvPr id="11" name="TextBox 19"/>
          <p:cNvSpPr>
            <a:extLst>
              <a:ext uri="smNativeData">
                <pr:smNativeData xmlns:pr="smNativeData" xmlns="smNativeData" val="SMDATA_15_xAxbZBMAAAAlAAAAZAAAAE0AAAAAkAAAAEgAAACQAAAASAAAAAAAAAAAAAAAAAAAAAEAAABQAAAAAAAAAAAA4D8AAAAAAADgPwAAAAAAAOA/AAAAAAAA4D8AAAAAAADgPwAAAAAAAOA/AAAAAAAA4D8AAAAAAADgPwAAAAAAAOA/AAAAAAAA4D8CAAAAjAAAAAAAAAAAAAAAjI2G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v7e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jI2GBf///wEAAAAAAAAAAAAAAAAAAAAAAAAAAAAAAAAAAAAAAAAAAAAAAAB/f38A7+3jA8zMzADAwP8Af39/AAAAAAAAAAAAAAAAAAAAAAAAAAAAIQAAABgAAAAUAAAACB8AAOQjAACTLAAAWiYAABAgAAAmAAAACAAAAP//////////"/>
              </a:ext>
            </a:extLst>
          </p:cNvSpPr>
          <p:nvPr/>
        </p:nvSpPr>
        <p:spPr>
          <a:xfrm>
            <a:off x="5044440" y="5834380"/>
            <a:ext cx="2201545" cy="4000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en-us"/>
            </a:pPr>
            <a:r>
              <a:rPr lang="ko-kr" sz="2000" b="1" cap="none"/>
              <a:t>훼손되지 않음</a:t>
            </a:r>
            <a:endParaRPr lang="ko-kr" sz="2000" b="1" cap="none"/>
          </a:p>
        </p:txBody>
      </p:sp>
      <p:sp>
        <p:nvSpPr>
          <p:cNvPr id="12" name="TextBox 21"/>
          <p:cNvSpPr>
            <a:extLst>
              <a:ext uri="smNativeData">
                <pr:smNativeData xmlns:pr="smNativeData" xmlns="smNativeData" val="SMDATA_15_xAxbZBMAAAAlAAAAZAAAAE0AAAAAkAAAAEgAAACQAAAASAAAAAAAAAAAAAAAAAAAAAEAAABQAAAAAAAAAAAA4D8AAAAAAADgPwAAAAAAAOA/AAAAAAAA4D8AAAAAAADgPwAAAAAAAOA/AAAAAAAA4D8AAAAAAADgPwAAAAAAAOA/AAAAAAAA4D8CAAAAjAAAAAAAAAAAAAAAjI2G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v7e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jI2GBf///wEAAAAAAAAAAAAAAAAAAAAAAAAAAAAAAAAAAAAAAAAAAAAAAAB/f38A7+3jA8zMzADAwP8Af39/AAAAAAAAAAAAAAAAAAAAAAAAAAAAIQAAABgAAAAUAAAALDUAAO8iAAC2QgAASicAABAgAAAmAAAACAAAAP//////////"/>
              </a:ext>
            </a:extLst>
          </p:cNvSpPr>
          <p:nvPr/>
        </p:nvSpPr>
        <p:spPr>
          <a:xfrm>
            <a:off x="8643620" y="5678805"/>
            <a:ext cx="2200910" cy="7080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algn="ctr">
              <a:defRPr lang="en-us"/>
            </a:pPr>
            <a:r>
              <a:rPr lang="ko-kr" sz="2000" b="1" cap="none"/>
              <a:t>여러 책을 무한정 열람 및 다운로드</a:t>
            </a:r>
            <a:endParaRPr lang="ko-kr" sz="2000" b="1" cap="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 noChangeArrowheads="1"/>
            <a:extLst>
              <a:ext uri="smNativeData">
                <pr:smNativeData xmlns:pr="smNativeData" xmlns="smNativeData" val="SMDATA_15_xAxbZBMAAAAlAAAAZAAAAA0AAAAAkAAAAEgAAACQAAAASAAAAAAAAAAAAAAAAAAAAAEAAABQAAAAAAAAAAAA4D8AAAAAAADgPwAAAAAAAOA/AAAAAAAA4D8AAAAAAADgPwAAAAAAAOA/AAAAAAAA4D8AAAAAAADgPwAAAAAAAOA/AAAAAAAA4D8CAAAAjAAAAAAAAAAAAAAAjI2G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v7e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jI2GBf///wEAAAAAAAAAAAAAAAAAAAAAAAAAAAAAAAAAAAAAAAAAAAAAAAJ/f38A7+3jA8zMzADAwP8Af39/AAAAAAAAAAAAAAAAAAAAAAAAAAAAIQAAABgAAAAUAAAAbwUAAFIAAABqMgAADgcAABAAAAAmAAAACAAAAAEgAAAAAAAA"/>
              </a:ext>
            </a:extLst>
          </p:cNvSpPr>
          <p:nvPr>
            <p:ph type="title"/>
          </p:nvPr>
        </p:nvSpPr>
        <p:spPr>
          <a:xfrm>
            <a:off x="883285" y="52070"/>
            <a:ext cx="7312025" cy="1094740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spcBef>
                <a:spcPts val="0"/>
              </a:spcBef>
              <a:defRPr lang="en-us" sz="3960" cap="none"/>
            </a:pPr>
            <a:r>
              <a:rPr lang="en-us" sz="2160" b="1" cap="none"/>
              <a:t>4. </a:t>
            </a:r>
            <a:r>
              <a:rPr lang="ko-kr" sz="1980" cap="none"/>
              <a:t>어플리케이션 개발 기대 효과</a:t>
            </a:r>
            <a:r>
              <a:rPr lang="en-us" sz="1980" cap="none"/>
              <a:t> </a:t>
            </a:r>
            <a:r>
              <a:rPr lang="ko-kr" sz="1980" cap="none"/>
              <a:t>및 향후 발전 방향</a:t>
            </a:r>
            <a:br/>
            <a:r>
              <a:rPr lang="ko-kr" sz="1620" cap="none"/>
              <a:t>어플리케이션 향후 발전 방향</a:t>
            </a:r>
            <a:br/>
            <a:br/>
            <a:endParaRPr lang="ko-kr" sz="2880" cap="none"/>
          </a:p>
        </p:txBody>
      </p:sp>
      <p:sp>
        <p:nvSpPr>
          <p:cNvPr id="3" name="직선 연결선 3"/>
          <p:cNvSpPr>
            <a:extLst>
              <a:ext uri="smNativeData">
                <pr:smNativeData xmlns:pr="smNativeData" xmlns="smNativeData" val="SMDATA_15_xAxbZB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AAAAAAKAAAAAQAAABQAAAAUAAAAFAAAAAEAAAAAAAAAZAAAAGQAAAAAAAAAZAAAAGQAAAAVAAAAYAAAAAAAAAAAAAAADwAAACADAAAAAAAAAAAAAAEAAACgMgAAVgcAAKr4//8BAAAAf39/AAEAAABkAAAAAAAAABQAAABAHwAAAAAAACYAAAAAAAAAwOD//wAAAAAmAAAAZAAAABYAAABMAAAAAAAAAAAAAAAEAAAAAAAAAAEAAADv7e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+3jA8zMzADAwP8Af39/AAAAAAAAAAAAAAAAAAAAAAAAAAAAIQAAABgAAAAUAAAAEgYAANYDAADlIwAA1gMAABAAAAAmAAAACAAAAP//////////"/>
              </a:ext>
            </a:extLst>
          </p:cNvSpPr>
          <p:nvPr/>
        </p:nvSpPr>
        <p:spPr>
          <a:xfrm>
            <a:off x="986790" y="623570"/>
            <a:ext cx="4848225" cy="0"/>
          </a:xfrm>
          <a:prstGeom prst="line">
            <a:avLst/>
          </a:prstGeom>
          <a:noFill/>
          <a:ln w="6350" cap="flat" cmpd="sng" algn="ctr">
            <a:solidFill>
              <a:srgbClr val="000000"/>
            </a:solidFill>
            <a:prstDash val="solid"/>
            <a:headEnd type="none"/>
            <a:tailEnd type="none"/>
          </a:ln>
          <a:effectLst/>
        </p:spPr>
      </p:sp>
      <p:sp>
        <p:nvSpPr>
          <p:cNvPr id="4" name="TextBox 6"/>
          <p:cNvSpPr>
            <a:extLst>
              <a:ext uri="smNativeData">
                <pr:smNativeData xmlns:pr="smNativeData" xmlns="smNativeData" val="SMDATA_15_xAxbZBMAAAAlAAAAZAAAAE0AAAAAkAAAAEgAAACQAAAASAAAAAAAAAAAAAAAAAAAAAEAAABQAAAAAAAAAAAA4D8AAAAAAADgPwAAAAAAAOA/AAAAAAAA4D8AAAAAAADgPwAAAAAAAOA/AAAAAAAA4D8AAAAAAADgPwAAAAAAAOA/AAAAAAAA4D8CAAAAjAAAAAAAAAAAAAAAjI2G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v7e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jI2GBf///wEAAAAAAAAAAAAAAAAAAAAAAAAAAAAAAAAAAAAAAAAAAAAAAAB/f38A7+3jA8zMzADAwP8Af39/AAAAAAAAAAAAAAAAAAAAAAAAAAAAIQAAABgAAAAUAAAAsAQAAKgGAABQRgAAxQoAABAgAAAmAAAACAAAAP//////////"/>
              </a:ext>
            </a:extLst>
          </p:cNvSpPr>
          <p:nvPr/>
        </p:nvSpPr>
        <p:spPr>
          <a:xfrm>
            <a:off x="762000" y="1082040"/>
            <a:ext cx="10668000" cy="6686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algn="ctr">
              <a:defRPr lang="en-us"/>
            </a:pPr>
            <a:r>
              <a:t>- </a:t>
            </a:r>
            <a:r>
              <a:rPr lang="ko-kr" sz="2000" b="1" cap="none"/>
              <a:t>비즈니스 발전 방향</a:t>
            </a:r>
            <a:endParaRPr lang="ko-kr" sz="2000" b="1" cap="none"/>
          </a:p>
          <a:p>
            <a:pPr algn="ctr">
              <a:defRPr lang="en-us"/>
            </a:pPr>
            <a:r>
              <a:rPr lang="ko-kr" cap="none"/>
              <a:t>디지털 및 물리적 장서를 비대면으로 이용할 수 있는 편리한 방법을 제공</a:t>
            </a:r>
            <a:endParaRPr lang="ko-kr" cap="none"/>
          </a:p>
        </p:txBody>
      </p:sp>
      <p:pic>
        <p:nvPicPr>
          <p:cNvPr id="5" name="그림 9"/>
          <p:cNvPicPr>
            <a:picLocks noChangeAspect="1"/>
            <a:extLst>
              <a:ext uri="smNativeData">
                <pr:smNativeData xmlns:pr="smNativeData" xmlns="smNativeData" val="SMDATA_17_xAxbZBMAAAAlAAAAEQAAAC0AAAAAkAAAAEgAAACQAAAASAAAAAAAAAAAAAAAAAAAAAEAAABQAAAAAAAAAAAA4D8AAAAAAADgPwAAAAAAAOA/AAAAAAAA4D8AAAAAAADgPwAAAAAAAOA/AAAAAAAA4D8AAAAAAADgPwAAAAAAAOA/AAAAAAAA4D8CAAAAjAAAAAAAAAAAAAAAjI2G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v7eM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IyNhgX///8BAAAAAAAAAAAAAAAAAAAAAAAAAAAAAAAAAAAAAAAAAAAAAAACf39/AO/t4wPMzMwAwMD/AH9/fwAAAAAAAAAAAAAAAAD///8AAAAAACEAAAAYAAAAFAAAAMkIAAC1DgAArxsAAJsh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1428115" y="2390775"/>
            <a:ext cx="3072130" cy="307213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6" name="그림 14"/>
          <p:cNvPicPr>
            <a:picLocks noChangeAspect="1"/>
            <a:extLst>
              <a:ext uri="smNativeData">
                <pr:smNativeData xmlns:pr="smNativeData" xmlns="smNativeData" val="SMDATA_17_xAxbZBMAAAAlAAAAEQAAAC0AAAAAkAAAAEgAAACQAAAASAAAAAAAAAAAAAAAAAAAAAEAAABQAAAAAAAAAAAA4D8AAAAAAADgPwAAAAAAAOA/AAAAAAAA4D8AAAAAAADgPwAAAAAAAOA/AAAAAAAA4D8AAAAAAADgPwAAAAAAAOA/AAAAAAAA4D8CAAAAjAAAAAAAAAAAAAAAjI2G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v7eMKAAAAACgAAAAoAAAAZAAAAGQAAAAAAAAAzMzMAAAAAABQAAAAUAAAAGQAAABkAAAAAAAAAAcAAAA4AAAAAAAAAAAAAAAAAAAA////AAAAAAAAAAAAAAAAAAAAAAAAAAAAAAAAAAAAAABkAAAAZAAAAAAAAAAjAAAABAAAAGQAAAAXAAAAFAAAAAAAAAAAAAAA/38AAP9/AAAAAAAACQAAAAQAAABSfP8t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IyNhgX///8BAAAAAAAAAAAAAAAAAAAAAAAAAAAAAAAAAAAAAAAAAAAAAAACf39/AO/t4wPMzMwAwMD/AH9/fwAAAAAAAAAAAAAAAAD///8AAAAAACEAAAAYAAAAFAAAALYpAACfDQAAlTMAAH4XAAAQAAAAJgAAAAgAAAD//////////w=="/>
              </a:ext>
            </a:extLst>
          </p:cNvPicPr>
          <p:nvPr/>
        </p:nvPicPr>
        <p:blipFill>
          <a:blip r:embed="rId4"/>
          <a:stretch>
            <a:fillRect/>
          </a:stretch>
        </p:blipFill>
        <p:spPr>
          <a:xfrm>
            <a:off x="6780530" y="2214245"/>
            <a:ext cx="1604645" cy="160464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7" name="그림 15"/>
          <p:cNvPicPr>
            <a:picLocks noChangeAspect="1"/>
            <a:extLst>
              <a:ext uri="smNativeData">
                <pr:smNativeData xmlns:pr="smNativeData" xmlns="smNativeData" val="SMDATA_17_xAxbZBMAAAAlAAAAEQAAAC0AAAAAkAAAAEgAAACQAAAASAAAAAAAAAAAAAAAAAAAAAEAAABQAAAAAAAAAAAA4D8AAAAAAADgPwAAAAAAAOA/AAAAAAAA4D8AAAAAAADgPwAAAAAAAOA/AAAAAAAA4D8AAAAAAADgPwAAAAAAAOA/AAAAAAAA4D8CAAAAjAAAAAAAAAAAAAAAjI2G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v7eM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IyNhgX///8BAAAAAAAAAAAAAAAAAAAAAAAAAAAAAAAAAAAAAAAAAAAAAAACf39/AO/t4wPMzMwAwMD/AH9/fwAAAAAAAAAAAAAAAAD///8AAAAAACEAAAAYAAAAFAAAAGY6AABgDQAAx0QAAMIXAAAQAAAAJgAAAAgAAAD//////////w=="/>
              </a:ext>
            </a:extLst>
          </p:cNvPicPr>
          <p:nvPr/>
        </p:nvPicPr>
        <p:blipFill>
          <a:blip r:embed="rId5"/>
          <a:stretch>
            <a:fillRect/>
          </a:stretch>
        </p:blipFill>
        <p:spPr>
          <a:xfrm>
            <a:off x="9493250" y="2174240"/>
            <a:ext cx="1687195" cy="168783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8" name="그림 19"/>
          <p:cNvPicPr>
            <a:picLocks noChangeAspect="1"/>
            <a:extLst>
              <a:ext uri="smNativeData">
                <pr:smNativeData xmlns:pr="smNativeData" xmlns="smNativeData" val="SMDATA_17_xAxbZBMAAAAlAAAAEQAAAC0AAAAAkAAAAEgAAACQAAAASAAAAAAAAAAAAAAAAAAAAAEAAABQAAAAAAAAAAAA4D8AAAAAAADgPwAAAAAAAOA/AAAAAAAA4D8AAAAAAADgPwAAAAAAAOA/AAAAAAAA4D8AAAAAAADgPwAAAAAAAOA/AAAAAAAA4D8CAAAAjAAAAAAAAAAAAAAAjI2G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v7eM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IyNhgX///8BAAAAAAAAAAAAAAAAAAAAAAAAAAAAAAAAAAAAAAAAAAAAAAACf39/AO/t4wPMzMwAwMD/AH9/fwAAAAAAAAAAAAAAAAD///8AAAAAACEAAAAYAAAAFAAAAO06AADrGgAAzUUAAMslAAAQAAAAJgAAAAgAAAD//////////w=="/>
              </a:ext>
            </a:extLst>
          </p:cNvPicPr>
          <p:nvPr/>
        </p:nvPicPr>
        <p:blipFill>
          <a:blip r:embed="rId6"/>
          <a:stretch>
            <a:fillRect/>
          </a:stretch>
        </p:blipFill>
        <p:spPr>
          <a:xfrm>
            <a:off x="9578975" y="4375785"/>
            <a:ext cx="1767840" cy="176784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9" name="선 20"/>
          <p:cNvSpPr>
            <a:extLst>
              <a:ext uri="smNativeData">
                <pr:smNativeData xmlns:pr="smNativeData" xmlns="smNativeData" val="SMDATA_15_xAxbZB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IyNhgwKAAAAAQAAABQAAAAUAAAAFAAAAAEAAAAAAAAAZAAAAGQAAAAAAAAAZAAAAGQAAAAVAAAAYAAAAAAAAAAAAAAADwAAACADAAAAAAAAAAAAAAEAAACgMgAAVgcAAKr4//8BAAAAf39/AAEAAABkAAAAAAAAABQAAABAHwAAAAAAACYAAAAAAAAAwOD//wAAAAAmAAAAZAAAABYAAABMAAAAAAAAAAAAAAAEAAAAAAAAAAEAAADv7e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IyNhgV/f38A7+3jA8zMzADAwP8Af39/AAAAAAAAAAAAAAAAAAAAAAAAAAAAIQAAABgAAAAUAAAABycAALAYAAAxRgAAxxgAABAAAAAmAAAACAAAAP//////////"/>
              </a:ext>
            </a:extLst>
          </p:cNvSpPr>
          <p:nvPr/>
        </p:nvSpPr>
        <p:spPr>
          <a:xfrm>
            <a:off x="6344285" y="4013200"/>
            <a:ext cx="5066030" cy="14605"/>
          </a:xfrm>
          <a:prstGeom prst="line">
            <a:avLst/>
          </a:prstGeom>
          <a:noFill/>
          <a:ln w="6350" cap="flat" cmpd="sng" algn="ctr">
            <a:solidFill>
              <a:schemeClr val="accent1"/>
            </a:solidFill>
            <a:prstDash val="solid"/>
            <a:headEnd type="none"/>
            <a:tailEnd type="none"/>
          </a:ln>
          <a:effectLst/>
        </p:spPr>
      </p:sp>
      <p:sp>
        <p:nvSpPr>
          <p:cNvPr id="10" name="선 21"/>
          <p:cNvSpPr>
            <a:extLst>
              <a:ext uri="smNativeData">
                <pr:smNativeData xmlns:pr="smNativeData" xmlns="smNativeData" val="SMDATA_15_xAxbZBMAAAAlAAAACgAAAA0AAAAAkAAAAEgAAACQAAAASAAAAAAAAAAAAAAAAg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IyNhgwKAAAAAQAAABQAAAAUAAAAFAAAAAEAAAAAAAAAZAAAAGQAAAAAAAAAZAAAAGQAAAAVAAAAYAAAAAAAAAAAAAAADwAAACADAAAAAAAAAAAAAAEAAACgMgAAVgcAAKr4//8BAAAAf39/AAEAAABkAAAAAAAAABQAAABAHwAAAAAAACYAAAAAAAAAwOD//wAAAAAmAAAAZAAAABYAAABMAAAAAAAAAAAAAAAEAAAAAAAAAAEAAADv7e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IyNhgV/f38A7+3jA8zMzADAwP8Af39/AAAAAAAAAAAAAAAAAAAAAAAAAAAAIQAAABgAAAAUAAAAPDcAACYNAAA8NwAARiYAABAAAAAmAAAACAAAAP//////////"/>
              </a:ext>
            </a:extLst>
          </p:cNvSpPr>
          <p:nvPr/>
        </p:nvSpPr>
        <p:spPr>
          <a:xfrm rot="16200000" flipH="1" flipV="1">
            <a:off x="6936740" y="4179570"/>
            <a:ext cx="4084320" cy="0"/>
          </a:xfrm>
          <a:prstGeom prst="line">
            <a:avLst/>
          </a:prstGeom>
          <a:noFill/>
          <a:ln w="6350" cap="flat" cmpd="sng" algn="ctr">
            <a:solidFill>
              <a:schemeClr val="accent1"/>
            </a:solidFill>
            <a:prstDash val="solid"/>
            <a:headEnd type="none"/>
            <a:tailEnd type="none"/>
          </a:ln>
          <a:effectLst/>
        </p:spPr>
      </p:sp>
      <p:sp>
        <p:nvSpPr>
          <p:cNvPr id="11" name="줄무늬가 있는 오른쪽 화살표 22"/>
          <p:cNvSpPr>
            <a:extLst>
              <a:ext uri="smNativeData">
                <pr:smNativeData xmlns:pr="smNativeData" xmlns="smNativeData" val="SMDATA_15_xAxbZBMAAAAlAAAA2AAAAA0AAAAAkAAAAEgAAACQAAAASAAAAAAAAAABAAAAAAAAAAEAAABQAAAAOKknHDFJ5T8AAAAAAADgPwAAAAAAAOA/AAAAAAAA4D8AAAAAAADgPwAAAAAAAOA/AAAAAAAA4D8AAAAAAADgPwAAAAAAAOA/AAAAAAAA4D8CAAAAjAAAAAEAAAAAAAAA7+3jAP///wgAAAAAAAAAAAAAAAAAAAAAAAAAAAAAAAAAAAAAZAAAAAEAAABAAAAAAAAAAAAAAAAAAAAAAAAAAAAAAAAAAAAAAAAAAAAAAAAAAAAAAAAAAAAAAAAAAAAAAAAAAAAAAAAAAAAAAAAAAAAAAAAAAAAAAAAAAAAAAAAAAAAAFAAAADwAAAABAAAAAAAAAEZHQwA3AAAAAQAAABQAAAAUAAAAFAAAAAEAAAAAAAAAZAAAAGQAAAAAAAAAZAAAAGQAAAAVAAAAYAAAAAAAAAAAAAAADwAAACADAAAAAAAAAAAAAAEAAACgMgAAVgcAAKr4//8BAAAAf39/AAEAAABkAAAAAAAAABQAAABAHwAAAAAAACYAAAAAAAAAwOD//wAAAAAmAAAAZAAAABYAAABMAAAAAAAAAAAAAAAEAAAAAAAAAAEAAADv7e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7+3jAP///wEAAAAAAAAAAAAAAAAAAAAAAAAAAAAAAAAAAAAAAAAAAEZHQwB/f38A7+3jA8zMzADAwP8Af39/AAAAAAAAAAAAAAAAAAAAAAAAAAAAIQAAABgAAAAUAAAAnxwAAIEWAACAJQAAhRsAABAAAAAmAAAACAAAAP//////////"/>
              </a:ext>
            </a:extLst>
          </p:cNvSpPr>
          <p:nvPr/>
        </p:nvSpPr>
        <p:spPr>
          <a:xfrm>
            <a:off x="4652645" y="3658235"/>
            <a:ext cx="1443355" cy="815340"/>
          </a:xfrm>
          <a:prstGeom prst="stripedRightArrow">
            <a:avLst>
              <a:gd name="adj1" fmla="val 50000"/>
              <a:gd name="adj2" fmla="val 50010"/>
            </a:avLst>
          </a:prstGeom>
          <a:solidFill>
            <a:srgbClr val="EFEDE3"/>
          </a:solidFill>
          <a:ln w="34925" cap="flat" cmpd="sng" algn="ctr">
            <a:solidFill>
              <a:srgbClr val="464743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en-us" cap="none">
                <a:solidFill>
                  <a:srgbClr val="FFFFFF"/>
                </a:solidFill>
              </a:defRPr>
            </a:pPr>
            <a:endParaRPr lang="ko-kr" cap="none"/>
          </a:p>
        </p:txBody>
      </p:sp>
      <p:pic>
        <p:nvPicPr>
          <p:cNvPr id="12" name="그림 4"/>
          <p:cNvPicPr>
            <a:picLocks noChangeAspect="1"/>
            <a:extLst>
              <a:ext uri="smNativeData">
                <pr:smNativeData xmlns:pr="smNativeData" xmlns="smNativeData" val="SMDATA_17_xAxbZBMAAAAlAAAAEQAAAC0AAAAAkAAAAEgAAACQAAAASAAAAAAAAAAAAAAAAAAAAAEAAABQAAAAAAAAAAAA4D8AAAAAAADgPwAAAAAAAOA/AAAAAAAA4D8AAAAAAADgPwAAAAAAAOA/AAAAAAAA4D8AAAAAAADgPwAAAAAAAOA/AAAAAAAA4D8CAAAAjAAAAAAAAAAAAAAAjI2G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v7eM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IyNhgX///8BAAAAAAAAAAAAAAAAAAAAAAAAAAAAAAAAAAAAAAAAAAAAAAACf39/AO/t4wPMzMwAwMD/AH9/fwAAAAAAAAAAAAAAAAD///8AAAAAACEAAAAYAAAAFAAAAEcoAAD6GQAADTUAAMAmAAAQAAAAJgAAAAgAAAD//////////w=="/>
              </a:ext>
            </a:extLst>
          </p:cNvPicPr>
          <p:nvPr/>
        </p:nvPicPr>
        <p:blipFill>
          <a:blip r:embed="rId7"/>
          <a:stretch>
            <a:fillRect/>
          </a:stretch>
        </p:blipFill>
        <p:spPr>
          <a:xfrm>
            <a:off x="6547485" y="4222750"/>
            <a:ext cx="2076450" cy="207645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3" name="TextBox 2"/>
          <p:cNvSpPr>
            <a:extLst>
              <a:ext uri="smNativeData">
                <pr:smNativeData xmlns:pr="smNativeData" xmlns="smNativeData" val="SMDATA_15_xAxbZBMAAAAlAAAAZAAAAE0AAAAAkAAAAEgAAACQAAAASAAAAAAAAAAAAAAAAAAAAAEAAABQAAAAAAAAAAAA4D8AAAAAAADgPwAAAAAAAOA/AAAAAAAA4D8AAAAAAADgPwAAAAAAAOA/AAAAAAAA4D8AAAAAAADgPwAAAAAAAOA/AAAAAAAA4D8CAAAAjAAAAAAAAAAAAAAAjI2G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v7e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jI2GBf///wEAAAAAAAAAAAAAAAAAAAAAAAAAAAAAAAAAAAAAAAAAAAAAAAB/f38A7+3jA8zMzADAwP8Af39/AAAAAAAAAAAAAAAAAAAAAAAAAAAAIQAAABgAAAAUAAAAmiwAABwLAADLMwAAMQ0AABAgAAAmAAAACAAAAP//////////"/>
              </a:ext>
            </a:extLst>
          </p:cNvSpPr>
          <p:nvPr/>
        </p:nvSpPr>
        <p:spPr>
          <a:xfrm>
            <a:off x="7250430" y="1805940"/>
            <a:ext cx="1169035" cy="3384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en-us"/>
            </a:pPr>
            <a:r>
              <a:rPr lang="ko-kr" sz="1600" b="1" cap="none"/>
              <a:t>협업</a:t>
            </a:r>
            <a:endParaRPr lang="ko-kr" sz="1600" b="1" cap="none"/>
          </a:p>
        </p:txBody>
      </p:sp>
      <p:sp>
        <p:nvSpPr>
          <p:cNvPr id="14" name="TextBox 5"/>
          <p:cNvSpPr>
            <a:extLst>
              <a:ext uri="smNativeData">
                <pr:smNativeData xmlns:pr="smNativeData" xmlns="smNativeData" val="SMDATA_15_xAxbZBMAAAAlAAAAZAAAAE0AAAAAkAAAAEgAAACQAAAASAAAAAAAAAAAAAAAAAAAAAEAAABQAAAAAAAAAAAA4D8AAAAAAADgPwAAAAAAAOA/AAAAAAAA4D8AAAAAAADgPwAAAAAAAOA/AAAAAAAA4D8AAAAAAADgPwAAAAAAAOA/AAAAAAAA4D8CAAAAjAAAAAAAAAAAAAAAjI2G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v7e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jI2GBf///wEAAAAAAAAAAAAAAAAAAAAAAAAAAAAAAAAAAAAAAAAAAAAAAAB/f38A7+3jA8zMzADAwP8Af39/AAAAAAAAAAAAAAAAAAAAAAAAAAAAIQAAABgAAAAUAAAA/jsAAEsLAAASRAAAYA0AABAgAAAmAAAACAAAAP//////////"/>
              </a:ext>
            </a:extLst>
          </p:cNvSpPr>
          <p:nvPr/>
        </p:nvSpPr>
        <p:spPr>
          <a:xfrm>
            <a:off x="9752330" y="1835785"/>
            <a:ext cx="1313180" cy="3384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en-us"/>
            </a:pPr>
            <a:r>
              <a:rPr lang="ko-kr" sz="1600" b="1" cap="none"/>
              <a:t>지속 가능성</a:t>
            </a:r>
            <a:endParaRPr lang="ko-kr" sz="1600" b="1" cap="none"/>
          </a:p>
        </p:txBody>
      </p:sp>
      <p:sp>
        <p:nvSpPr>
          <p:cNvPr id="15" name="TextBox 7"/>
          <p:cNvSpPr>
            <a:extLst>
              <a:ext uri="smNativeData">
                <pr:smNativeData xmlns:pr="smNativeData" xmlns="smNativeData" val="SMDATA_15_xAxbZBMAAAAlAAAAZAAAAE0AAAAAkAAAAEgAAACQAAAASAAAAAAAAAAAAAAAAAAAAAEAAABQAAAAAAAAAAAA4D8AAAAAAADgPwAAAAAAAOA/AAAAAAAA4D8AAAAAAADgPwAAAAAAAOA/AAAAAAAA4D8AAAAAAADgPwAAAAAAAOA/AAAAAAAA4D8CAAAAjAAAAAAAAAAAAAAAjI2G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v7e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jI2GBf///wEAAAAAAAAAAAAAAAAAAAAAAAAAAAAAAAAAAAAAAAAAAAAAAAB/f38A7+3jA8zMzADAwP8Af39/AAAAAAAAAAAAAAAAAAAAAAAAAAAAIQAAABgAAAAUAAAACCoAAHMmAAB0MwAAiCgAABAgAAAmAAAACAAAAP//////////"/>
              </a:ext>
            </a:extLst>
          </p:cNvSpPr>
          <p:nvPr/>
        </p:nvSpPr>
        <p:spPr>
          <a:xfrm>
            <a:off x="6832600" y="6250305"/>
            <a:ext cx="1531620" cy="3384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en-us"/>
            </a:pPr>
            <a:r>
              <a:rPr lang="ko-kr" sz="1600" b="1" cap="none"/>
              <a:t>개방형 콘텐츠</a:t>
            </a:r>
            <a:endParaRPr lang="ko-kr" sz="1600" b="1" cap="none"/>
          </a:p>
        </p:txBody>
      </p:sp>
      <p:sp>
        <p:nvSpPr>
          <p:cNvPr id="16" name="TextBox 8"/>
          <p:cNvSpPr>
            <a:extLst>
              <a:ext uri="smNativeData">
                <pr:smNativeData xmlns:pr="smNativeData" xmlns="smNativeData" val="SMDATA_15_xAxbZBMAAAAlAAAAZAAAAE0AAAAAkAAAAEgAAACQAAAASAAAAAAAAAAAAAAAAAAAAAEAAABQAAAAAAAAAAAA4D8AAAAAAADgPwAAAAAAAOA/AAAAAAAA4D8AAAAAAADgPwAAAAAAAOA/AAAAAAAA4D8AAAAAAADgPwAAAAAAAOA/AAAAAAAA4D8CAAAAjAAAAAAAAAAAAAAAjI2G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v7e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jI2GBf///wEAAAAAAAAAAAAAAAAAAAAAAAAAAAAAAAAAAAAAAAAAAAAAAAB/f38A7+3jA8zMzADAwP8Af39/AAAAAAAAAAAAAAAAAAAAAAAAAAAAIQAAABgAAAAUAAAARzsAAEYmAAC0RAAAWygAABAgAAAmAAAACAAAAP//////////"/>
              </a:ext>
            </a:extLst>
          </p:cNvSpPr>
          <p:nvPr/>
        </p:nvSpPr>
        <p:spPr>
          <a:xfrm>
            <a:off x="9636125" y="6221730"/>
            <a:ext cx="1532255" cy="3384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en-us"/>
            </a:pPr>
            <a:r>
              <a:rPr lang="ko-kr" sz="1600" b="1" cap="none"/>
              <a:t>넓어진 선택폭</a:t>
            </a:r>
            <a:endParaRPr lang="ko-kr" sz="1600" b="1" cap="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extLst>
              <a:ext uri="smNativeData">
                <pr:smNativeData xmlns:pr="smNativeData" xmlns="smNativeData" val="SMDATA_15_xAxbZ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v7e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+3jA8zMzADAwP8Af39/AAAAAAAAAAAAAAAAAAAAAAAAAAAAIQAAABgAAAAUAAAAaQYAABsPAACLQQAAWBUAABAAAAAmAAAACAAAAP//////////"/>
              </a:ext>
            </a:extLst>
          </p:cNvSpPr>
          <p:nvPr/>
        </p:nvSpPr>
        <p:spPr>
          <a:xfrm>
            <a:off x="1042035" y="2455545"/>
            <a:ext cx="9612630" cy="101409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>
            <a:lvl1pPr algn="l" defTabSz="914400">
              <a:lnSpc>
                <a:spcPct val="89000"/>
              </a:lnSpc>
              <a:spcBef>
                <a:spcPts val="0"/>
              </a:spcBef>
              <a:buNone/>
              <a:tabLst/>
              <a:defRPr lang="en-us" sz="4400" kern="1" cap="none" baseline="0">
                <a:solidFill>
                  <a:schemeClr val="tx2"/>
                </a:solidFill>
                <a:latin typeface="Franklin Gothic Book" pitchFamily="0" charset="0"/>
                <a:ea typeface="Franklin Gothic Book" pitchFamily="0" charset="0"/>
                <a:cs typeface="Franklin Gothic Book" pitchFamily="0" charset="0"/>
              </a:defRPr>
            </a:lvl1pPr>
            <a:lvl2pPr>
              <a:defRPr lang="en-us" cap="none"/>
            </a:lvl2pPr>
            <a:lvl3pPr>
              <a:defRPr lang="en-us" cap="none"/>
            </a:lvl3pPr>
            <a:lvl4pPr>
              <a:defRPr lang="en-us" cap="none"/>
            </a:lvl4pPr>
            <a:lvl5pPr>
              <a:defRPr lang="en-us" cap="none"/>
            </a:lvl5pPr>
            <a:lvl6pPr>
              <a:defRPr lang="en-us" cap="none"/>
            </a:lvl6pPr>
            <a:lvl7pPr>
              <a:defRPr lang="en-us" cap="none"/>
            </a:lvl7pPr>
            <a:lvl8pPr>
              <a:defRPr lang="en-us" cap="none"/>
            </a:lvl8pPr>
            <a:lvl9pPr>
              <a:defRPr lang="en-us" cap="none"/>
            </a:lvl9pPr>
          </a:lstStyle>
          <a:p>
            <a:pPr>
              <a:spcBef>
                <a:spcPts val="0"/>
              </a:spcBef>
              <a:defRPr lang="en-us" sz="4270" cap="none"/>
            </a:pPr>
            <a:r>
              <a:rPr lang="en-us" sz="5240" b="1" cap="none"/>
              <a:t>Q&amp;A</a:t>
            </a:r>
            <a:endParaRPr lang="ko-kr" sz="5240" b="1" cap="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 noChangeArrowheads="1"/>
            <a:extLst>
              <a:ext uri="smNativeData">
                <pr:smNativeData xmlns:pr="smNativeData" xmlns="smNativeData" val="SMDATA_15_xAxbZBMAAAAlAAAAZAAAAA0AAAAAkAAAAEgAAACQAAAASAAAAAAAAAACAAAAAAAAAAEAAABQAAAAAAAAAAAA4D8AAAAAAADgPwAAAAAAAOA/AAAAAAAA4D8AAAAAAADgPwAAAAAAAOA/AAAAAAAA4D8AAAAAAADgPwAAAAAAAOA/AAAAAAAA4D8CAAAAjAAAAAAAAAAAAAAAjI2G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v7e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jI2GBf///wEAAAAAAAAAAAAAAAAAAAAAAAAAAAAAAAAAAAAAAAAAAAAAAAJ/f38A7+3jA8zMzADAwP8Af39/AAAAAAAAAAAAAAAAAAAAAAAAAAAAIQAAABgAAAAUAAAAyAsAAAALAAA3PwAA6RcAABAAAAAmAAAACAAAAAAAAAAAAAAA"/>
              </a:ext>
            </a:extLst>
          </p:cNvSpPr>
          <p:nvPr>
            <p:ph type="ctrTitle"/>
          </p:nvPr>
        </p:nvSpPr>
        <p:spPr/>
        <p:txBody>
          <a:bodyPr/>
          <a:lstStyle/>
          <a:p>
            <a:pPr>
              <a:defRPr lang="en-us"/>
            </a:pPr>
            <a:r>
              <a:rPr lang="ko-kr" cap="all"/>
              <a:t>감사합니다</a:t>
            </a:r>
            <a:r>
              <a:t>.</a:t>
            </a:r>
            <a:endParaRPr lang="ko-kr" cap="al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 noChangeArrowheads="1"/>
            <a:extLst>
              <a:ext uri="smNativeData">
                <pr:smNativeData xmlns:pr="smNativeData" xmlns="smNativeData" val="SMDATA_15_xAxbZBMAAAAlAAAAZAAAAA0AAAAAkAAAAEgAAACQAAAASAAAAAAAAAACAAAAAAAAAAEAAABQAAAAAAAAAAAA4D8AAAAAAADgPwAAAAAAAOA/AAAAAAAA4D8AAAAAAADgPwAAAAAAAOA/AAAAAAAA4D8AAAAAAADgPwAAAAAAAOA/AAAAAAAA4D8CAAAAjAAAAAAAAAAAAAAAjI2G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v7e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jI2GBQAAAAEAAAAAAAAAAAAAAAAAAAAAAAAAAAAAAAAAAAAAAAAAAP///wJ/f38AGRsOA8zMzADAwP8Af39/AAAAAAAAAAAAAAAAAAAAAAAAAAAAIQAAABgAAAAUAAAAtQQAAPsCAADXPwAAOAkAABAAAAAmAAAACAAAAAEgAAAAAAAA"/>
              </a:ext>
            </a:extLst>
          </p:cNvSpPr>
          <p:nvPr>
            <p:ph type="title"/>
          </p:nvPr>
        </p:nvSpPr>
        <p:spPr>
          <a:xfrm>
            <a:off x="765175" y="484505"/>
            <a:ext cx="9612630" cy="1014095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  <a:defRPr lang="en-us" sz="6480" cap="all"/>
            </a:pPr>
            <a:r>
              <a:rPr lang="ko-kr" cap="all"/>
              <a:t>목차</a:t>
            </a:r>
            <a:endParaRPr lang="ko-kr" cap="all"/>
          </a:p>
        </p:txBody>
      </p:sp>
      <p:sp>
        <p:nvSpPr>
          <p:cNvPr id="3" name="텍스트 개체 틀 2"/>
          <p:cNvSpPr>
            <a:spLocks noGrp="1" noChangeArrowheads="1"/>
            <a:extLst>
              <a:ext uri="smNativeData">
                <pr:smNativeData xmlns:pr="smNativeData" xmlns="smNativeData" val="SMDATA_15_xAxbZBMAAAAlAAAAZAAAAA0AAAAAkAAAAEgAAACQAAAASAAAAAAAAAAAAAAAAAAAAAEAAABQAAAAAAAAAAAA4D8AAAAAAADgPwAAAAAAAOA/AAAAAAAA4D8AAAAAAADgPwAAAAAAAOA/AAAAAAAA4D8AAAAAAADgPwAAAAAAAOA/AAAAAAAA4D8CAAAAjAAAAAAAAAAAAAAAjI2G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v7e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jI2GBQAAAAEAAAAAAAAAAAAAAAAAAAAAAAAAAAAAAAAAAAAAAAAAAP///wJ/f38AGRsOA8zMzADAwP8Af39/AAAAAAAAAAAAAAAAAAAAAAAAAAAAIQAAABgAAAAUAAAAewcAADgJAABLNwAABiIAABAAAAAmAAAACAAAAAEgAAAAAAAA"/>
              </a:ext>
            </a:extLst>
          </p:cNvSpPr>
          <p:nvPr>
            <p:ph type="body" idx="1"/>
          </p:nvPr>
        </p:nvSpPr>
        <p:spPr>
          <a:xfrm>
            <a:off x="1216025" y="1498600"/>
            <a:ext cx="7772400" cy="4032250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marL="457200" indent="-457200" algn="l">
              <a:buAutoNum type="arabicPeriod"/>
              <a:defRPr lang="en-us"/>
            </a:pPr>
            <a:r>
              <a:rPr lang="ko-kr" sz="2800" cap="none"/>
              <a:t>프로젝트 개요</a:t>
            </a:r>
            <a:br/>
          </a:p>
          <a:p>
            <a:pPr marL="457200" indent="-457200" algn="l">
              <a:buAutoNum type="arabicPeriod"/>
              <a:defRPr lang="en-us"/>
            </a:pPr>
            <a:r>
              <a:rPr lang="ko-kr" sz="2800" cap="none"/>
              <a:t>어플리케이션 아키텍처 구성도</a:t>
            </a:r>
            <a:br/>
            <a:endParaRPr lang="en-us" sz="2800" cap="none"/>
          </a:p>
          <a:p>
            <a:pPr marL="457200" indent="-457200" algn="l">
              <a:buAutoNum type="arabicPeriod"/>
              <a:defRPr lang="en-us"/>
            </a:pPr>
            <a:r>
              <a:rPr lang="ko-kr" sz="2800" cap="none"/>
              <a:t>개발 어플리케이션 시연</a:t>
            </a:r>
            <a:br/>
            <a:endParaRPr lang="en-us" sz="2800" cap="none"/>
          </a:p>
          <a:p>
            <a:pPr marL="457200" indent="-457200" algn="l">
              <a:buAutoNum type="arabicPeriod"/>
              <a:defRPr lang="en-us"/>
            </a:pPr>
            <a:r>
              <a:rPr lang="ko-kr" sz="2800" cap="none"/>
              <a:t>어플리케이션 개발  효과 및 향후 발전 방향</a:t>
            </a:r>
            <a:endParaRPr lang="ko-kr" sz="2800" cap="none"/>
          </a:p>
          <a:p>
            <a:pPr marL="457200" indent="-457200" algn="l">
              <a:buAutoNum type="arabicPeriod"/>
              <a:defRPr lang="en-us"/>
            </a:pPr>
            <a:endParaRPr lang="ko-kr" cap="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extLst>
              <a:ext uri="smNativeData">
                <pr:smNativeData xmlns:pr="smNativeData" xmlns="smNativeData" val="SMDATA_15_xAxbZ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v7e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+3jA8zMzADAwP8Af39/AAAAAAAAAAAAAAAAAAAAAAAAAAAAIQAAABgAAAAUAAAAWQUAAGQLAABtRwAA+yMAABAAAAAmAAAACAAAAP//////////"/>
              </a:ext>
            </a:extLst>
          </p:cNvSpPr>
          <p:nvPr/>
        </p:nvSpPr>
        <p:spPr>
          <a:xfrm>
            <a:off x="869315" y="1851660"/>
            <a:ext cx="10741660" cy="39973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>
            <a:lvl1pPr algn="l" defTabSz="914400">
              <a:lnSpc>
                <a:spcPct val="89000"/>
              </a:lnSpc>
              <a:spcBef>
                <a:spcPts val="0"/>
              </a:spcBef>
              <a:buNone/>
              <a:tabLst/>
              <a:defRPr lang="en-us" sz="4400" kern="1" cap="none" baseline="0">
                <a:solidFill>
                  <a:schemeClr val="tx2"/>
                </a:solidFill>
                <a:latin typeface="Franklin Gothic Book" pitchFamily="0" charset="0"/>
                <a:ea typeface="Franklin Gothic Book" pitchFamily="0" charset="0"/>
                <a:cs typeface="Franklin Gothic Book" pitchFamily="0" charset="0"/>
              </a:defRPr>
            </a:lvl1pPr>
            <a:lvl2pPr>
              <a:defRPr lang="en-us" cap="none"/>
            </a:lvl2pPr>
            <a:lvl3pPr>
              <a:defRPr lang="en-us" cap="none"/>
            </a:lvl3pPr>
            <a:lvl4pPr>
              <a:defRPr lang="en-us" cap="none"/>
            </a:lvl4pPr>
            <a:lvl5pPr>
              <a:defRPr lang="en-us" cap="none"/>
            </a:lvl5pPr>
            <a:lvl6pPr>
              <a:defRPr lang="en-us" cap="none"/>
            </a:lvl6pPr>
            <a:lvl7pPr>
              <a:defRPr lang="en-us" cap="none"/>
            </a:lvl7pPr>
            <a:lvl8pPr>
              <a:defRPr lang="en-us" cap="none"/>
            </a:lvl8pPr>
            <a:lvl9pPr>
              <a:defRPr lang="en-us" cap="none"/>
            </a:lvl9pPr>
          </a:lstStyle>
          <a:p>
            <a:pPr marL="914400" indent="-914400">
              <a:spcBef>
                <a:spcPts val="0"/>
              </a:spcBef>
              <a:buAutoNum type="arabicPeriod"/>
              <a:defRPr lang="en-us" sz="4270" cap="none"/>
            </a:pPr>
            <a:r>
              <a:rPr lang="ko-kr" sz="5240" b="1" cap="none"/>
              <a:t>프로젝트 개요</a:t>
            </a:r>
            <a:br/>
            <a:endParaRPr lang="en-us" sz="2715" b="1" cap="none"/>
          </a:p>
          <a:p>
            <a:pPr lvl="1" marL="1371600" indent="-914400">
              <a:spcBef>
                <a:spcPts val="0"/>
              </a:spcBef>
              <a:buFont typeface="Arial" pitchFamily="2" charset="0"/>
              <a:buChar char="•"/>
              <a:defRPr lang="en-us" sz="1745" cap="none"/>
            </a:pPr>
            <a:r>
              <a:rPr lang="ko-kr" sz="2715" b="1" cap="none"/>
              <a:t>추진 배경</a:t>
            </a:r>
            <a:endParaRPr lang="en-us" sz="2715" b="1" cap="none"/>
          </a:p>
          <a:p>
            <a:pPr lvl="1" marL="1371600" indent="-914400">
              <a:spcBef>
                <a:spcPts val="0"/>
              </a:spcBef>
              <a:buFont typeface="Arial" pitchFamily="2" charset="0"/>
              <a:buChar char="•"/>
              <a:defRPr lang="en-us" sz="1745" cap="none"/>
            </a:pPr>
            <a:r>
              <a:rPr lang="ko-kr" sz="2715" b="1" cap="none"/>
              <a:t>목적</a:t>
            </a:r>
            <a:endParaRPr lang="en-us" sz="2715" b="1" cap="none"/>
          </a:p>
          <a:p>
            <a:pPr lvl="1" marL="1371600" indent="-914400">
              <a:spcBef>
                <a:spcPts val="0"/>
              </a:spcBef>
              <a:buFont typeface="Arial" pitchFamily="2" charset="0"/>
              <a:buChar char="•"/>
              <a:defRPr lang="en-us" sz="1745" cap="none"/>
            </a:pPr>
            <a:r>
              <a:rPr lang="ko-kr" sz="2715" b="1" cap="none"/>
              <a:t>일정</a:t>
            </a:r>
            <a:endParaRPr lang="en-us" sz="2715" b="1" cap="none"/>
          </a:p>
          <a:p>
            <a:pPr lvl="1" marL="1371600" indent="-914400">
              <a:spcBef>
                <a:spcPts val="0"/>
              </a:spcBef>
              <a:buFont typeface="Arial" pitchFamily="2" charset="0"/>
              <a:buChar char="•"/>
              <a:defRPr lang="en-us" sz="1745" cap="none"/>
            </a:pPr>
            <a:endParaRPr lang="en-us" sz="2715" b="1" cap="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 noChangeArrowheads="1"/>
            <a:extLst>
              <a:ext uri="smNativeData">
                <pr:smNativeData xmlns:pr="smNativeData" xmlns="smNativeData" val="SMDATA_15_xAxbZBMAAAAlAAAAZAAAAA0AAAAAkAAAAEgAAACQAAAASAAAAAAAAAAAAAAAAAAAAAEAAABQAAAAAAAAAAAA4D8AAAAAAADgPwAAAAAAAOA/AAAAAAAA4D8AAAAAAADgPwAAAAAAAOA/AAAAAAAA4D8AAAAAAADgPwAAAAAAAOA/AAAAAAAA4D8CAAAAjAAAAAAAAAAAAAAAjI2G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v7e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jI2GBf///wEAAAAAAAAAAAAAAAAAAAAAAAAAAAAAAAAAAAAAAAAAAAAAAAJ/f38A7+3jA8zMzADAwP8Af39/AAAAAAAAAAAAAAAAAAAAAAAAAAAAIQAAABgAAAAUAAAAaQUAAAAAAADKGQAAvAYAABAAAAAmAAAACAAAAAEgAAAAAAAA"/>
              </a:ext>
            </a:extLst>
          </p:cNvSpPr>
          <p:nvPr>
            <p:ph type="title"/>
          </p:nvPr>
        </p:nvSpPr>
        <p:spPr>
          <a:xfrm>
            <a:off x="879475" y="0"/>
            <a:ext cx="3312795" cy="1094740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defRPr lang="en-us"/>
            </a:pPr>
            <a:r>
              <a:rPr lang="en-us" sz="2400" cap="none"/>
              <a:t>1.</a:t>
            </a:r>
            <a:r>
              <a:rPr lang="ko-kr" sz="2400" cap="none"/>
              <a:t> 프로젝트 개요</a:t>
            </a:r>
            <a:br/>
            <a:r>
              <a:rPr lang="ko-kr" sz="2000" cap="none"/>
              <a:t>추진 배경</a:t>
            </a:r>
            <a:endParaRPr lang="ko-kr" sz="2000" cap="none"/>
          </a:p>
        </p:txBody>
      </p:sp>
      <p:sp>
        <p:nvSpPr>
          <p:cNvPr id="3" name="직선 연결선 3"/>
          <p:cNvSpPr>
            <a:extLst>
              <a:ext uri="smNativeData">
                <pr:smNativeData xmlns:pr="smNativeData" xmlns="smNativeData" val="SMDATA_15_xAxbZB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AAAAAAKAAAAAQAAABQAAAAUAAAAFAAAAAEAAAAAAAAAZAAAAGQAAAAAAAAAZAAAAGQAAAAVAAAAYAAAAAAAAAAAAAAADwAAACADAAAAAAAAAAAAAAEAAACgMgAAVgcAAKr4//8BAAAAf39/AAEAAABkAAAAAAAAABQAAABAHwAAAAAAACYAAAAAAAAAwOD//wAAAAAmAAAAZAAAABYAAABMAAAAAAAAAAAAAAAEAAAAAAAAAAEAAADv7e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+3jA8zMzADAwP8Af39/AAAAAAAAAAAAAAAAAAAAAAAAAAAAIQAAABgAAAAUAAAAEgYAANYDAAAIFAAA1gMAABAAAAAmAAAACAAAAP//////////"/>
              </a:ext>
            </a:extLst>
          </p:cNvSpPr>
          <p:nvPr/>
        </p:nvSpPr>
        <p:spPr>
          <a:xfrm>
            <a:off x="986790" y="623570"/>
            <a:ext cx="2269490" cy="0"/>
          </a:xfrm>
          <a:prstGeom prst="line">
            <a:avLst/>
          </a:prstGeom>
          <a:noFill/>
          <a:ln w="6350" cap="flat" cmpd="sng" algn="ctr">
            <a:solidFill>
              <a:srgbClr val="000000"/>
            </a:solidFill>
            <a:prstDash val="solid"/>
            <a:headEnd type="none"/>
            <a:tailEnd type="none"/>
          </a:ln>
          <a:effectLst/>
        </p:spPr>
      </p:sp>
      <p:pic>
        <p:nvPicPr>
          <p:cNvPr id="4" name="그림 18"/>
          <p:cNvPicPr>
            <a:picLocks noChangeAspect="1"/>
            <a:extLst>
              <a:ext uri="smNativeData">
                <pr:smNativeData xmlns:pr="smNativeData" xmlns="smNativeData" val="SMDATA_17_xAxbZBMAAAAlAAAAEQAAAC0AAAAAkAAAAEgAAACQAAAASAAAAAAAAAAAAAAAAAAAAAEAAABQAAAAAAAAAAAA4D8AAAAAAADgPwAAAAAAAOA/AAAAAAAA4D8AAAAAAADgPwAAAAAAAOA/AAAAAAAA4D8AAAAAAADgPwAAAAAAAOA/AAAAAAAA4D8CAAAAjAAAAAAAAAAAAAAAjI2G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v7eMKAAAAACgAAAAoAAAAZAAAAGQAAAAAAAAAzMzMAAAAAABQAAAAUAAAAGQAAABkAAAAAAAAAAcAAAA4AAAAAAAAAAAAAAAAAAAA////AAAAAAAAAAAAAAAAAAAAAAAAAAAAAAAAAAAAAABkAAAAZAAAAAAAAAAjAAAABAAAAGQAAAAXAAAAFAAAAAAAAAAAAAAA/38AAP9/AAAAAAAACQAAAAQAAADAPEQB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IyNhgX///8BAAAAAAAAAAAAAAAAAAAAAAAAAAAAAAAAAAAAAAAAAAAAAAACf39/AO/t4wPMzMwAwMD/AH9/fwAAAAAAAAAAAAAAAAD///8AAAAAACEAAAAYAAAAFAAAAIAMAAAKCgAA/yYAACYg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2032000" y="1631950"/>
            <a:ext cx="4307205" cy="35941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가로 글상자 19"/>
          <p:cNvSpPr>
            <a:extLst>
              <a:ext uri="smNativeData">
                <pr:smNativeData xmlns:pr="smNativeData" xmlns="smNativeData" val="SMDATA_15_xAxbZBMAAAAlAAAAZAAAAE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v7e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+3jA8zMzADAwP8Af39/AAAAAAAAAAAAAAAAAAAAAAAAAAAAIQAAABgAAAAUAAAA7wwAAG4gAACvJwAA6iEAABAgAAAmAAAACAAAAP//////////"/>
              </a:ext>
            </a:extLst>
          </p:cNvSpPr>
          <p:nvPr/>
        </p:nvSpPr>
        <p:spPr>
          <a:xfrm>
            <a:off x="2102485" y="5271770"/>
            <a:ext cx="4348480" cy="2413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algn="r">
              <a:defRPr lang="en-us"/>
            </a:pPr>
            <a:r>
              <a:rPr lang="ko-kr" sz="1000" cap="none"/>
              <a:t>시사저널</a:t>
            </a:r>
            <a:r>
              <a:rPr lang="en-us" sz="1000" cap="none"/>
              <a:t>,</a:t>
            </a:r>
            <a:r>
              <a:rPr lang="ko-kr" sz="1000" cap="none"/>
              <a:t> </a:t>
            </a:r>
            <a:r>
              <a:rPr lang="en-us" sz="1000" cap="none"/>
              <a:t>(</a:t>
            </a:r>
            <a:r>
              <a:rPr lang="ko-kr" sz="1000" cap="none"/>
              <a:t>OTT, 안방극장을 바꿨다…TV·유튜브·OTT를 보는 이유</a:t>
            </a:r>
            <a:r>
              <a:rPr lang="en-us" sz="1000" cap="none"/>
              <a:t>,2021)</a:t>
            </a:r>
            <a:endParaRPr lang="en-us" sz="1000" cap="none"/>
          </a:p>
        </p:txBody>
      </p:sp>
      <p:pic>
        <p:nvPicPr>
          <p:cNvPr id="6" name="그림 20"/>
          <p:cNvPicPr>
            <a:picLocks noChangeAspect="1"/>
            <a:extLst>
              <a:ext uri="smNativeData">
                <pr:smNativeData xmlns:pr="smNativeData" xmlns="smNativeData" val="SMDATA_17_xAxbZBMAAAAlAAAAEQAAAC0AAAAAkAAAAEgAAACQAAAASAAAAAAAAAAAAAAAAAAAAAEAAABQAAAAAAAAAAAA4D8AAAAAAADgPwAAAAAAAOA/AAAAAAAA4D8AAAAAAADgPwAAAAAAAOA/AAAAAAAA4D8AAAAAAADgPwAAAAAAAOA/AAAAAAAA4D8CAAAAjAAAAAAAAAAAAAAAjI2G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v7eM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IyNhgX///8BAAAAAAAAAAAAAAAAAAAAAAAAAAAAAAAAAAAAAAAAAAAAAAACf39/AO/t4wPMzMwAwMD/AH9/fwAAAAAAAAAAAAAAAAD///8AAAAAACEAAAAYAAAAFAAAAEAsAAD8DAAAmEYAADQdAAAQAAAAJgAAAAgAAAD//////////w=="/>
              </a:ext>
            </a:extLst>
          </p:cNvPicPr>
          <p:nvPr/>
        </p:nvPicPr>
        <p:blipFill>
          <a:blip r:embed="rId4"/>
          <a:stretch>
            <a:fillRect/>
          </a:stretch>
        </p:blipFill>
        <p:spPr>
          <a:xfrm>
            <a:off x="7193280" y="2110740"/>
            <a:ext cx="4282440" cy="263652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7" name="가로 글상자 21"/>
          <p:cNvSpPr>
            <a:extLst>
              <a:ext uri="smNativeData">
                <pr:smNativeData xmlns:pr="smNativeData" xmlns="smNativeData" val="SMDATA_15_xAxbZBMAAAAlAAAAZAAAAE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v7e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+3jA8zMzADAwP8Af39/AAAAAAAAAAAAAAAAAAAAAAAAAAAAIQAAABgAAAAUAAAAPC4AADAdAAA6RwAAoh4AABAgAAAmAAAACAAAAP//////////"/>
              </a:ext>
            </a:extLst>
          </p:cNvSpPr>
          <p:nvPr/>
        </p:nvSpPr>
        <p:spPr>
          <a:xfrm>
            <a:off x="7515860" y="4744720"/>
            <a:ext cx="4062730" cy="2349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algn="r">
              <a:defRPr lang="en-us"/>
            </a:pPr>
            <a:r>
              <a:rPr lang="ko-kr" sz="1000" cap="none"/>
              <a:t>미디어오늘</a:t>
            </a:r>
            <a:r>
              <a:rPr lang="en-us" sz="1000" cap="none"/>
              <a:t>,</a:t>
            </a:r>
            <a:r>
              <a:rPr lang="ko-kr" sz="1000" cap="none"/>
              <a:t> </a:t>
            </a:r>
            <a:r>
              <a:rPr lang="en-us" sz="1000" cap="none"/>
              <a:t>(</a:t>
            </a:r>
            <a:r>
              <a:rPr lang="ko-kr" sz="1000" cap="none"/>
              <a:t>언제 어디서나 넷플릭스·유튜브 보는 시대</a:t>
            </a:r>
            <a:r>
              <a:rPr lang="en-us" sz="1000" cap="none"/>
              <a:t>,2020)</a:t>
            </a:r>
            <a:endParaRPr lang="en-us" sz="1000" cap="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 noChangeArrowheads="1"/>
            <a:extLst>
              <a:ext uri="smNativeData">
                <pr:smNativeData xmlns:pr="smNativeData" xmlns="smNativeData" val="SMDATA_15_xAxbZBMAAAAlAAAAZAAAAA0AAAAAkAAAAEgAAACQAAAASAAAAAAAAAAAAAAAAAAAAAEAAABQAAAAAAAAAAAA4D8AAAAAAADgPwAAAAAAAOA/AAAAAAAA4D8AAAAAAADgPwAAAAAAAOA/AAAAAAAA4D8AAAAAAADgPwAAAAAAAOA/AAAAAAAA4D8CAAAAjAAAAAAAAAAAAAAAjI2G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v7eMKAAAAACgAAAAoAAAAZAAAAGQAAAAAAAAAzMzMAAAAAABQAAAAUAAAAGQAAABkAAAAAAAAABcAAAAUAAAAAAAAAAAAAAD/fwAA/38AAAAAAAAJAAAABAAAAHZW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jI2GBf///wEAAAAAAAAAAAAAAAAAAAAAAAAAAAAAAAAAAAAAAAAAAAAAAAJ/f38A7+3jA8zMzADAwP8Af39/AAAAAAAAAAAAAAAAAAAAAAAAAAAAIQAAABgAAAAUAAAAaQUAAAAAAADKGQAAvAYAABAAAAAmAAAACAAAAAEgAAAAAAAA"/>
              </a:ext>
            </a:extLst>
          </p:cNvSpPr>
          <p:nvPr>
            <p:ph type="title"/>
          </p:nvPr>
        </p:nvSpPr>
        <p:spPr>
          <a:xfrm>
            <a:off x="879475" y="0"/>
            <a:ext cx="3312795" cy="1094740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defRPr lang="en-us"/>
            </a:pPr>
            <a:r>
              <a:rPr lang="en-us" sz="2400" cap="none"/>
              <a:t>1.</a:t>
            </a:r>
            <a:r>
              <a:rPr lang="ko-kr" sz="2400" cap="none"/>
              <a:t> 프로젝트 개요</a:t>
            </a:r>
            <a:br/>
            <a:r>
              <a:rPr lang="ko-kr" sz="2000" cap="none"/>
              <a:t>추진 배경</a:t>
            </a:r>
            <a:endParaRPr lang="ko-kr" sz="2000" cap="none"/>
          </a:p>
        </p:txBody>
      </p:sp>
      <p:sp>
        <p:nvSpPr>
          <p:cNvPr id="3" name="직선 연결선 3"/>
          <p:cNvSpPr>
            <a:extLst>
              <a:ext uri="smNativeData">
                <pr:smNativeData xmlns:pr="smNativeData" xmlns="smNativeData" val="SMDATA_15_xAxbZB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AAAAAAKAAAAAQAAABQAAAAUAAAAFAAAAAEAAAAAAAAAZAAAAGQAAAAAAAAAZAAAAGQAAAAVAAAAYAAAAAAAAAAAAAAADwAAACADAAAAAAAAAAAAAAEAAACgMgAAVgcAAKr4//8BAAAAf39/AAEAAABkAAAAAAAAABQAAABAHwAAAAAAACYAAAAAAAAAwOD//wAAAAAmAAAAZAAAABYAAABMAAAAAAAAAAAAAAAEAAAAAAAAAAEAAADv7eMKAAAAACgAAAAoAAAAZAAAAGQAAAAAAAAAzMzMAAAAAABQAAAAUAAAAGQAAABkAAAAAAAAABcAAAAUAAAAAAAAAAAAAAD/fwAA/38AAAAAAAAJAAAABAAAAAAi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+3jA8zMzADAwP8Af39/AAAAAAAAAAAAAAAAAAAAAAAAAAAAIQAAABgAAAAUAAAAEgYAANYDAAAIFAAA1gMAABAAAAAmAAAACAAAAP//////////"/>
              </a:ext>
            </a:extLst>
          </p:cNvSpPr>
          <p:nvPr/>
        </p:nvSpPr>
        <p:spPr>
          <a:xfrm>
            <a:off x="986790" y="623570"/>
            <a:ext cx="2269490" cy="0"/>
          </a:xfrm>
          <a:prstGeom prst="line">
            <a:avLst/>
          </a:prstGeom>
          <a:noFill/>
          <a:ln w="6350" cap="flat" cmpd="sng" algn="ctr">
            <a:solidFill>
              <a:srgbClr val="000000"/>
            </a:solidFill>
            <a:prstDash val="solid"/>
            <a:headEnd type="none"/>
            <a:tailEnd type="none"/>
          </a:ln>
          <a:effectLst/>
        </p:spPr>
      </p:sp>
      <p:sp>
        <p:nvSpPr>
          <p:cNvPr id="4" name="가로 글상자 24"/>
          <p:cNvSpPr>
            <a:extLst>
              <a:ext uri="smNativeData">
                <pr:smNativeData xmlns:pr="smNativeData" xmlns="smNativeData" val="SMDATA_15_xAxbZBMAAAAlAAAAZAAAAE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v7e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+3jA8zMzADAwP8Af39/AAAAAAAAAAAAAAAAAAAAAAAAAAAAIQAAABgAAAAUAAAACgwAAKMhAACJJwAAJyMAABAgAAAmAAAACAAAAP//////////"/>
              </a:ext>
            </a:extLst>
          </p:cNvSpPr>
          <p:nvPr/>
        </p:nvSpPr>
        <p:spPr>
          <a:xfrm>
            <a:off x="1957070" y="5467985"/>
            <a:ext cx="4469765" cy="2463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algn="r">
              <a:defRPr lang="en-us"/>
            </a:pPr>
            <a:r>
              <a:rPr lang="ko-kr" sz="1000" cap="none"/>
              <a:t>중앙일보 </a:t>
            </a:r>
            <a:r>
              <a:rPr lang="en-us" sz="1000" cap="none"/>
              <a:t>(</a:t>
            </a:r>
            <a:r>
              <a:rPr lang="ko-kr" sz="1000" b="1" cap="none">
                <a:solidFill>
                  <a:srgbClr val="111111"/>
                </a:solidFill>
                <a:latin typeface="Noto Sans KR" pitchFamily="0" charset="0"/>
                <a:ea typeface="Franklin Gothic Book" pitchFamily="0" charset="0"/>
                <a:cs typeface="Franklin Gothic Book" pitchFamily="0" charset="0"/>
              </a:rPr>
              <a:t>다음 생은 재벌집 막내아들</a:t>
            </a:r>
            <a:r>
              <a:rPr lang="en-us" sz="1000" b="1" cap="none">
                <a:solidFill>
                  <a:srgbClr val="111111"/>
                </a:solidFill>
                <a:latin typeface="Noto Sans KR" pitchFamily="0" charset="0"/>
                <a:ea typeface="Franklin Gothic Book" pitchFamily="0" charset="0"/>
                <a:cs typeface="Franklin Gothic Book" pitchFamily="0" charset="0"/>
              </a:rPr>
              <a:t>…'</a:t>
            </a:r>
            <a:r>
              <a:rPr lang="ko-kr" sz="1000" b="1" cap="none">
                <a:solidFill>
                  <a:srgbClr val="111111"/>
                </a:solidFill>
                <a:latin typeface="Noto Sans KR" pitchFamily="0" charset="0"/>
                <a:ea typeface="Franklin Gothic Book" pitchFamily="0" charset="0"/>
                <a:cs typeface="Franklin Gothic Book" pitchFamily="0" charset="0"/>
              </a:rPr>
              <a:t>이생망</a:t>
            </a:r>
            <a:r>
              <a:rPr lang="en-us" sz="1000" b="1" cap="none">
                <a:solidFill>
                  <a:srgbClr val="111111"/>
                </a:solidFill>
                <a:latin typeface="Noto Sans KR" pitchFamily="0" charset="0"/>
                <a:ea typeface="Franklin Gothic Book" pitchFamily="0" charset="0"/>
                <a:cs typeface="Franklin Gothic Book" pitchFamily="0" charset="0"/>
              </a:rPr>
              <a:t>' MZ</a:t>
            </a:r>
            <a:r>
              <a:rPr lang="ko-kr" sz="1000" b="1" cap="none">
                <a:solidFill>
                  <a:srgbClr val="111111"/>
                </a:solidFill>
                <a:latin typeface="Noto Sans KR" pitchFamily="0" charset="0"/>
                <a:ea typeface="Franklin Gothic Book" pitchFamily="0" charset="0"/>
                <a:cs typeface="Franklin Gothic Book" pitchFamily="0" charset="0"/>
              </a:rPr>
              <a:t>세대 홀린 </a:t>
            </a:r>
            <a:r>
              <a:rPr lang="en-us" sz="1000" b="1" cap="none">
                <a:solidFill>
                  <a:srgbClr val="111111"/>
                </a:solidFill>
                <a:latin typeface="Noto Sans KR" pitchFamily="0" charset="0"/>
                <a:ea typeface="Franklin Gothic Book" pitchFamily="0" charset="0"/>
                <a:cs typeface="Franklin Gothic Book" pitchFamily="0" charset="0"/>
              </a:rPr>
              <a:t>'</a:t>
            </a:r>
            <a:r>
              <a:rPr lang="ko-kr" sz="1000" b="1" cap="none">
                <a:solidFill>
                  <a:srgbClr val="111111"/>
                </a:solidFill>
                <a:latin typeface="Noto Sans KR" pitchFamily="0" charset="0"/>
                <a:ea typeface="Franklin Gothic Book" pitchFamily="0" charset="0"/>
                <a:cs typeface="Franklin Gothic Book" pitchFamily="0" charset="0"/>
              </a:rPr>
              <a:t>인생 리셋</a:t>
            </a:r>
            <a:r>
              <a:rPr lang="en-us" sz="1000" b="1" cap="none">
                <a:solidFill>
                  <a:srgbClr val="111111"/>
                </a:solidFill>
                <a:latin typeface="Noto Sans KR" pitchFamily="0" charset="0"/>
                <a:ea typeface="Franklin Gothic Book" pitchFamily="0" charset="0"/>
                <a:cs typeface="Franklin Gothic Book" pitchFamily="0" charset="0"/>
              </a:rPr>
              <a:t>’, 2022)</a:t>
            </a:r>
            <a:endParaRPr lang="en-us" sz="1000" b="1" cap="none">
              <a:solidFill>
                <a:srgbClr val="111111"/>
              </a:solidFill>
              <a:latin typeface="Noto Sans KR" pitchFamily="0" charset="0"/>
              <a:ea typeface="Franklin Gothic Book" pitchFamily="0" charset="0"/>
              <a:cs typeface="Franklin Gothic Book" pitchFamily="0" charset="0"/>
            </a:endParaRPr>
          </a:p>
        </p:txBody>
      </p:sp>
      <p:sp>
        <p:nvSpPr>
          <p:cNvPr id="5" name="가로 글상자 25"/>
          <p:cNvSpPr>
            <a:extLst>
              <a:ext uri="smNativeData">
                <pr:smNativeData xmlns:pr="smNativeData" xmlns="smNativeData" val="SMDATA_15_xAxbZBMAAAAlAAAAZAAAAE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v7e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+3jA8zMzADAwP8Af39/AAAAAAAAAAAAAAAAAAAAAAAAAAAAIQAAABgAAAAUAAAAaCgAAMMjAAA7RAAARyUAABAgAAAmAAAACAAAAP//////////"/>
              </a:ext>
            </a:extLst>
          </p:cNvSpPr>
          <p:nvPr/>
        </p:nvSpPr>
        <p:spPr>
          <a:xfrm>
            <a:off x="6568440" y="5813425"/>
            <a:ext cx="4523105" cy="2463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algn="r">
              <a:defRPr lang="en-us"/>
            </a:pPr>
            <a:r>
              <a:rPr lang="ko-kr" sz="1000" cap="none"/>
              <a:t>전자신문</a:t>
            </a:r>
            <a:r>
              <a:rPr lang="en-us" sz="1000" cap="none"/>
              <a:t>(</a:t>
            </a:r>
            <a:r>
              <a:rPr lang="ko-kr" sz="1000" b="1" cap="none">
                <a:solidFill>
                  <a:srgbClr val="242424"/>
                </a:solidFill>
                <a:latin typeface="Noto Sans KR" pitchFamily="0" charset="0"/>
                <a:ea typeface="Franklin Gothic Book" pitchFamily="0" charset="0"/>
                <a:cs typeface="Franklin Gothic Book" pitchFamily="0" charset="0"/>
              </a:rPr>
              <a:t>웹툰</a:t>
            </a:r>
            <a:r>
              <a:rPr lang="en-us" sz="1000" b="1" cap="none">
                <a:solidFill>
                  <a:srgbClr val="242424"/>
                </a:solidFill>
                <a:latin typeface="Noto Sans KR" pitchFamily="0" charset="0"/>
                <a:ea typeface="Franklin Gothic Book" pitchFamily="0" charset="0"/>
                <a:cs typeface="Franklin Gothic Book" pitchFamily="0" charset="0"/>
              </a:rPr>
              <a:t>·</a:t>
            </a:r>
            <a:r>
              <a:rPr lang="ko-kr" sz="1000" b="1" cap="none">
                <a:solidFill>
                  <a:srgbClr val="242424"/>
                </a:solidFill>
                <a:latin typeface="Noto Sans KR" pitchFamily="0" charset="0"/>
                <a:ea typeface="Franklin Gothic Book" pitchFamily="0" charset="0"/>
                <a:cs typeface="Franklin Gothic Book" pitchFamily="0" charset="0"/>
              </a:rPr>
              <a:t>웹소설 기반 영상콘텐츠 </a:t>
            </a:r>
            <a:r>
              <a:rPr lang="en-us" sz="1000" b="1" cap="none">
                <a:solidFill>
                  <a:srgbClr val="242424"/>
                </a:solidFill>
                <a:latin typeface="Noto Sans KR" pitchFamily="0" charset="0"/>
                <a:ea typeface="Franklin Gothic Book" pitchFamily="0" charset="0"/>
                <a:cs typeface="Franklin Gothic Book" pitchFamily="0" charset="0"/>
              </a:rPr>
              <a:t>40</a:t>
            </a:r>
            <a:r>
              <a:rPr lang="ko-kr" sz="1000" b="1" cap="none">
                <a:solidFill>
                  <a:srgbClr val="242424"/>
                </a:solidFill>
                <a:latin typeface="Noto Sans KR" pitchFamily="0" charset="0"/>
                <a:ea typeface="Franklin Gothic Book" pitchFamily="0" charset="0"/>
                <a:cs typeface="Franklin Gothic Book" pitchFamily="0" charset="0"/>
              </a:rPr>
              <a:t>편 </a:t>
            </a:r>
            <a:r>
              <a:rPr lang="en-us" sz="1000" b="1" cap="none">
                <a:solidFill>
                  <a:srgbClr val="242424"/>
                </a:solidFill>
                <a:latin typeface="Noto Sans KR" pitchFamily="0" charset="0"/>
                <a:ea typeface="Franklin Gothic Book" pitchFamily="0" charset="0"/>
                <a:cs typeface="Franklin Gothic Book" pitchFamily="0" charset="0"/>
              </a:rPr>
              <a:t>‘</a:t>
            </a:r>
            <a:r>
              <a:rPr lang="ko-kr" sz="1000" b="1" cap="none">
                <a:solidFill>
                  <a:srgbClr val="242424"/>
                </a:solidFill>
                <a:latin typeface="Noto Sans KR" pitchFamily="0" charset="0"/>
                <a:ea typeface="Franklin Gothic Book" pitchFamily="0" charset="0"/>
                <a:cs typeface="Franklin Gothic Book" pitchFamily="0" charset="0"/>
              </a:rPr>
              <a:t>훌쩍</a:t>
            </a:r>
            <a:r>
              <a:rPr lang="en-us" sz="1000" b="1" cap="none">
                <a:solidFill>
                  <a:srgbClr val="242424"/>
                </a:solidFill>
                <a:latin typeface="Noto Sans KR" pitchFamily="0" charset="0"/>
                <a:ea typeface="Franklin Gothic Book" pitchFamily="0" charset="0"/>
                <a:cs typeface="Franklin Gothic Book" pitchFamily="0" charset="0"/>
              </a:rPr>
              <a:t>’, 2022)</a:t>
            </a:r>
            <a:endParaRPr lang="en-us" sz="1000" b="1" cap="none">
              <a:solidFill>
                <a:srgbClr val="242424"/>
              </a:solidFill>
              <a:latin typeface="Noto Sans KR" pitchFamily="0" charset="0"/>
              <a:ea typeface="Franklin Gothic Book" pitchFamily="0" charset="0"/>
              <a:cs typeface="Franklin Gothic Book" pitchFamily="0" charset="0"/>
            </a:endParaRPr>
          </a:p>
        </p:txBody>
      </p:sp>
      <p:pic>
        <p:nvPicPr>
          <p:cNvPr id="6" name="그림 4" descr="텍스트, 의류, 사람, 슈트이(가) 표시된 사진&#10;&#10;자동 생성된 설명"/>
          <p:cNvPicPr>
            <a:picLocks noChangeAspect="1"/>
            <a:extLst>
              <a:ext uri="smNativeData">
                <pr:smNativeData xmlns:pr="smNativeData" xmlns="smNativeData" val="SMDATA_17_xAxbZBMAAAAlAAAAEQAAAC0AAAAAkAAAAEgAAACQAAAASAAAAAAAAAAAAAAAAAAAAAEAAABQAAAAAAAAAAAA4D8AAAAAAADgPwAAAAAAAOA/AAAAAAAA4D8AAAAAAADgPwAAAAAAAOA/AAAAAAAA4D8AAAAAAADgPwAAAAAAAOA/AAAAAAAA4D8CAAAAjAAAAAAAAAAAAAAAjI2G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v7eMKAAAAACgAAAAoAAAAZAAAAGQAAAAAAAAAzMzMAAAAAABQAAAAUAAAAGQAAABkAAAAAAAAAAcAAAA4AAAAAAAAAAAAAAAAAAAA////AAAAAAAAAAAAAAAAAAAAAAAAAAAAAAAAAAAAAABkAAAAZAAAAAAAAAAjAAAABAAAAGQAAAAXAAAAFAAAAAAAAAAAAAAA/38AAP9/AAAAAAAACQAAAAQAAAD3+/c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IyNhgX///8BAAAAAAAAAAAAAAAAAAAAAAAAAAAAAAAAAAAAAAAAAAAAAAACf39/AO/t4wPMzMwAwMD/AH9/fwAAAAAAAAAAAAAAAAD///8AAAAAACEAAAAYAAAAFAAAALsHAABuCAAAvCkAAJQg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1256665" y="1370330"/>
            <a:ext cx="5527675" cy="392557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7" name="그림 6" descr="텍스트, 스크린샷, 폰트, 번호이(가) 표시된 사진&#10;&#10;자동 생성된 설명"/>
          <p:cNvPicPr>
            <a:picLocks noChangeAspect="1"/>
            <a:extLst>
              <a:ext uri="smNativeData">
                <pr:smNativeData xmlns:pr="smNativeData" xmlns="smNativeData" val="SMDATA_17_xAxbZBMAAAAlAAAAEQAAAC0AAAAAkAAAAEgAAACQAAAASAAAAAAAAAAAAAAAAAAAAAEAAABQAAAAAAAAAAAA4D8AAAAAAADgPwAAAAAAAOA/AAAAAAAA4D8AAAAAAADgPwAAAAAAAOA/AAAAAAAA4D8AAAAAAADgPwAAAAAAAOA/AAAAAAAA4D8CAAAAjAAAAAAAAAAAAAAAjI2G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v7eMKAAAAACgAAAAoAAAAZAAAAGQAAAAAAAAAzMzMAAAAAABQAAAAUAAAAGQAAABkAAAAAAAAAAcAAAA4AAAAAAAAAAAAAAAAAAAA////AAAAAAAAAAAAAAAAAAAAAAAAAAAApBc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IyNhgX///8BAAAAAAAAAAAAAAAAAAAAAAAAAAAAAAAAAAAAAAAAAAAAAAACf39/AO/t4wPMzMwAwMD/AH9/fwAAAAAAAAAAAAAAAAD///8AAAAAACEAAAAYAAAAFAAAAAcsAAAoGQAAHkcAACcjAAAQAAAAJgAAAAgAAAD//////////w=="/>
              </a:ext>
            </a:extLst>
          </p:cNvPicPr>
          <p:nvPr/>
        </p:nvPicPr>
        <p:blipFill>
          <a:blip r:embed="rId4"/>
          <a:srcRect l="0" t="0" r="0" b="60520"/>
          <a:stretch>
            <a:fillRect/>
          </a:stretch>
        </p:blipFill>
        <p:spPr>
          <a:xfrm>
            <a:off x="7157085" y="4089400"/>
            <a:ext cx="4403725" cy="162496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8" name="그림 8" descr="텍스트, 스크린샷, 폰트, 번호이(가) 표시된 사진&#10;&#10;자동 생성된 설명"/>
          <p:cNvPicPr>
            <a:picLocks noChangeAspect="1"/>
            <a:extLst>
              <a:ext uri="smNativeData">
                <pr:smNativeData xmlns:pr="smNativeData" xmlns="smNativeData" val="SMDATA_17_xAxbZBMAAAAlAAAAEQAAAC0AAAAAkAAAAEgAAACQAAAASAAAAAAAAAAAAAAAAAAAAAEAAABQAAAAAAAAAAAA4D8AAAAAAADgPwAAAAAAAOA/AAAAAAAA4D8AAAAAAADgPwAAAAAAAOA/AAAAAAAA4D8AAAAAAADgPwAAAAAAAOA/AAAAAAAA4D8CAAAAjAAAAAAAAAAAAAAAjI2G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v7eM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IyNhgX///8BAAAAAAAAAAAAAAAAAAAAAAAAAAAAAAAAAAAAAAAAAAAAAAACf39/AO/t4wPMzMwAwMD/AH9/fwAAAAAAAAAAAAAAAAD///8AAAAAACEAAAAYAAAAFAAAAKgsAAB5AQAAVkYAAMoXAAAQAAAAJgAAAAgAAAD//////////w=="/>
              </a:ext>
            </a:extLst>
          </p:cNvPicPr>
          <p:nvPr/>
        </p:nvPicPr>
        <p:blipFill>
          <a:blip r:embed="rId5"/>
          <a:stretch>
            <a:fillRect/>
          </a:stretch>
        </p:blipFill>
        <p:spPr>
          <a:xfrm>
            <a:off x="7259320" y="239395"/>
            <a:ext cx="4174490" cy="362775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 noChangeArrowheads="1"/>
            <a:extLst>
              <a:ext uri="smNativeData">
                <pr:smNativeData xmlns:pr="smNativeData" xmlns="smNativeData" val="SMDATA_15_xAxbZBMAAAAlAAAAZAAAAA0AAAAAkAAAAEgAAACQAAAASAAAAAAAAAAAAAAAAAAAAAEAAABQAAAAAAAAAAAA4D8AAAAAAADgPwAAAAAAAOA/AAAAAAAA4D8AAAAAAADgPwAAAAAAAOA/AAAAAAAA4D8AAAAAAADgPwAAAAAAAOA/AAAAAAAA4D8CAAAAjAAAAAAAAAAAAAAAjI2G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v7e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jI2GBf///wEAAAAAAAAAAAAAAAAAAAAAAAAAAAAAAAAAAAAAAAAAAAAAAAJ/f38A7+3jA8zMzADAwP8Af39/AAAAAAAAAAAAAAAAAAAAAAAAAAAAIQAAABgAAAAUAAAAaQUAAAAAAADKGQAAvAYAABAAAAAmAAAACAAAAAEgAAAAAAAA"/>
              </a:ext>
            </a:extLst>
          </p:cNvSpPr>
          <p:nvPr>
            <p:ph type="title"/>
          </p:nvPr>
        </p:nvSpPr>
        <p:spPr>
          <a:xfrm>
            <a:off x="879475" y="0"/>
            <a:ext cx="3312795" cy="1094740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defRPr lang="en-us"/>
            </a:pPr>
            <a:r>
              <a:rPr lang="en-us" sz="2400" cap="none"/>
              <a:t>1.</a:t>
            </a:r>
            <a:r>
              <a:rPr lang="ko-kr" sz="2400" cap="none"/>
              <a:t> 프로젝트 개요</a:t>
            </a:r>
            <a:br/>
            <a:r>
              <a:rPr lang="ko-kr" sz="2000" cap="none"/>
              <a:t>추진 배경</a:t>
            </a:r>
            <a:endParaRPr lang="ko-kr" sz="2000" cap="none"/>
          </a:p>
        </p:txBody>
      </p:sp>
      <p:sp>
        <p:nvSpPr>
          <p:cNvPr id="3" name="직선 연결선 3"/>
          <p:cNvSpPr>
            <a:extLst>
              <a:ext uri="smNativeData">
                <pr:smNativeData xmlns:pr="smNativeData" xmlns="smNativeData" val="SMDATA_15_xAxbZB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AAAAAAKAAAAAQAAABQAAAAUAAAAFAAAAAEAAAAAAAAAZAAAAGQAAAAAAAAAZAAAAGQAAAAVAAAAYAAAAAAAAAAAAAAADwAAACADAAAAAAAAAAAAAAEAAACgMgAAVgcAAKr4//8BAAAAf39/AAEAAABkAAAAAAAAABQAAABAHwAAAAAAACYAAAAAAAAAwOD//wAAAAAmAAAAZAAAABYAAABMAAAAAAAAAAAAAAAEAAAAAAAAAAEAAADv7eMKAAAAACgAAAAoAAAAZAAAAGQAAAAAAAAAzMzMAAAAAABQAAAAUAAAAGQAAABkAAAAAAAAABcAAAAUAAAAAAAAAAAAAAD/fwAA/38AAAAAAAAJAAAABAAAAPf79w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+3jA8zMzADAwP8Af39/AAAAAAAAAAAAAAAAAAAAAAAAAAAAIQAAABgAAAAUAAAAEgYAANYDAAAIFAAA1gMAABAAAAAmAAAACAAAAP//////////"/>
              </a:ext>
            </a:extLst>
          </p:cNvSpPr>
          <p:nvPr/>
        </p:nvSpPr>
        <p:spPr>
          <a:xfrm>
            <a:off x="986790" y="623570"/>
            <a:ext cx="2269490" cy="0"/>
          </a:xfrm>
          <a:prstGeom prst="line">
            <a:avLst/>
          </a:prstGeom>
          <a:noFill/>
          <a:ln w="6350" cap="flat" cmpd="sng" algn="ctr">
            <a:solidFill>
              <a:srgbClr val="000000"/>
            </a:solidFill>
            <a:prstDash val="solid"/>
            <a:headEnd type="none"/>
            <a:tailEnd type="none"/>
          </a:ln>
          <a:effectLst/>
        </p:spPr>
      </p:sp>
      <p:pic>
        <p:nvPicPr>
          <p:cNvPr id="4" name="그림 19"/>
          <p:cNvPicPr>
            <a:picLocks noChangeAspect="1"/>
            <a:extLst>
              <a:ext uri="smNativeData">
                <pr:smNativeData xmlns:pr="smNativeData" xmlns="smNativeData" val="SMDATA_17_xAxbZBMAAAAlAAAAEQAAAC0AAAAAkAAAAEgAAACQAAAASAAAAAAAAAAAAAAAAAAAAAEAAABQAAAAAAAAAAAA4D8AAAAAAADgPwAAAAAAAOA/AAAAAAAA4D8AAAAAAADgPwAAAAAAAOA/AAAAAAAA4D8AAAAAAADgPwAAAAAAAOA/AAAAAAAA4D8CAAAAjAAAAAAAAAAAAAAAjI2G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v7eM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IyNhgX///8BAAAAAAAAAAAAAAAAAAAAAAAAAAAAAAAAAAAAAAAAAAAAAAACf39/AO/t4wPMzMwAwMD/AH9/fwAAAAAAAAAAAAAAAAD///8AAAAAACEAAAAYAAAAFAAAAKQGAACaDgAAxCIAAJYb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1079500" y="2373630"/>
            <a:ext cx="4572000" cy="211074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5" name="그림 23"/>
          <p:cNvPicPr>
            <a:picLocks noChangeAspect="1"/>
            <a:extLst>
              <a:ext uri="smNativeData">
                <pr:smNativeData xmlns:pr="smNativeData" xmlns="smNativeData" val="SMDATA_17_xAxbZBMAAAAlAAAAEQAAAC0AAAAAkAAAAEgAAACQAAAASAAAAAAAAAAAAAAAAAAAAAEAAABQAAAAAAAAAAAA4D8AAAAAAADgPwAAAAAAAOA/AAAAAAAA4D8AAAAAAADgPwAAAAAAAOA/AAAAAAAA4D8AAAAAAADgPwAAAAAAAOA/AAAAAAAA4D8CAAAAjAAAAAAAAAAAAAAAjI2G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v7eMKAAAAACgAAAAoAAAAZAAAAGQAAAAAAAAAzMzMAAAAAABQAAAAUAAAAGQAAABkAAAAAAAAAAcAAAA4AAAAAAAAAAAAAAAAAAAA////AAAAAAAAAAAAAAAAAAAAAAAAAAAAAAAAAAAAAABkAAAAZAAAAAAAAAAjAAAABAAAAGQAAAAXAAAAFAAAAAAAAAAAAAAA/38AAP9/AAAAAAAACQAAAAQAAAD///T/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IyNhgX///8BAAAAAAAAAAAAAAAAAAAAAAAAAAAAAAAAAAAAAAAAAAAAAAACf39/AO/t4wPMzMwAwMD/AH9/fwAAAAAAAAAAAAAAAAD///8AAAAAACEAAAAYAAAAFAAAAAkkAAB2CQAAiUkAALkgAAAQAAAAJgAAAAgAAAD//////////w=="/>
              </a:ext>
            </a:extLst>
          </p:cNvPicPr>
          <p:nvPr/>
        </p:nvPicPr>
        <p:blipFill>
          <a:blip r:embed="rId4"/>
          <a:stretch>
            <a:fillRect/>
          </a:stretch>
        </p:blipFill>
        <p:spPr>
          <a:xfrm>
            <a:off x="5857875" y="1537970"/>
            <a:ext cx="6096000" cy="378142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6" name="가로 글상자 24"/>
          <p:cNvSpPr>
            <a:extLst>
              <a:ext uri="smNativeData">
                <pr:smNativeData xmlns:pr="smNativeData" xmlns="smNativeData" val="SMDATA_15_xAxbZBMAAAAlAAAAZAAAAE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v7eMKAAAAACgAAAAoAAAAZAAAAGQAAAAAAAAAzMzMAAAAAABQAAAAUAAAAGQAAABkAAAAAAAAABcAAAAUAAAAAAAAAAAAAAD/fwAA/38AAAAAAAAJAAAABAAAAPf79w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+3jA8zMzADAwP8Af39/AAAAAAAAAAAAAAAAAAAAAAAAAAAAIQAAABgAAAAUAAAAQjIAAL4gAABzSgAANSIAABAgAAAmAAAACAAAAP//////////"/>
              </a:ext>
            </a:extLst>
          </p:cNvSpPr>
          <p:nvPr/>
        </p:nvSpPr>
        <p:spPr>
          <a:xfrm>
            <a:off x="8169910" y="5322570"/>
            <a:ext cx="3932555" cy="2381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en-us"/>
            </a:pPr>
            <a:r>
              <a:rPr lang="ko-kr" sz="1000" cap="none"/>
              <a:t>더벨</a:t>
            </a:r>
            <a:r>
              <a:rPr lang="en-us" sz="1000" cap="none"/>
              <a:t>,</a:t>
            </a:r>
            <a:r>
              <a:rPr lang="ko-kr" sz="1000" cap="none"/>
              <a:t> </a:t>
            </a:r>
            <a:r>
              <a:rPr lang="en-us" sz="1000" cap="none"/>
              <a:t>(전자책 서비스 토대로 선보일 3대 신성장 전략 방향은,2021)</a:t>
            </a:r>
            <a:endParaRPr lang="en-us" sz="1000" cap="none"/>
          </a:p>
        </p:txBody>
      </p:sp>
      <p:sp>
        <p:nvSpPr>
          <p:cNvPr id="7" name="가로 글상자 25"/>
          <p:cNvSpPr>
            <a:extLst>
              <a:ext uri="smNativeData">
                <pr:smNativeData xmlns:pr="smNativeData" xmlns="smNativeData" val="SMDATA_15_xAxbZBMAAAAlAAAAZAAAAE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v7eMKAAAAACgAAAAoAAAAZAAAAGQAAAAAAAAAzMzMAAAAAABQAAAAUAAAAGQAAABkAAAAAAAAABcAAAAUAAAAAAAAAAAAAAD/fwAA/38AAAAAAAAJAAAABAAAAPf79w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+3jA8zMzADAwP8Af39/AAAAAAAAAAAAAAAAAAAAAAAAAAAAIQAAABgAAAAUAAAA1hEAAJsbAABeIwAA/R0AABAgAAAmAAAACAAAAP//////////"/>
              </a:ext>
            </a:extLst>
          </p:cNvSpPr>
          <p:nvPr/>
        </p:nvSpPr>
        <p:spPr>
          <a:xfrm>
            <a:off x="2899410" y="4487545"/>
            <a:ext cx="2849880" cy="3873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algn="r">
              <a:defRPr lang="en-us"/>
            </a:pPr>
            <a:r>
              <a:rPr lang="ko-kr" sz="1000" cap="none"/>
              <a:t>사례뉴스</a:t>
            </a:r>
            <a:r>
              <a:rPr lang="en-us" sz="1000" cap="none"/>
              <a:t>,</a:t>
            </a:r>
            <a:r>
              <a:rPr lang="ko-kr" sz="1000" cap="none"/>
              <a:t> </a:t>
            </a:r>
            <a:r>
              <a:rPr lang="en-us" sz="1000" cap="none"/>
              <a:t>(</a:t>
            </a:r>
            <a:r>
              <a:rPr lang="ko-kr" sz="1000" cap="none"/>
              <a:t>2021년 국민 독서 실태 조사 결과…</a:t>
            </a:r>
            <a:endParaRPr lang="ko-kr" sz="1000" cap="none"/>
          </a:p>
          <a:p>
            <a:pPr algn="r">
              <a:defRPr lang="en-us"/>
            </a:pPr>
            <a:r>
              <a:rPr lang="ko-kr" sz="1000" cap="none"/>
              <a:t>종이책 독서율 4년 사이 19% 줄어들어</a:t>
            </a:r>
            <a:r>
              <a:rPr lang="en-us" sz="1000" cap="none"/>
              <a:t>.2021)</a:t>
            </a:r>
            <a:endParaRPr lang="en-us" sz="1000" cap="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 noChangeArrowheads="1"/>
            <a:extLst>
              <a:ext uri="smNativeData">
                <pr:smNativeData xmlns:pr="smNativeData" xmlns="smNativeData" val="SMDATA_15_xAxbZBMAAAAlAAAAZAAAAA0AAAAAkAAAAEgAAACQAAAASAAAAAAAAAAAAAAAAAAAAAEAAABQAAAAAAAAAAAA4D8AAAAAAADgPwAAAAAAAOA/AAAAAAAA4D8AAAAAAADgPwAAAAAAAOA/AAAAAAAA4D8AAAAAAADgPwAAAAAAAOA/AAAAAAAA4D8CAAAAjAAAAAAAAAAAAAAAjI2G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v7eMKAAAAACgAAAAoAAAAZAAAAGQAAAAAAAAAzMzMAAAAAABQAAAAUAAAAGQAAABkAAAAAAAAABcAAAAUAAAAAAAAAAAAAAD/fwAA/38AAAAAAAAJAAAABAAAAPf79w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jI2GBf///wEAAAAAAAAAAAAAAAAAAAAAAAAAAAAAAAAAAAAAAAAAAAAAAAJ/f38A7+3jA8zMzADAwP8Af39/AAAAAAAAAAAAAAAAAAAAAAAAAAAAIQAAABgAAAAUAAAAaQUAAAAAAADKGQAAvAYAABAAAAAmAAAACAAAAAEgAAAAAAAA"/>
              </a:ext>
            </a:extLst>
          </p:cNvSpPr>
          <p:nvPr>
            <p:ph type="title"/>
          </p:nvPr>
        </p:nvSpPr>
        <p:spPr>
          <a:xfrm>
            <a:off x="879475" y="0"/>
            <a:ext cx="3312795" cy="1094740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defRPr lang="en-us"/>
            </a:pPr>
            <a:r>
              <a:rPr lang="en-us" sz="2400" cap="none"/>
              <a:t>1.</a:t>
            </a:r>
            <a:r>
              <a:rPr lang="ko-kr" sz="2400" cap="none"/>
              <a:t> 프로젝트 개요</a:t>
            </a:r>
            <a:br/>
            <a:r>
              <a:rPr lang="ko-kr" sz="2200" cap="none"/>
              <a:t>목적</a:t>
            </a:r>
            <a:endParaRPr lang="ko-kr" sz="3200" cap="none"/>
          </a:p>
        </p:txBody>
      </p:sp>
      <p:sp>
        <p:nvSpPr>
          <p:cNvPr id="3" name="직선 연결선 3"/>
          <p:cNvSpPr>
            <a:extLst>
              <a:ext uri="smNativeData">
                <pr:smNativeData xmlns:pr="smNativeData" xmlns="smNativeData" val="SMDATA_15_xAxbZB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AAAAAAKAAAAAQAAABQAAAAUAAAAFAAAAAEAAAAAAAAAZAAAAGQAAAAAAAAAZAAAAGQAAAAVAAAAYAAAAAAAAAAAAAAADwAAACADAAAAAAAAAAAAAAEAAACgMgAAVgcAAKr4//8BAAAAf39/AAEAAABkAAAAAAAAABQAAABAHwAAAAAAACYAAAAAAAAAwOD//wAAAAAmAAAAZAAAABYAAABMAAAAAAAAAAAAAAAEAAAAAAAAAAEAAADv7eMKAAAAACgAAAAoAAAAZAAAAGQAAAAAAAAAzMzMAAAAAABQAAAAUAAAAGQAAABkAAAAAAAAABcAAAAUAAAAAAAAAAAAAAD/fwAA/38AAAAAAAAJAAAABAAAAPf79w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+3jA8zMzADAwP8Af39/AAAAAAAAAAAAAAAAAAAAAAAAAAAAIQAAABgAAAAUAAAAEgYAANYDAAAIFAAA1gMAABAAAAAmAAAACAAAAP//////////"/>
              </a:ext>
            </a:extLst>
          </p:cNvSpPr>
          <p:nvPr/>
        </p:nvSpPr>
        <p:spPr>
          <a:xfrm>
            <a:off x="986790" y="623570"/>
            <a:ext cx="2269490" cy="0"/>
          </a:xfrm>
          <a:prstGeom prst="line">
            <a:avLst/>
          </a:prstGeom>
          <a:noFill/>
          <a:ln w="6350" cap="flat" cmpd="sng" algn="ctr">
            <a:solidFill>
              <a:srgbClr val="000000"/>
            </a:solidFill>
            <a:prstDash val="solid"/>
            <a:headEnd type="none"/>
            <a:tailEnd type="none"/>
          </a:ln>
          <a:effectLst/>
        </p:spPr>
      </p:sp>
      <p:sp>
        <p:nvSpPr>
          <p:cNvPr id="4" name="TextBox 2"/>
          <p:cNvSpPr>
            <a:extLst>
              <a:ext uri="smNativeData">
                <pr:smNativeData xmlns:pr="smNativeData" xmlns="smNativeData" val="SMDATA_15_xAxbZBMAAAAlAAAAZAAAAE0AAAAAkAAAAEgAAACQAAAASAAAAAAAAAAAAAAAAAAAAAEAAABQAAAAAAAAAAAA4D8AAAAAAADgPwAAAAAAAOA/AAAAAAAA4D8AAAAAAADgPwAAAAAAAOA/AAAAAAAA4D8AAAAAAADgPwAAAAAAAOA/AAAAAAAA4D8CAAAAjAAAAAAAAAAAAAAAjI2G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v7eMKAAAAACgAAAAoAAAAZAAAAGQAAAAAAAAAzMzMAAAAAABQAAAAUAAAAGQAAABkAAAAAAAAABcAAAAUAAAAAAAAAAAAAAD/fwAA/38AAAAAAAAJAAAABAAAAPf79w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jI2GBf///wEAAAAAAAAAAAAAAAAAAAAAAAAAAAAAAAAAAAAAAAAAAAAAAAB/f38A7+3jA8zMzADAwP8Af39/AAAAAAAAAAAAAAAAAAAAAAAAAAAAIQAAABgAAAAUAAAAgjAAABIJAACsRAAABw0AABAgAAAmAAAACAAAAP//////////"/>
              </a:ext>
            </a:extLst>
          </p:cNvSpPr>
          <p:nvPr/>
        </p:nvSpPr>
        <p:spPr>
          <a:xfrm>
            <a:off x="7885430" y="1474470"/>
            <a:ext cx="3277870" cy="6432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285750" indent="-285750">
              <a:buFont typeface="Arial" pitchFamily="2" charset="0"/>
              <a:buChar char="•"/>
              <a:defRPr lang="en-us"/>
            </a:pPr>
            <a:r>
              <a:t>Book DB</a:t>
            </a:r>
            <a:r>
              <a:rPr lang="ko-kr" cap="none"/>
              <a:t>를 기반으로 도서명 및 장르 검색 서비스 제공</a:t>
            </a:r>
            <a:endParaRPr lang="ko-kr" cap="none"/>
          </a:p>
        </p:txBody>
      </p:sp>
      <p:pic>
        <p:nvPicPr>
          <p:cNvPr id="5" name="그림 4"/>
          <p:cNvPicPr>
            <a:picLocks noChangeAspect="1"/>
            <a:extLst>
              <a:ext uri="smNativeData">
                <pr:smNativeData xmlns:pr="smNativeData" xmlns="smNativeData" val="SMDATA_17_xAxbZBMAAAAlAAAAEQAAAC0AAAAAkAAAAEgAAACQAAAASAAAAAAAAAAAAAAAAAAAAAEAAABQAAAAAAAAAAAA4D8AAAAAAADgPwAAAAAAAOA/AAAAAAAA4D8AAAAAAADgPwAAAAAAAOA/AAAAAAAA4D8AAAAAAADgPwAAAAAAAOA/AAAAAAAA4D8CAAAAjAAAAAAAAAAAAAAAjI2G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v7eM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IyNhgX///8BAAAAAAAAAAAAAAAAAAAAAAAAAAAAAAAAAAAAAAAAAAAAAAACf39/AO/t4wPMzMwAwMD/AH9/fwAAAAAAAAAAAAAAAAD///8AAAAAACEAAAAYAAAAFAAAAIAlAADnBgAAXC4AAMMP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122045"/>
            <a:ext cx="1440180" cy="144018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6" name="그림 5"/>
          <p:cNvPicPr>
            <a:picLocks noChangeAspect="1"/>
            <a:extLst>
              <a:ext uri="smNativeData">
                <pr:smNativeData xmlns:pr="smNativeData" xmlns="smNativeData" val="SMDATA_17_xAxbZBMAAAAlAAAAEQAAAC0AAAAAkAAAAEgAAACQAAAASAAAAAAAAAAAAAAAAAAAAAEAAABQAAAAAAAAAAAA4D8AAAAAAADgPwAAAAAAAOA/AAAAAAAA4D8AAAAAAADgPwAAAAAAAOA/AAAAAAAA4D8AAAAAAADgPwAAAAAAAOA/AAAAAAAA4D8CAAAAjAAAAAAAAAAAAAAAjI2G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v7eM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IyNhgX///8BAAAAAAAAAAAAAAAAAAAAAAAAAAAAAAAAAAAAAAAAAAAAAAACf39/AO/t4wPMzMwAwMD/AH9/fwAAAAAAAAAAAAAAAAD///8AAAAAACEAAAAYAAAAFAAAAIAlAAD1EQAAXC4AANEaAAAQAAAAJgAAAAgAAAD//////////w=="/>
              </a:ext>
            </a:extLst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919095"/>
            <a:ext cx="1440180" cy="144018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7" name="그림 8"/>
          <p:cNvPicPr>
            <a:picLocks noChangeAspect="1"/>
            <a:extLst>
              <a:ext uri="smNativeData">
                <pr:smNativeData xmlns:pr="smNativeData" xmlns="smNativeData" val="SMDATA_17_xAxbZBMAAAAlAAAAEQAAAC0AAAAAkAAAAEgAAACQAAAASAAAAAAAAAAAAAAAAAAAAAEAAABQAAAAAAAAAAAA4D8AAAAAAADgPwAAAAAAAOA/AAAAAAAA4D8AAAAAAADgPwAAAAAAAOA/AAAAAAAA4D8AAAAAAADgPwAAAAAAAOA/AAAAAAAA4D8CAAAAjAAAAAAAAAAAAAAAjI2G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v7eM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IyNhgX///8BAAAAAAAAAAAAAAAAAAAAAAAAAAAAAAAAAAAAAAAAAAAAAAACf39/AO/t4wPMzMwAwMD/AH9/fwAAAAAAAAAAAAAAAAD///8AAAAAACEAAAAYAAAAFAAAAIAlAAAZHQAAXC4AAPUlAAAQAAAAJgAAAAgAAAD//////////w=="/>
              </a:ext>
            </a:extLst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4730115"/>
            <a:ext cx="1440180" cy="144018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8" name="TextBox 2"/>
          <p:cNvSpPr>
            <a:extLst>
              <a:ext uri="smNativeData">
                <pr:smNativeData xmlns:pr="smNativeData" xmlns="smNativeData" val="SMDATA_15_xAxbZBMAAAAlAAAAZAAAAE0AAAAAkAAAAEgAAACQAAAASAAAAAAAAAAAAAAAAAAAAAEAAABQAAAAAAAAAAAA4D8AAAAAAADgPwAAAAAAAOA/AAAAAAAA4D8AAAAAAADgPwAAAAAAAOA/AAAAAAAA4D8AAAAAAADgPwAAAAAAAOA/AAAAAAAA4D8CAAAAjAAAAAAAAAAAAAAAjI2G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v7eMKAAAAACgAAAAoAAAAZAAAAGQAAAAAAAAAzMzMAAAAAABQAAAAUAAAAGQAAABkAAAAAAAAABcAAAAUAAAAAAAAAAAAAAD/fwAA/38AAAAAAAAJAAAABAAAAAAAAP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jI2GBf///wEAAAAAAAAAAAAAAAAAAAAAAAAAAAAAAAAAAAAAAAAAAAAAAAB/f38A7+3jA8zMzADAwP8Af39/AAAAAAAAAAAAAAAAAAAAAAAAAAAAIQAAABgAAAAUAAAAcjAAABgVAAAORgAACRkAABAgAAAmAAAACAAAAP//////////"/>
              </a:ext>
            </a:extLst>
          </p:cNvSpPr>
          <p:nvPr/>
        </p:nvSpPr>
        <p:spPr>
          <a:xfrm>
            <a:off x="7875270" y="3429000"/>
            <a:ext cx="3512820" cy="6407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285750" indent="-285750" algn="l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2" charset="0"/>
              <a:buChar char="•"/>
              <a:tabLst/>
              <a:defRPr lang="en-us"/>
            </a:pPr>
            <a:r>
              <a:rPr lang="ko-kr" cap="none">
                <a:solidFill>
                  <a:srgbClr val="000000"/>
                </a:solidFill>
              </a:rPr>
              <a:t>구매 의사결정에 도움이 되도록 도서 별 상세 정보 제공</a:t>
            </a:r>
            <a:endParaRPr lang="ko-kr" cap="none">
              <a:solidFill>
                <a:srgbClr val="000000"/>
              </a:solidFill>
            </a:endParaRPr>
          </a:p>
        </p:txBody>
      </p:sp>
      <p:sp>
        <p:nvSpPr>
          <p:cNvPr id="9" name="TextBox 2"/>
          <p:cNvSpPr>
            <a:extLst>
              <a:ext uri="smNativeData">
                <pr:smNativeData xmlns:pr="smNativeData" xmlns="smNativeData" val="SMDATA_15_xAxbZBMAAAAlAAAAZAAAAE0AAAAAkAAAAEgAAACQAAAASAAAAAAAAAAAAAAAAAAAAAEAAABQAAAAAAAAAAAA4D8AAAAAAADgPwAAAAAAAOA/AAAAAAAA4D8AAAAAAADgPwAAAAAAAOA/AAAAAAAA4D8AAAAAAADgPwAAAAAAAOA/AAAAAAAA4D8CAAAAjAAAAAAAAAAAAAAAjI2G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v7eMKAAAAACgAAAAoAAAAZAAAAGQAAAAAAAAAzMzMAAAAAABQAAAAUAAAAGQAAABkAAAAAAAAABcAAAAUAAAAAAAAAAAAAAD/fwAA/38AAAAAAAAJAAAABAAAAPf79w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jI2GBf///wEAAAAAAAAAAAAAAAAAAAAAAAAAAAAAAAAAAAAAAAAAAAAAAAB/f38A7+3jA8zMzADAwP8Af39/AAAAAAAAAAAAAAAAAAAAAAAAAAAAIQAAABgAAAAUAAAAjTAAAPkfAACkSQAA5CMAABAgAAAmAAAACAAAAP//////////"/>
              </a:ext>
            </a:extLst>
          </p:cNvSpPr>
          <p:nvPr/>
        </p:nvSpPr>
        <p:spPr>
          <a:xfrm>
            <a:off x="7892415" y="5197475"/>
            <a:ext cx="4078605" cy="63690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285750" indent="-285750" algn="l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2" charset="0"/>
              <a:buChar char="•"/>
              <a:tabLst/>
              <a:defRPr lang="en-us"/>
            </a:pPr>
            <a:r>
              <a:rPr lang="ko-kr" cap="none">
                <a:solidFill>
                  <a:srgbClr val="000000"/>
                </a:solidFill>
              </a:rPr>
              <a:t>구매한 </a:t>
            </a:r>
            <a:r>
              <a:rPr lang="en-us" cap="none">
                <a:solidFill>
                  <a:srgbClr val="000000"/>
                </a:solidFill>
              </a:rPr>
              <a:t>EBOOK</a:t>
            </a:r>
            <a:r>
              <a:rPr lang="ko-kr" cap="none">
                <a:solidFill>
                  <a:srgbClr val="000000"/>
                </a:solidFill>
              </a:rPr>
              <a:t>을 편하게 소장할 수 있도록 다운로드 서비스 제공</a:t>
            </a:r>
            <a:endParaRPr lang="ko-kr" cap="none">
              <a:solidFill>
                <a:srgbClr val="000000"/>
              </a:solidFill>
            </a:endParaRPr>
          </a:p>
        </p:txBody>
      </p:sp>
      <p:pic>
        <p:nvPicPr>
          <p:cNvPr id="10" name="그림 16"/>
          <p:cNvPicPr>
            <a:picLocks noChangeAspect="1"/>
            <a:extLst>
              <a:ext uri="smNativeData">
                <pr:smNativeData xmlns:pr="smNativeData" xmlns="smNativeData" val="SMDATA_17_xAxbZBMAAAAlAAAAEQAAAC0AAAAAkAAAAEgAAACQAAAASAAAAAAAAAAAAAAAAAAAAAEAAABQAAAAAAAAAAAA4D8AAAAAAADgPwAAAAAAAOA/AAAAAAAA4D8AAAAAAADgPwAAAAAAAOA/AAAAAAAA4D8AAAAAAADgPwAAAAAAAOA/AAAAAAAA4D8CAAAAjAAAAAAAAAAAAAAAjI2G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v7eM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IyNhgX///8BAAAAAAAAAAAAAAAAAAAAAAAAAAAAAAAAAAAAAAAAAAAAAAACf39/AO/t4wPMzMwAwMD/AH9/fwAAAAAAAAAAAAAAAAD///8AAAAAACEAAAAYAAAAFAAAAGQJAABwDgAAqRwAALUhAAAQAAAAJgAAAAgAAAD//////////w=="/>
              </a:ext>
            </a:extLst>
          </p:cNvPicPr>
          <p:nvPr/>
        </p:nvPicPr>
        <p:blipFill>
          <a:blip r:embed="rId6"/>
          <a:stretch>
            <a:fillRect/>
          </a:stretch>
        </p:blipFill>
        <p:spPr>
          <a:xfrm>
            <a:off x="1526540" y="2346960"/>
            <a:ext cx="3132455" cy="313245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 noChangeArrowheads="1"/>
            <a:extLst>
              <a:ext uri="smNativeData">
                <pr:smNativeData xmlns:pr="smNativeData" xmlns="smNativeData" val="SMDATA_15_xAxbZBMAAAAlAAAAZAAAAA0AAAAAkAAAAEgAAACQAAAASAAAAAAAAAAAAAAAAAAAAAEAAABQAAAAAAAAAAAA4D8AAAAAAADgPwAAAAAAAOA/AAAAAAAA4D8AAAAAAADgPwAAAAAAAOA/AAAAAAAA4D8AAAAAAADgPwAAAAAAAOA/AAAAAAAA4D8CAAAAjAAAAAAAAAAAAAAAjI2G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v7e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jI2GBf///wEAAAAAAAAAAAAAAAAAAAAAAAAAAAAAAAAAAAAAAAAAAAAAAAJ/f38A7+3jA8zMzADAwP8Af39/AAAAAAAAAAAAAAAAAAAAAAAAAAAAIQAAABgAAAAUAAAAaQUAAAAAAADKGQAAvAYAABAAAAAmAAAACAAAAAEgAAAAAAAA"/>
              </a:ext>
            </a:extLst>
          </p:cNvSpPr>
          <p:nvPr>
            <p:ph type="title"/>
          </p:nvPr>
        </p:nvSpPr>
        <p:spPr>
          <a:xfrm>
            <a:off x="879475" y="0"/>
            <a:ext cx="3312795" cy="1094740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defRPr lang="en-us"/>
            </a:pPr>
            <a:r>
              <a:rPr lang="en-us" sz="2400" cap="none"/>
              <a:t>1.</a:t>
            </a:r>
            <a:r>
              <a:rPr lang="ko-kr" sz="2400" cap="none"/>
              <a:t> 프로젝트 개요</a:t>
            </a:r>
            <a:br/>
            <a:r>
              <a:rPr lang="ko-kr" sz="2000" cap="none"/>
              <a:t>일정</a:t>
            </a:r>
            <a:endParaRPr lang="ko-kr" sz="3200" cap="none"/>
          </a:p>
        </p:txBody>
      </p:sp>
      <p:sp>
        <p:nvSpPr>
          <p:cNvPr id="3" name="직선 연결선 3"/>
          <p:cNvSpPr>
            <a:extLst>
              <a:ext uri="smNativeData">
                <pr:smNativeData xmlns:pr="smNativeData" xmlns="smNativeData" val="SMDATA_15_xAxbZB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AAAAAAKAAAAAQAAABQAAAAUAAAAFAAAAAEAAAAAAAAAZAAAAGQAAAAAAAAAZAAAAGQAAAAVAAAAYAAAAAAAAAAAAAAADwAAACADAAAAAAAAAAAAAAEAAACgMgAAVgcAAKr4//8BAAAAf39/AAEAAABkAAAAAAAAABQAAABAHwAAAAAAACYAAAAAAAAAwOD//wAAAAAmAAAAZAAAABYAAABMAAAAAAAAAAAAAAAEAAAAAAAAAAEAAADv7e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+3jA8zMzADAwP8Af39/AAAAAAAAAAAAAAAAAAAAAAAAAAAAIQAAABgAAAAUAAAAEgYAANYDAAAIFAAA1gMAABAAAAAmAAAACAAAAP//////////"/>
              </a:ext>
            </a:extLst>
          </p:cNvSpPr>
          <p:nvPr/>
        </p:nvSpPr>
        <p:spPr>
          <a:xfrm>
            <a:off x="986790" y="623570"/>
            <a:ext cx="2269490" cy="0"/>
          </a:xfrm>
          <a:prstGeom prst="line">
            <a:avLst/>
          </a:prstGeom>
          <a:noFill/>
          <a:ln w="6350" cap="flat" cmpd="sng" algn="ctr">
            <a:solidFill>
              <a:srgbClr val="000000"/>
            </a:solidFill>
            <a:prstDash val="solid"/>
            <a:headEnd type="none"/>
            <a:tailEnd type="none"/>
          </a:ln>
          <a:effectLst/>
        </p:spPr>
      </p:sp>
      <p:pic>
        <p:nvPicPr>
          <p:cNvPr id="4" name="그림 4"/>
          <p:cNvPicPr>
            <a:picLocks noChangeAspect="1"/>
            <a:extLst>
              <a:ext uri="smNativeData">
                <pr:smNativeData xmlns:pr="smNativeData" xmlns="smNativeData" val="SMDATA_17_xAxbZBMAAAAlAAAAEQAAAC0AAAAAkAAAAEgAAACQAAAASAAAAAAAAAAAAAAAAAAAAAEAAABQAAAAAAAAAAAA4D8AAAAAAADgPwAAAAAAAOA/AAAAAAAA4D8AAAAAAADgPwAAAAAAAOA/AAAAAAAA4D8AAAAAAADgPwAAAAAAAOA/AAAAAAAA4D8CAAAAjAAAAAAAAAAAAAAAjI2G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v7eMKAAAAACgAAAAoAAAAZAAAAGQAAAAAAAAAzMzMAAAAAABQAAAAUAAAAGQAAABkAAAAAAAAAAcAAAA4AAAAAAAAAAAAAAAAAAAA////AAAAAAAAAAAAkgwAAEgFAAClBwAAvgE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IyNhgX///8BAAAAAAAAAAAAAAAAAAAAAAAAAAAAAAAAAAAAAAAAAAAAAAACf39/AO/t4wPMzMwAwMD/AH9/fwAAAAAAAAAAAAAAAAD///8AAAAAACEAAAAYAAAAFAAAACsUAAAgBQAA1TYAAMMpAAAQAAAAJgAAAAgAAAD//////////w=="/>
              </a:ext>
            </a:extLst>
          </p:cNvPicPr>
          <p:nvPr/>
        </p:nvPicPr>
        <p:blipFill>
          <a:blip r:embed="rId3"/>
          <a:srcRect l="32180" t="13520" r="19570" b="4460"/>
          <a:stretch>
            <a:fillRect/>
          </a:stretch>
        </p:blipFill>
        <p:spPr>
          <a:xfrm>
            <a:off x="3278505" y="833120"/>
            <a:ext cx="5634990" cy="595566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extLst>
              <a:ext uri="smNativeData">
                <pr:smNativeData xmlns:pr="smNativeData" xmlns="smNativeData" val="SMDATA_15_xAxbZ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v7e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+3jA8zMzADAwP8Af39/AAAAAAAAAAAAAAAAAAAAAAAAAAAAIQAAABgAAAAUAAAAWQUAAGQLAACvRgAArB4AABAAAAAmAAAACAAAAP//////////"/>
              </a:ext>
            </a:extLst>
          </p:cNvSpPr>
          <p:nvPr/>
        </p:nvSpPr>
        <p:spPr>
          <a:xfrm>
            <a:off x="869315" y="1851660"/>
            <a:ext cx="10621010" cy="31343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>
            <a:lvl1pPr algn="l" defTabSz="914400">
              <a:lnSpc>
                <a:spcPct val="89000"/>
              </a:lnSpc>
              <a:spcBef>
                <a:spcPts val="0"/>
              </a:spcBef>
              <a:buNone/>
              <a:tabLst/>
              <a:defRPr lang="en-us" sz="4400" kern="1" cap="none" baseline="0">
                <a:solidFill>
                  <a:schemeClr val="tx2"/>
                </a:solidFill>
                <a:latin typeface="Franklin Gothic Book" pitchFamily="0" charset="0"/>
                <a:ea typeface="Franklin Gothic Book" pitchFamily="0" charset="0"/>
                <a:cs typeface="Franklin Gothic Book" pitchFamily="0" charset="0"/>
              </a:defRPr>
            </a:lvl1pPr>
            <a:lvl2pPr>
              <a:defRPr lang="en-us" cap="none"/>
            </a:lvl2pPr>
            <a:lvl3pPr>
              <a:defRPr lang="en-us" cap="none"/>
            </a:lvl3pPr>
            <a:lvl4pPr>
              <a:defRPr lang="en-us" cap="none"/>
            </a:lvl4pPr>
            <a:lvl5pPr>
              <a:defRPr lang="en-us" cap="none"/>
            </a:lvl5pPr>
            <a:lvl6pPr>
              <a:defRPr lang="en-us" cap="none"/>
            </a:lvl6pPr>
            <a:lvl7pPr>
              <a:defRPr lang="en-us" cap="none"/>
            </a:lvl7pPr>
            <a:lvl8pPr>
              <a:defRPr lang="en-us" cap="none"/>
            </a:lvl8pPr>
            <a:lvl9pPr>
              <a:defRPr lang="en-us" cap="none"/>
            </a:lvl9pPr>
          </a:lstStyle>
          <a:p>
            <a:pPr>
              <a:spcBef>
                <a:spcPts val="0"/>
              </a:spcBef>
              <a:defRPr lang="en-us" sz="4270" cap="none"/>
            </a:pPr>
            <a:r>
              <a:rPr lang="en-us" sz="5240" b="1" cap="none"/>
              <a:t>2. </a:t>
            </a:r>
            <a:r>
              <a:rPr lang="ko-kr" sz="5240" b="1" cap="none"/>
              <a:t>어플리케이션 아키텍처 구성도</a:t>
            </a:r>
            <a:endParaRPr lang="en-us" sz="5240" b="1" cap="none"/>
          </a:p>
          <a:p>
            <a:pPr>
              <a:spcBef>
                <a:spcPts val="0"/>
              </a:spcBef>
              <a:defRPr lang="en-us" sz="4270" cap="none"/>
            </a:pPr>
            <a:endParaRPr lang="en-us" sz="2425" b="1" cap="none"/>
          </a:p>
          <a:p>
            <a:pPr lvl="1" marL="914400" indent="-457200">
              <a:spcBef>
                <a:spcPts val="0"/>
              </a:spcBef>
              <a:buFont typeface="Arial" pitchFamily="2" charset="0"/>
              <a:buChar char="•"/>
              <a:defRPr lang="en-us" sz="1745" cap="none"/>
            </a:pPr>
            <a:r>
              <a:rPr lang="ko-kr" sz="2035" b="1" cap="none"/>
              <a:t>아키텍처</a:t>
            </a:r>
            <a:endParaRPr lang="en-us" sz="2035" b="1" cap="none"/>
          </a:p>
          <a:p>
            <a:pPr lvl="1" marL="914400" indent="-457200">
              <a:spcBef>
                <a:spcPts val="0"/>
              </a:spcBef>
              <a:buFont typeface="Arial" pitchFamily="2" charset="0"/>
              <a:buChar char="•"/>
              <a:defRPr lang="en-us" sz="1745" cap="none"/>
            </a:pPr>
            <a:r>
              <a:rPr lang="ko-kr" sz="2035" b="1" cap="none"/>
              <a:t>플로우 차트</a:t>
            </a:r>
            <a:br/>
            <a:endParaRPr lang="en-us" sz="1165" b="1" cap="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Presentation">
      <a:majorFont>
        <a:latin typeface="Franklin Gothic Book"/>
        <a:ea typeface="Franklin Gothic Book"/>
        <a:cs typeface="Franklin Gothic Book"/>
      </a:majorFont>
      <a:minorFont>
        <a:latin typeface="Franklin Gothic Book"/>
        <a:ea typeface="Franklin Gothic Book"/>
        <a:cs typeface="Franklin Gothic Book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191B0E"/>
        </a:dk2>
        <a:lt2>
          <a:srgbClr val="EFEDE3"/>
        </a:lt2>
        <a:accent1>
          <a:srgbClr val="8C8D86"/>
        </a:accent1>
        <a:accent2>
          <a:srgbClr val="E6C069"/>
        </a:accent2>
        <a:accent3>
          <a:srgbClr val="897B61"/>
        </a:accent3>
        <a:accent4>
          <a:srgbClr val="8DAB8E"/>
        </a:accent4>
        <a:accent5>
          <a:srgbClr val="77A2BB"/>
        </a:accent5>
        <a:accent6>
          <a:srgbClr val="E28394"/>
        </a:accent6>
        <a:hlink>
          <a:srgbClr val="77A2BB"/>
        </a:hlink>
        <a:folHlink>
          <a:srgbClr val="957A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191B0E"/>
        </a:dk2>
        <a:lt2>
          <a:srgbClr val="EFEDE3"/>
        </a:lt2>
        <a:accent1>
          <a:srgbClr val="8C8D86"/>
        </a:accent1>
        <a:accent2>
          <a:srgbClr val="E6C069"/>
        </a:accent2>
        <a:accent3>
          <a:srgbClr val="897B61"/>
        </a:accent3>
        <a:accent4>
          <a:srgbClr val="8DAB8E"/>
        </a:accent4>
        <a:accent5>
          <a:srgbClr val="77A2BB"/>
        </a:accent5>
        <a:accent6>
          <a:srgbClr val="E28394"/>
        </a:accent6>
        <a:hlink>
          <a:srgbClr val="77A2BB"/>
        </a:hlink>
        <a:folHlink>
          <a:srgbClr val="957A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Franklin Gothic Book"/>
        <a:ea typeface="Franklin Gothic Book"/>
        <a:cs typeface="Franklin Gothic Book"/>
      </a:majorFont>
      <a:minorFont>
        <a:latin typeface="Franklin Gothic Book"/>
        <a:ea typeface="Franklin Gothic Book"/>
        <a:cs typeface="Franklin Gothic Book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4472C4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5B9BD5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4472C4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5B9BD5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Override1.xml><?xml version="1.0" encoding="utf-8"?>
<a:themeOverride xmlns:a="http://schemas.openxmlformats.org/drawingml/2006/main">
  <a:clrScheme name="Presentation 1">
    <a:dk1>
      <a:srgbClr val="000000"/>
    </a:dk1>
    <a:lt1>
      <a:srgbClr val="FFFFFF"/>
    </a:lt1>
    <a:dk2>
      <a:srgbClr val="191B0E"/>
    </a:dk2>
    <a:lt2>
      <a:srgbClr val="EFEDE3"/>
    </a:lt2>
    <a:accent1>
      <a:srgbClr val="8C8D86"/>
    </a:accent1>
    <a:accent2>
      <a:srgbClr val="E6C069"/>
    </a:accent2>
    <a:accent3>
      <a:srgbClr val="897B61"/>
    </a:accent3>
    <a:accent4>
      <a:srgbClr val="8DAB8E"/>
    </a:accent4>
    <a:accent5>
      <a:srgbClr val="77A2BB"/>
    </a:accent5>
    <a:accent6>
      <a:srgbClr val="E28394"/>
    </a:accent6>
    <a:hlink>
      <a:srgbClr val="77A2BB"/>
    </a:hlink>
    <a:folHlink>
      <a:srgbClr val="957A99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산화 그래핀과 이산화 티탄을 이용한 태양 전지</dc:title>
  <dc:subject/>
  <dc:creator>성우 양</dc:creator>
  <cp:keywords/>
  <dc:description/>
  <cp:lastModifiedBy>wntjd</cp:lastModifiedBy>
  <cp:revision>0</cp:revision>
  <dcterms:created xsi:type="dcterms:W3CDTF">2022-05-31T09:55:36Z</dcterms:created>
  <dcterms:modified xsi:type="dcterms:W3CDTF">2023-05-10T03:17:24Z</dcterms:modified>
</cp:coreProperties>
</file>