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29C1-D857-3148-BC2B-0941FFECF20C}" type="datetimeFigureOut">
              <a:rPr lang="en-US" smtClean="0"/>
              <a:t>23/08/18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4DEE-7E9B-504D-A0C9-7324429F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1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29C1-D857-3148-BC2B-0941FFECF20C}" type="datetimeFigureOut">
              <a:rPr lang="en-US" smtClean="0"/>
              <a:t>23/08/18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4DEE-7E9B-504D-A0C9-7324429F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6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29C1-D857-3148-BC2B-0941FFECF20C}" type="datetimeFigureOut">
              <a:rPr lang="en-US" smtClean="0"/>
              <a:t>23/08/18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4DEE-7E9B-504D-A0C9-7324429F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7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29C1-D857-3148-BC2B-0941FFECF20C}" type="datetimeFigureOut">
              <a:rPr lang="en-US" smtClean="0"/>
              <a:t>23/08/18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4DEE-7E9B-504D-A0C9-7324429F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29C1-D857-3148-BC2B-0941FFECF20C}" type="datetimeFigureOut">
              <a:rPr lang="en-US" smtClean="0"/>
              <a:t>23/08/18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4DEE-7E9B-504D-A0C9-7324429F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1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29C1-D857-3148-BC2B-0941FFECF20C}" type="datetimeFigureOut">
              <a:rPr lang="en-US" smtClean="0"/>
              <a:t>23/08/18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4DEE-7E9B-504D-A0C9-7324429F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29C1-D857-3148-BC2B-0941FFECF20C}" type="datetimeFigureOut">
              <a:rPr lang="en-US" smtClean="0"/>
              <a:t>23/08/18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4DEE-7E9B-504D-A0C9-7324429F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29C1-D857-3148-BC2B-0941FFECF20C}" type="datetimeFigureOut">
              <a:rPr lang="en-US" smtClean="0"/>
              <a:t>23/08/18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4DEE-7E9B-504D-A0C9-7324429F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29C1-D857-3148-BC2B-0941FFECF20C}" type="datetimeFigureOut">
              <a:rPr lang="en-US" smtClean="0"/>
              <a:t>23/08/18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4DEE-7E9B-504D-A0C9-7324429F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6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29C1-D857-3148-BC2B-0941FFECF20C}" type="datetimeFigureOut">
              <a:rPr lang="en-US" smtClean="0"/>
              <a:t>23/08/18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4DEE-7E9B-504D-A0C9-7324429F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8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29C1-D857-3148-BC2B-0941FFECF20C}" type="datetimeFigureOut">
              <a:rPr lang="en-US" smtClean="0"/>
              <a:t>23/08/18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4DEE-7E9B-504D-A0C9-7324429F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829C1-D857-3148-BC2B-0941FFECF20C}" type="datetimeFigureOut">
              <a:rPr lang="en-US" smtClean="0"/>
              <a:t>23/08/18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04DEE-7E9B-504D-A0C9-7324429F2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2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62685" y="944219"/>
            <a:ext cx="4760070" cy="4389783"/>
            <a:chOff x="1962685" y="944219"/>
            <a:chExt cx="4760070" cy="4389783"/>
          </a:xfrm>
        </p:grpSpPr>
        <p:sp>
          <p:nvSpPr>
            <p:cNvPr id="4" name="Oval 3"/>
            <p:cNvSpPr/>
            <p:nvPr/>
          </p:nvSpPr>
          <p:spPr>
            <a:xfrm>
              <a:off x="1962685" y="2473741"/>
              <a:ext cx="2871304" cy="28602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906643" y="944219"/>
              <a:ext cx="2871304" cy="28602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851451" y="2473740"/>
              <a:ext cx="2871304" cy="28602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24879" y="1419951"/>
              <a:ext cx="16466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Raleway SemiBold"/>
                  <a:cs typeface="Raleway SemiBold"/>
                </a:rPr>
                <a:t>Policy </a:t>
              </a:r>
            </a:p>
            <a:p>
              <a:pPr algn="ctr"/>
              <a:r>
                <a:rPr lang="en-US" dirty="0" smtClean="0">
                  <a:latin typeface="Raleway SemiBold"/>
                  <a:cs typeface="Raleway SemiBold"/>
                </a:rPr>
                <a:t>and </a:t>
              </a:r>
            </a:p>
            <a:p>
              <a:pPr algn="ctr"/>
              <a:r>
                <a:rPr lang="en-US" dirty="0" smtClean="0">
                  <a:latin typeface="Raleway SemiBold"/>
                  <a:cs typeface="Raleway SemiBold"/>
                </a:rPr>
                <a:t>Management</a:t>
              </a:r>
              <a:endParaRPr lang="en-US" dirty="0">
                <a:latin typeface="Raleway SemiBold"/>
                <a:cs typeface="Raleway SemiBol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56347" y="3700955"/>
              <a:ext cx="15440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Raleway SemiBold"/>
                  <a:cs typeface="Raleway SemiBold"/>
                </a:rPr>
                <a:t>Field</a:t>
              </a:r>
              <a:r>
                <a:rPr lang="en-US" dirty="0" smtClean="0">
                  <a:latin typeface="Raleway SemiBold"/>
                  <a:cs typeface="Raleway SemiBold"/>
                </a:rPr>
                <a:t> Survey</a:t>
              </a:r>
            </a:p>
            <a:p>
              <a:pPr algn="ctr"/>
              <a:r>
                <a:rPr lang="en-US" sz="1200" dirty="0" smtClean="0">
                  <a:latin typeface="Raleway ExtraLight"/>
                  <a:cs typeface="Raleway ExtraLight"/>
                </a:rPr>
                <a:t>(communities, </a:t>
              </a:r>
            </a:p>
            <a:p>
              <a:pPr algn="ctr"/>
              <a:r>
                <a:rPr lang="en-US" sz="1200" dirty="0" smtClean="0">
                  <a:latin typeface="Raleway ExtraLight"/>
                  <a:cs typeface="Raleway ExtraLight"/>
                </a:rPr>
                <a:t>populations</a:t>
              </a:r>
            </a:p>
            <a:p>
              <a:pPr algn="ctr"/>
              <a:r>
                <a:rPr lang="en-US" sz="1200" dirty="0">
                  <a:latin typeface="Raleway ExtraLight"/>
                  <a:cs typeface="Raleway ExtraLight"/>
                </a:rPr>
                <a:t>a</a:t>
              </a:r>
              <a:r>
                <a:rPr lang="en-US" sz="1200" dirty="0" smtClean="0">
                  <a:latin typeface="Raleway ExtraLight"/>
                  <a:cs typeface="Raleway ExtraLight"/>
                </a:rPr>
                <a:t>nd traits)</a:t>
              </a:r>
              <a:endParaRPr lang="en-US" sz="1200" dirty="0">
                <a:latin typeface="Raleway ExtraLight"/>
                <a:cs typeface="Raleway ExtraLigh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12282" y="3700955"/>
              <a:ext cx="190308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Raleway SemiBold"/>
                  <a:cs typeface="Raleway SemiBold"/>
                </a:rPr>
                <a:t>Spatial Analysis</a:t>
              </a:r>
            </a:p>
            <a:p>
              <a:pPr algn="ctr"/>
              <a:r>
                <a:rPr lang="en-US" sz="1200" dirty="0" smtClean="0">
                  <a:latin typeface="Raleway ExtraLight"/>
                  <a:cs typeface="Raleway ExtraLight"/>
                </a:rPr>
                <a:t>(remote sensing,</a:t>
              </a:r>
            </a:p>
            <a:p>
              <a:pPr algn="ctr"/>
              <a:r>
                <a:rPr lang="en-US" sz="1200" dirty="0">
                  <a:latin typeface="Raleway ExtraLight"/>
                  <a:cs typeface="Raleway ExtraLight"/>
                </a:rPr>
                <a:t>f</a:t>
              </a:r>
              <a:r>
                <a:rPr lang="en-US" sz="1200" dirty="0" smtClean="0">
                  <a:latin typeface="Raleway ExtraLight"/>
                  <a:cs typeface="Raleway ExtraLight"/>
                </a:rPr>
                <a:t>ire modeling, </a:t>
              </a:r>
            </a:p>
            <a:p>
              <a:pPr algn="ctr"/>
              <a:r>
                <a:rPr lang="en-US" sz="1200" dirty="0" smtClean="0">
                  <a:latin typeface="Raleway ExtraLight"/>
                  <a:cs typeface="Raleway ExtraLight"/>
                </a:rPr>
                <a:t>distribution modeling</a:t>
              </a:r>
            </a:p>
            <a:p>
              <a:pPr algn="ctr"/>
              <a:r>
                <a:rPr lang="en-US" sz="1200" dirty="0">
                  <a:latin typeface="Raleway ExtraLight"/>
                  <a:cs typeface="Raleway ExtraLight"/>
                </a:rPr>
                <a:t>e</a:t>
              </a:r>
              <a:r>
                <a:rPr lang="en-US" sz="1200" dirty="0" smtClean="0">
                  <a:latin typeface="Raleway ExtraLight"/>
                  <a:cs typeface="Raleway ExtraLight"/>
                </a:rPr>
                <a:t>cosystem threat </a:t>
              </a:r>
            </a:p>
            <a:p>
              <a:pPr algn="ctr"/>
              <a:r>
                <a:rPr lang="en-US" sz="1200" dirty="0" smtClean="0">
                  <a:latin typeface="Raleway ExtraLight"/>
                  <a:cs typeface="Raleway ExtraLight"/>
                </a:rPr>
                <a:t>assessment)</a:t>
              </a:r>
              <a:endParaRPr lang="en-US" sz="1200" dirty="0">
                <a:latin typeface="Raleway ExtraLight"/>
                <a:cs typeface="Raleway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38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2685" y="2473741"/>
            <a:ext cx="2871304" cy="286026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06643" y="944219"/>
            <a:ext cx="2871304" cy="286026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51451" y="2473740"/>
            <a:ext cx="2871304" cy="286026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56410" y="57488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aleway SemiBold"/>
                <a:cs typeface="Raleway SemiBold"/>
              </a:rPr>
              <a:t>Policy and Management</a:t>
            </a:r>
            <a:endParaRPr lang="en-US" dirty="0">
              <a:latin typeface="Raleway SemiBold"/>
              <a:cs typeface="Raleway Semi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651" y="2087874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Raleway SemiBold"/>
                <a:cs typeface="Raleway SemiBold"/>
              </a:rPr>
              <a:t>Field</a:t>
            </a:r>
            <a:r>
              <a:rPr lang="en-US" dirty="0" smtClean="0">
                <a:latin typeface="Raleway SemiBold"/>
                <a:cs typeface="Raleway SemiBold"/>
              </a:rPr>
              <a:t> Survey</a:t>
            </a:r>
          </a:p>
          <a:p>
            <a:pPr algn="ctr"/>
            <a:r>
              <a:rPr lang="en-US" sz="1200" dirty="0" smtClean="0">
                <a:latin typeface="Raleway ExtraLight"/>
                <a:cs typeface="Raleway ExtraLight"/>
              </a:rPr>
              <a:t>(communities, populations</a:t>
            </a:r>
          </a:p>
          <a:p>
            <a:pPr algn="ctr"/>
            <a:r>
              <a:rPr lang="en-US" sz="1200" dirty="0">
                <a:latin typeface="Raleway ExtraLight"/>
                <a:cs typeface="Raleway ExtraLight"/>
              </a:rPr>
              <a:t>a</a:t>
            </a:r>
            <a:r>
              <a:rPr lang="en-US" sz="1200" dirty="0" smtClean="0">
                <a:latin typeface="Raleway ExtraLight"/>
                <a:cs typeface="Raleway ExtraLight"/>
              </a:rPr>
              <a:t>nd traits)</a:t>
            </a:r>
            <a:endParaRPr lang="en-US" sz="1200" dirty="0">
              <a:latin typeface="Raleway ExtraLight"/>
              <a:cs typeface="Raleway Extra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6670" y="2087874"/>
            <a:ext cx="197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aleway SemiBold"/>
                <a:cs typeface="Raleway SemiBold"/>
              </a:rPr>
              <a:t>Remote Sensing</a:t>
            </a:r>
            <a:endParaRPr lang="en-US" dirty="0">
              <a:latin typeface="Raleway SemiBold"/>
              <a:cs typeface="Raleway Semi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8521" y="1984685"/>
            <a:ext cx="2907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Raleway ExtraLight"/>
                <a:cs typeface="Raleway ExtraLight"/>
              </a:rPr>
              <a:t>Ecosystem threat assessment</a:t>
            </a:r>
          </a:p>
          <a:p>
            <a:pPr algn="ctr"/>
            <a:r>
              <a:rPr lang="en-US" sz="1200" dirty="0" smtClean="0">
                <a:latin typeface="Raleway ExtraLight"/>
                <a:cs typeface="Raleway ExtraLight"/>
              </a:rPr>
              <a:t>(SANBI NBA, IUCN RLE, fragmentation)</a:t>
            </a:r>
            <a:endParaRPr lang="en-US" sz="1200" dirty="0">
              <a:latin typeface="Raleway ExtraLight"/>
              <a:cs typeface="Raleway Extra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9079" y="1643440"/>
            <a:ext cx="2762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aleway ExtraLight"/>
                <a:cs typeface="Raleway ExtraLight"/>
              </a:rPr>
              <a:t>Impacts of invasive species on runoff</a:t>
            </a:r>
            <a:endParaRPr lang="en-US" sz="1200" dirty="0">
              <a:latin typeface="Raleway ExtraLight"/>
              <a:cs typeface="Raleway Extra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3287" y="2631200"/>
            <a:ext cx="945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Raleway ExtraLight"/>
                <a:cs typeface="Raleway ExtraLight"/>
              </a:rPr>
              <a:t>Vegetation</a:t>
            </a:r>
          </a:p>
          <a:p>
            <a:pPr algn="ctr"/>
            <a:r>
              <a:rPr lang="en-US" sz="1200" dirty="0" smtClean="0">
                <a:latin typeface="Raleway ExtraLight"/>
                <a:cs typeface="Raleway ExtraLight"/>
              </a:rPr>
              <a:t>Change</a:t>
            </a:r>
          </a:p>
          <a:p>
            <a:pPr algn="ctr"/>
            <a:r>
              <a:rPr lang="en-US" sz="1200" dirty="0">
                <a:latin typeface="Raleway ExtraLight"/>
                <a:cs typeface="Raleway ExtraLight"/>
              </a:rPr>
              <a:t>D</a:t>
            </a:r>
            <a:r>
              <a:rPr lang="en-US" sz="1200" dirty="0" smtClean="0">
                <a:latin typeface="Raleway ExtraLight"/>
                <a:cs typeface="Raleway ExtraLight"/>
              </a:rPr>
              <a:t>etection</a:t>
            </a:r>
            <a:endParaRPr lang="en-US" sz="1200" dirty="0">
              <a:latin typeface="Raleway ExtraLight"/>
              <a:cs typeface="Raleway Extra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2835" y="3413930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aleway ExtraLight"/>
                <a:cs typeface="Raleway ExtraLight"/>
              </a:rPr>
              <a:t>Detecting </a:t>
            </a:r>
            <a:r>
              <a:rPr lang="en-US" sz="1200" b="1" dirty="0" smtClean="0">
                <a:latin typeface="Raleway ExtraLight"/>
                <a:cs typeface="Raleway ExtraLight"/>
              </a:rPr>
              <a:t>temporal</a:t>
            </a:r>
          </a:p>
          <a:p>
            <a:r>
              <a:rPr lang="en-US" sz="1200" dirty="0">
                <a:latin typeface="Raleway ExtraLight"/>
                <a:cs typeface="Raleway ExtraLight"/>
              </a:rPr>
              <a:t>c</a:t>
            </a:r>
            <a:r>
              <a:rPr lang="en-US" sz="1200" dirty="0" smtClean="0">
                <a:latin typeface="Raleway ExtraLight"/>
                <a:cs typeface="Raleway ExtraLight"/>
              </a:rPr>
              <a:t>hange and attributing </a:t>
            </a:r>
          </a:p>
          <a:p>
            <a:r>
              <a:rPr lang="en-US" sz="1200" dirty="0">
                <a:latin typeface="Raleway ExtraLight"/>
                <a:cs typeface="Raleway ExtraLight"/>
              </a:rPr>
              <a:t>c</a:t>
            </a:r>
            <a:r>
              <a:rPr lang="en-US" sz="1200" dirty="0" smtClean="0">
                <a:latin typeface="Raleway ExtraLight"/>
                <a:cs typeface="Raleway ExtraLight"/>
              </a:rPr>
              <a:t>hange </a:t>
            </a:r>
            <a:r>
              <a:rPr lang="en-US" sz="1200" dirty="0" smtClean="0">
                <a:latin typeface="Raleway ExtraLight"/>
                <a:cs typeface="Raleway ExtraLight"/>
              </a:rPr>
              <a:t>drivers</a:t>
            </a:r>
            <a:endParaRPr lang="en-US" sz="1200" dirty="0">
              <a:latin typeface="Raleway ExtraLight"/>
              <a:cs typeface="Raleway Extra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2713" y="4232888"/>
            <a:ext cx="180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aleway ExtraLight"/>
                <a:cs typeface="Raleway ExtraLight"/>
              </a:rPr>
              <a:t>Exploring </a:t>
            </a:r>
            <a:r>
              <a:rPr lang="en-US" sz="1200" b="1" dirty="0" smtClean="0">
                <a:latin typeface="Raleway ExtraLight"/>
                <a:cs typeface="Raleway ExtraLight"/>
              </a:rPr>
              <a:t>spatial</a:t>
            </a:r>
          </a:p>
          <a:p>
            <a:r>
              <a:rPr lang="en-US" sz="1200" dirty="0" smtClean="0">
                <a:latin typeface="Raleway ExtraLight"/>
                <a:cs typeface="Raleway ExtraLight"/>
              </a:rPr>
              <a:t>variation</a:t>
            </a:r>
            <a:r>
              <a:rPr lang="en-US" sz="1200" dirty="0" smtClean="0">
                <a:latin typeface="Raleway ExtraLight"/>
                <a:cs typeface="Raleway ExtraLight"/>
              </a:rPr>
              <a:t> and attributing</a:t>
            </a:r>
          </a:p>
          <a:p>
            <a:r>
              <a:rPr lang="en-US" sz="1200" dirty="0" smtClean="0">
                <a:latin typeface="Raleway ExtraLight"/>
                <a:cs typeface="Raleway ExtraLight"/>
              </a:rPr>
              <a:t>drivers</a:t>
            </a:r>
            <a:endParaRPr lang="en-US" sz="1200" dirty="0">
              <a:latin typeface="Raleway ExtraLight"/>
              <a:cs typeface="Raleway Extra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650" y="3835780"/>
            <a:ext cx="9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Raleway ExtraLight"/>
                <a:cs typeface="Raleway ExtraLight"/>
              </a:rPr>
              <a:t>Exploring</a:t>
            </a:r>
          </a:p>
          <a:p>
            <a:pPr algn="ctr"/>
            <a:r>
              <a:rPr lang="en-US" sz="1200" dirty="0" smtClean="0">
                <a:latin typeface="Raleway ExtraLight"/>
                <a:cs typeface="Raleway ExtraLight"/>
              </a:rPr>
              <a:t>Ecosystem</a:t>
            </a:r>
          </a:p>
          <a:p>
            <a:pPr algn="ctr"/>
            <a:r>
              <a:rPr lang="en-US" sz="1200" dirty="0" smtClean="0">
                <a:latin typeface="Raleway ExtraLight"/>
                <a:cs typeface="Raleway ExtraLight"/>
              </a:rPr>
              <a:t>Function</a:t>
            </a:r>
            <a:endParaRPr lang="en-US" sz="1200" dirty="0">
              <a:latin typeface="Raleway ExtraLight"/>
              <a:cs typeface="Raleway Extra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4800" y="3551935"/>
            <a:ext cx="1780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Raleway ExtraLight"/>
                <a:cs typeface="Raleway ExtraLight"/>
              </a:rPr>
              <a:t>Mapping communities, </a:t>
            </a:r>
          </a:p>
          <a:p>
            <a:pPr algn="ctr"/>
            <a:r>
              <a:rPr lang="en-US" sz="1200" dirty="0" smtClean="0">
                <a:latin typeface="Raleway ExtraLight"/>
                <a:cs typeface="Raleway ExtraLight"/>
              </a:rPr>
              <a:t>invasive species and </a:t>
            </a:r>
          </a:p>
          <a:p>
            <a:pPr algn="ctr"/>
            <a:r>
              <a:rPr lang="en-US" sz="1200" dirty="0">
                <a:latin typeface="Raleway ExtraLight"/>
                <a:cs typeface="Raleway ExtraLight"/>
              </a:rPr>
              <a:t>p</a:t>
            </a:r>
            <a:r>
              <a:rPr lang="en-US" sz="1200" dirty="0" smtClean="0">
                <a:latin typeface="Raleway ExtraLight"/>
                <a:cs typeface="Raleway ExtraLight"/>
              </a:rPr>
              <a:t>lant diversity</a:t>
            </a:r>
            <a:endParaRPr lang="en-US" sz="1200" dirty="0">
              <a:latin typeface="Raleway ExtraLight"/>
              <a:cs typeface="Raleway Extra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01951" y="4262166"/>
            <a:ext cx="1777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Raleway ExtraLight"/>
                <a:cs typeface="Raleway ExtraLight"/>
              </a:rPr>
              <a:t>Understanding drivers </a:t>
            </a:r>
          </a:p>
          <a:p>
            <a:pPr algn="ctr"/>
            <a:r>
              <a:rPr lang="en-US" sz="1200" dirty="0" smtClean="0">
                <a:latin typeface="Raleway ExtraLight"/>
                <a:cs typeface="Raleway ExtraLight"/>
              </a:rPr>
              <a:t>of variation in RS signal</a:t>
            </a:r>
          </a:p>
          <a:p>
            <a:pPr algn="ctr"/>
            <a:r>
              <a:rPr lang="en-US" sz="1200" dirty="0" smtClean="0">
                <a:latin typeface="Raleway ExtraLight"/>
                <a:cs typeface="Raleway ExtraLight"/>
              </a:rPr>
              <a:t>(e.g. fire, seasonality,</a:t>
            </a:r>
          </a:p>
          <a:p>
            <a:pPr algn="ctr"/>
            <a:r>
              <a:rPr lang="en-US" sz="1200" dirty="0" smtClean="0">
                <a:latin typeface="Raleway ExtraLight"/>
                <a:cs typeface="Raleway ExtraLight"/>
              </a:rPr>
              <a:t> drought)</a:t>
            </a:r>
            <a:endParaRPr lang="en-US" sz="1200" dirty="0">
              <a:latin typeface="Raleway ExtraLight"/>
              <a:cs typeface="Raleway Extra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05897" y="1318198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aleway ExtraLight"/>
                <a:cs typeface="Raleway ExtraLight"/>
              </a:rPr>
              <a:t>Fire</a:t>
            </a:r>
            <a:endParaRPr lang="en-US" sz="1200" dirty="0">
              <a:latin typeface="Raleway ExtraLight"/>
              <a:cs typeface="Raleway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11779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104</Words>
  <Application>Microsoft Macintosh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cp:keywords/>
  <dc:description/>
  <cp:lastModifiedBy>User</cp:lastModifiedBy>
  <cp:revision>6</cp:revision>
  <dcterms:created xsi:type="dcterms:W3CDTF">2018-08-23T09:36:31Z</dcterms:created>
  <dcterms:modified xsi:type="dcterms:W3CDTF">2018-08-23T11:14:15Z</dcterms:modified>
  <cp:category/>
</cp:coreProperties>
</file>