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8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83" y="1090653"/>
            <a:ext cx="7716922" cy="4762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9" y="2055028"/>
            <a:ext cx="2377242" cy="2377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7071" y="2709606"/>
            <a:ext cx="428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latin typeface="Helvetica Neue Thin"/>
                <a:cs typeface="Helvetica Neue Thin"/>
              </a:rPr>
              <a:t>VeldWatch</a:t>
            </a:r>
            <a:endParaRPr lang="en-US" sz="7200" b="1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82239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/>
  <cp:lastModifiedBy>User</cp:lastModifiedBy>
  <cp:revision>3</cp:revision>
  <dcterms:created xsi:type="dcterms:W3CDTF">2017-10-09T14:04:13Z</dcterms:created>
  <dcterms:modified xsi:type="dcterms:W3CDTF">2017-10-09T15:06:37Z</dcterms:modified>
  <cp:category/>
</cp:coreProperties>
</file>