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8B0A-DA92-453B-8AD7-DC7156CB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6DEC3-7D85-40DB-8F1C-376D74423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2AAC9-EEC7-4E6C-8A36-F6E3AF4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2ECA4-979F-4778-B91A-333B7C96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12D36-C836-4927-A3BF-945BBF29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3329B-C32E-4BEF-9BBD-6B54D3A7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5D76EF-9FD1-4E58-8ADC-3A391D41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2C297-86F3-4129-9E60-227C682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6A203-D466-4DFB-A827-D53F1F1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D444-53C3-416D-B78B-635BD94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51B21-91C7-4FC3-A94F-4E8B5B5A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88539-6846-46B3-8DA7-8714BF02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EF18B-F657-4701-9F74-5E2D8E53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81C5-DDE4-4A52-B7AA-A6121D1C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48E73-4EF1-460F-B5F9-86FB4EDD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1027-0380-47DE-BA76-29826B56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78703-B1AD-48BA-9318-3F99F118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245-59F4-4111-8105-AF843AB3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34CDD-C53A-4D5A-8139-626C8BE3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D21BF-F23C-4FE0-8441-9394B825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5DD0B-65C2-4424-A9CD-6410A644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9D93F6-EC04-4A4E-BA5F-DB8AC4D0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D2DCE-3195-4D3E-B35C-1802A8A9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F7D32-27AD-4123-9D2C-CE85681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CF727-F805-4B58-84CF-9667C92D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9A4BF-B746-42A3-B94C-3BCF28B7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61D7A2-4BCE-420D-8C7C-4C2400A2F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5713D5-1CAE-4AB4-B012-A9FAE61D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78B58-EC66-4B00-9743-7EDB112A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EBF05-A360-4842-84C1-340571D7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A4792-C736-4BF0-89E6-762A9D2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490B6-8204-4AFA-8D64-AE94CA6D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BC41C-D58C-4213-82B4-DCDF16F6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93DF3-832D-4712-807C-CD3D3D7C6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CC4095-A556-4297-AC88-7DF6A2B2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A9667-0B5C-4FC7-9A05-8E912520A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ABF835-5560-4831-A5D7-68A3FF0C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5A5C65-6F33-4FAC-A5AD-9FB0E2C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6EEE9-C84A-4909-980A-A47B139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631F9-AD86-4297-88FA-5B33CC66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E02FF-6499-4EED-BBF2-BAE89600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4C9BB2-1129-4C56-8433-8804FD3F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5742A3-7D8F-4F00-A217-C6283B17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372CCD-53E1-4D3A-ABEE-55876198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2326F7-6FCE-4BA4-BF27-32F0366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D2A117-F3BF-4EFC-942F-5D99B038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74B7-5024-43E6-8037-EF8F053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9A561-97C7-45C6-839E-D42BE0A8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90883-9AB1-47B9-B6A6-5BA71873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C98611-9A01-409A-8AA2-7137D35E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B5AE5-81AD-4A78-8F41-2CC9695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313A55-CCBC-45C1-9E81-9D19738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6A97B-285C-4EA2-95A8-BB981D6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BB7739-0A42-4E98-A113-4C1B1B91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9A9C0-0884-498F-B753-BFF23189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1F0BAA-BB1E-4F71-AA2A-67E4C3F9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83B4FA-60AE-4DF3-970F-FE63D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E85B10-6FC7-47B7-B73A-C41BB22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1E3DC3-C282-409E-B964-776C1557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84B57-8C45-46D3-ABE7-4060675A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86337-75CE-4C17-B921-0E0BBA72C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FCD85-6696-4C6D-8431-DA428F7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4E001-BDB9-4D38-BE47-9EF2ECFA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RMPEBj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slsolucoes/training" TargetMode="External"/><Relationship Id="rId4" Type="http://schemas.openxmlformats.org/officeDocument/2006/relationships/hyperlink" Target="mailto:jonatan@jslsolucoe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642" y="1956418"/>
            <a:ext cx="9144000" cy="3131286"/>
          </a:xfrm>
        </p:spPr>
        <p:txBody>
          <a:bodyPr>
            <a:noAutofit/>
          </a:bodyPr>
          <a:lstStyle/>
          <a:p>
            <a:r>
              <a:rPr lang="pt-BR" sz="6600" dirty="0"/>
              <a:t>Design Systems</a:t>
            </a:r>
            <a:br>
              <a:rPr lang="pt-BR" sz="6600" dirty="0"/>
            </a:br>
            <a:r>
              <a:rPr lang="pt-BR" sz="6600" dirty="0"/>
              <a:t>Trabalhando com data/hora em sistemas distribuídos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16E598-D25F-4D01-B2F5-F6C1AC793BDB}"/>
              </a:ext>
            </a:extLst>
          </p:cNvPr>
          <p:cNvSpPr txBox="1"/>
          <p:nvPr/>
        </p:nvSpPr>
        <p:spPr>
          <a:xfrm>
            <a:off x="3024887" y="5171993"/>
            <a:ext cx="554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Chat (</a:t>
            </a:r>
            <a:r>
              <a:rPr lang="pt-BR" dirty="0" err="1"/>
              <a:t>Discord</a:t>
            </a:r>
            <a:r>
              <a:rPr lang="pt-BR" dirty="0"/>
              <a:t>):  </a:t>
            </a:r>
            <a:r>
              <a:rPr lang="pt-BR" dirty="0">
                <a:hlinkClick r:id="rId3"/>
              </a:rPr>
              <a:t>https://discord.gg/RMPEBj8</a:t>
            </a:r>
            <a:endParaRPr lang="pt-BR" dirty="0"/>
          </a:p>
          <a:p>
            <a:r>
              <a:rPr lang="pt-BR" dirty="0" err="1"/>
              <a:t>Email</a:t>
            </a:r>
            <a:r>
              <a:rPr lang="pt-BR" dirty="0"/>
              <a:t>:                 </a:t>
            </a:r>
            <a:r>
              <a:rPr lang="pt-BR" dirty="0">
                <a:hlinkClick r:id="rId4"/>
              </a:rPr>
              <a:t>jonatan@jslsolucoes.com</a:t>
            </a:r>
            <a:endParaRPr lang="pt-BR" dirty="0"/>
          </a:p>
          <a:p>
            <a:r>
              <a:rPr lang="pt-BR" dirty="0"/>
              <a:t>Twitter:              @jslsolucoes</a:t>
            </a:r>
          </a:p>
          <a:p>
            <a:r>
              <a:rPr lang="pt-BR" dirty="0" err="1"/>
              <a:t>Github</a:t>
            </a:r>
            <a:r>
              <a:rPr lang="pt-BR" dirty="0"/>
              <a:t>:              </a:t>
            </a:r>
            <a:r>
              <a:rPr lang="pt-BR" dirty="0">
                <a:hlinkClick r:id="rId5"/>
              </a:rPr>
              <a:t>https://github.com/jslsolucoes/training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D7870A-C3BC-420B-BB3F-C3541087371D}"/>
              </a:ext>
            </a:extLst>
          </p:cNvPr>
          <p:cNvSpPr/>
          <p:nvPr/>
        </p:nvSpPr>
        <p:spPr>
          <a:xfrm>
            <a:off x="2974327" y="22942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Jonatan de Sá Lemes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Consultor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Pesquisador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Arquiteto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Soluções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São Paulo – SP, 06/2020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JSL Soluções LTDA</a:t>
            </a:r>
          </a:p>
        </p:txBody>
      </p:sp>
    </p:spTree>
    <p:extLst>
      <p:ext uri="{BB962C8B-B14F-4D97-AF65-F5344CB8AC3E}">
        <p14:creationId xmlns:p14="http://schemas.microsoft.com/office/powerpoint/2010/main" val="19427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Introdução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Arquitetura de sistemas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Diagrama de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Prós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Contras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Mão na massa</a:t>
            </a:r>
          </a:p>
        </p:txBody>
      </p:sp>
    </p:spTree>
    <p:extLst>
      <p:ext uri="{BB962C8B-B14F-4D97-AF65-F5344CB8AC3E}">
        <p14:creationId xmlns:p14="http://schemas.microsoft.com/office/powerpoint/2010/main" val="249849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Caso de uso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Códigos promocionais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Modelo tradicional e implicações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Fuso horário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Horário de verão</a:t>
            </a:r>
          </a:p>
        </p:txBody>
      </p:sp>
    </p:spTree>
    <p:extLst>
      <p:ext uri="{BB962C8B-B14F-4D97-AF65-F5344CB8AC3E}">
        <p14:creationId xmlns:p14="http://schemas.microsoft.com/office/powerpoint/2010/main" val="7005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212" y="417973"/>
            <a:ext cx="9529982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Arquitetura de sistemas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27EF5C-5A34-40EA-AF77-ED808545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3" y="1644407"/>
            <a:ext cx="5096371" cy="48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212" y="417973"/>
            <a:ext cx="9529982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Diagrama de classes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430C18-119F-4B2F-8C48-1EC2398B8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9" y="1453804"/>
            <a:ext cx="6729579" cy="53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Prós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Garantia de origem única (SSOT)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Flexibilidade de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Flexibilidade com particularidades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6499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Contras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Single point </a:t>
            </a:r>
            <a:r>
              <a:rPr lang="pt-BR" sz="4000" dirty="0" err="1"/>
              <a:t>of</a:t>
            </a:r>
            <a:r>
              <a:rPr lang="pt-BR" sz="4000" dirty="0"/>
              <a:t> </a:t>
            </a:r>
            <a:r>
              <a:rPr lang="pt-BR" sz="4000" dirty="0" err="1"/>
              <a:t>failure</a:t>
            </a:r>
            <a:r>
              <a:rPr lang="pt-BR" sz="4000" dirty="0"/>
              <a:t> SPOF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Execução remote (REST, RPC)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Delay</a:t>
            </a:r>
            <a:r>
              <a:rPr lang="pt-BR" sz="4000" dirty="0"/>
              <a:t> de rede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Tolerancia</a:t>
            </a:r>
            <a:r>
              <a:rPr lang="pt-BR" sz="4000" dirty="0"/>
              <a:t> a falha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1521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995" y="2379172"/>
            <a:ext cx="9144000" cy="1544481"/>
          </a:xfrm>
        </p:spPr>
        <p:txBody>
          <a:bodyPr>
            <a:normAutofit/>
          </a:bodyPr>
          <a:lstStyle/>
          <a:p>
            <a:r>
              <a:rPr lang="pt-BR" sz="8000" dirty="0"/>
              <a:t>Mão na massa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7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134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Design Systems Trabalhando com data/hora em sistemas distribuídos</vt:lpstr>
      <vt:lpstr>Agenda</vt:lpstr>
      <vt:lpstr>Introdução</vt:lpstr>
      <vt:lpstr>Arquitetura de sistemas</vt:lpstr>
      <vt:lpstr>Diagrama de classes</vt:lpstr>
      <vt:lpstr>Prós</vt:lpstr>
      <vt:lpstr>Contras</vt:lpstr>
      <vt:lpstr>Mão na massa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Singleton</dc:title>
  <dc:creator>Jonatan Lemes</dc:creator>
  <cp:lastModifiedBy>Jonatan Lemes</cp:lastModifiedBy>
  <cp:revision>15</cp:revision>
  <dcterms:created xsi:type="dcterms:W3CDTF">2020-06-23T04:36:12Z</dcterms:created>
  <dcterms:modified xsi:type="dcterms:W3CDTF">2020-06-30T09:48:09Z</dcterms:modified>
</cp:coreProperties>
</file>