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36.png" ContentType="image/png"/>
  <Override PartName="/ppt/media/image2.png" ContentType="image/png"/>
  <Override PartName="/ppt/media/image37.png" ContentType="image/png"/>
  <Override PartName="/ppt/media/image3.png" ContentType="image/png"/>
  <Override PartName="/ppt/media/image38.png" ContentType="image/png"/>
  <Override PartName="/ppt/media/image4.png" ContentType="image/png"/>
  <Override PartName="/ppt/media/image39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5.png" ContentType="image/png"/>
  <Override PartName="/ppt/media/image20.png" ContentType="image/png"/>
  <Override PartName="/ppt/media/image15.png" ContentType="image/png"/>
  <Override PartName="/ppt/media/image30.png" ContentType="image/png"/>
  <Override PartName="/ppt/media/image16.png" ContentType="image/png"/>
  <Override PartName="/ppt/media/image31.png" ContentType="image/png"/>
  <Override PartName="/ppt/media/image17.png" ContentType="image/png"/>
  <Override PartName="/ppt/media/image32.png" ContentType="image/png"/>
  <Override PartName="/ppt/media/image18.png" ContentType="image/png"/>
  <Override PartName="/ppt/media/image33.png" ContentType="image/png"/>
  <Override PartName="/ppt/media/image19.png" ContentType="image/png"/>
  <Override PartName="/ppt/media/image34.png" ContentType="image/png"/>
  <Override PartName="/ppt/media/image25.png" ContentType="image/png"/>
  <Override PartName="/ppt/media/image40.png" ContentType="image/png"/>
  <Override PartName="/ppt/media/image29.png" ContentType="image/png"/>
  <Override PartName="/ppt/media/image35.png" ContentType="image/png"/>
  <Override PartName="/ppt/media/image26.png" ContentType="image/png"/>
  <Override PartName="/ppt/media/image41.png" ContentType="image/png"/>
  <Override PartName="/ppt/media/image27.png" ContentType="image/png"/>
  <Override PartName="/ppt/media/image42.png" ContentType="image/png"/>
  <Override PartName="/ppt/media/image28.png" ContentType="image/png"/>
  <Override PartName="/ppt/media/image4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/>
          <p:cNvSpPr/>
          <p:nvPr/>
        </p:nvSpPr>
        <p:spPr>
          <a:xfrm>
            <a:off x="180000" y="180000"/>
            <a:ext cx="9719640" cy="5399640"/>
          </a:xfrm>
          <a:prstGeom prst="rect">
            <a:avLst/>
          </a:prstGeom>
          <a:noFill/>
          <a:ln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Region ( tokyo 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7" name="Graphic 25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6"/>
          <p:cNvSpPr/>
          <p:nvPr/>
        </p:nvSpPr>
        <p:spPr>
          <a:xfrm>
            <a:off x="360000" y="720000"/>
            <a:ext cx="9359640" cy="467964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9" name="Graphic 16" descr=""/>
          <p:cNvPicPr/>
          <p:nvPr/>
        </p:nvPicPr>
        <p:blipFill>
          <a:blip r:embed="rId2"/>
          <a:stretch/>
        </p:blipFill>
        <p:spPr>
          <a:xfrm>
            <a:off x="360000" y="72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80" name="Rectangle 2"/>
          <p:cNvSpPr/>
          <p:nvPr/>
        </p:nvSpPr>
        <p:spPr>
          <a:xfrm>
            <a:off x="540000" y="1260000"/>
            <a:ext cx="4319640" cy="395964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Rectangle 1"/>
          <p:cNvSpPr/>
          <p:nvPr/>
        </p:nvSpPr>
        <p:spPr>
          <a:xfrm>
            <a:off x="5220000" y="1260000"/>
            <a:ext cx="4319640" cy="395964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Rectangle 32"/>
          <p:cNvSpPr/>
          <p:nvPr/>
        </p:nvSpPr>
        <p:spPr>
          <a:xfrm>
            <a:off x="111492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10.0.0.0/24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3" name="Graphic 19" descr=""/>
          <p:cNvPicPr/>
          <p:nvPr/>
        </p:nvPicPr>
        <p:blipFill>
          <a:blip r:embed="rId3"/>
          <a:stretch/>
        </p:blipFill>
        <p:spPr>
          <a:xfrm>
            <a:off x="1115280" y="180144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3"/>
          <p:cNvSpPr/>
          <p:nvPr/>
        </p:nvSpPr>
        <p:spPr>
          <a:xfrm>
            <a:off x="594000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10.0.2.0/24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5" name="Graphic 1" descr=""/>
          <p:cNvPicPr/>
          <p:nvPr/>
        </p:nvPicPr>
        <p:blipFill>
          <a:blip r:embed="rId4"/>
          <a:stretch/>
        </p:blipFill>
        <p:spPr>
          <a:xfrm>
            <a:off x="5940000" y="180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7"/>
          <p:cNvSpPr/>
          <p:nvPr/>
        </p:nvSpPr>
        <p:spPr>
          <a:xfrm>
            <a:off x="1114920" y="3251520"/>
            <a:ext cx="302472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10.0.1.0/24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" name="Graphic 21" descr=""/>
          <p:cNvPicPr/>
          <p:nvPr/>
        </p:nvPicPr>
        <p:blipFill>
          <a:blip r:embed="rId5"/>
          <a:stretch/>
        </p:blipFill>
        <p:spPr>
          <a:xfrm>
            <a:off x="1119600" y="325296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4"/>
          <p:cNvSpPr/>
          <p:nvPr/>
        </p:nvSpPr>
        <p:spPr>
          <a:xfrm>
            <a:off x="5940000" y="3240000"/>
            <a:ext cx="305964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10.0.3.0/24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" name="Graphic 2" descr=""/>
          <p:cNvPicPr/>
          <p:nvPr/>
        </p:nvPicPr>
        <p:blipFill>
          <a:blip r:embed="rId6"/>
          <a:stretch/>
        </p:blipFill>
        <p:spPr>
          <a:xfrm>
            <a:off x="5944680" y="324144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90" name="Graphic 3" descr=""/>
          <p:cNvPicPr/>
          <p:nvPr/>
        </p:nvPicPr>
        <p:blipFill>
          <a:blip r:embed="rId7"/>
          <a:stretch/>
        </p:blipFill>
        <p:spPr>
          <a:xfrm>
            <a:off x="4763160" y="5400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1" name="Graphic 31" descr=""/>
          <p:cNvPicPr/>
          <p:nvPr/>
        </p:nvPicPr>
        <p:blipFill>
          <a:blip r:embed="rId8"/>
          <a:stretch/>
        </p:blipFill>
        <p:spPr>
          <a:xfrm>
            <a:off x="4763160" y="144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 flipV="1">
            <a:off x="4140000" y="1667880"/>
            <a:ext cx="62316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 flipV="1">
            <a:off x="4991400" y="99612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 flipH="1" flipV="1">
            <a:off x="5220000" y="1668240"/>
            <a:ext cx="7200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Graphic 35" descr=""/>
          <p:cNvPicPr/>
          <p:nvPr/>
        </p:nvPicPr>
        <p:blipFill>
          <a:blip r:embed="rId9"/>
          <a:stretch/>
        </p:blipFill>
        <p:spPr>
          <a:xfrm>
            <a:off x="3960000" y="25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 flipV="1">
            <a:off x="4140000" y="3648240"/>
            <a:ext cx="72000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 flipH="1" flipV="1">
            <a:off x="5316120" y="3648240"/>
            <a:ext cx="62316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raphic 4" descr=""/>
          <p:cNvPicPr/>
          <p:nvPr/>
        </p:nvPicPr>
        <p:blipFill>
          <a:blip r:embed="rId10"/>
          <a:stretch/>
        </p:blipFill>
        <p:spPr>
          <a:xfrm>
            <a:off x="4860000" y="34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17"/>
          <p:cNvSpPr/>
          <p:nvPr/>
        </p:nvSpPr>
        <p:spPr>
          <a:xfrm>
            <a:off x="3625560" y="29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NAT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TextBox 1"/>
          <p:cNvSpPr/>
          <p:nvPr/>
        </p:nvSpPr>
        <p:spPr>
          <a:xfrm>
            <a:off x="4525560" y="38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1" name="TextBox 2"/>
          <p:cNvSpPr/>
          <p:nvPr/>
        </p:nvSpPr>
        <p:spPr>
          <a:xfrm>
            <a:off x="4416840" y="190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4165560" y="28224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Internet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 flipH="1" flipV="1">
            <a:off x="4416120" y="2748240"/>
            <a:ext cx="6714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 flipV="1">
            <a:off x="4188240" y="995760"/>
            <a:ext cx="803160" cy="15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5"/>
          <p:cNvSpPr/>
          <p:nvPr/>
        </p:nvSpPr>
        <p:spPr>
          <a:xfrm>
            <a:off x="180000" y="180000"/>
            <a:ext cx="9719640" cy="5399640"/>
          </a:xfrm>
          <a:prstGeom prst="rect">
            <a:avLst/>
          </a:prstGeom>
          <a:noFill/>
          <a:ln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Region ( tokyo 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Graphic 15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107" name="Rectangle 16"/>
          <p:cNvSpPr/>
          <p:nvPr/>
        </p:nvSpPr>
        <p:spPr>
          <a:xfrm>
            <a:off x="360000" y="720000"/>
            <a:ext cx="9359640" cy="467964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8" name="Graphic 17" descr=""/>
          <p:cNvPicPr/>
          <p:nvPr/>
        </p:nvPicPr>
        <p:blipFill>
          <a:blip r:embed="rId2"/>
          <a:stretch/>
        </p:blipFill>
        <p:spPr>
          <a:xfrm>
            <a:off x="360000" y="72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09" name="Rectangle 17"/>
          <p:cNvSpPr/>
          <p:nvPr/>
        </p:nvSpPr>
        <p:spPr>
          <a:xfrm>
            <a:off x="540000" y="1260000"/>
            <a:ext cx="4319640" cy="324000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Rectangle 19"/>
          <p:cNvSpPr/>
          <p:nvPr/>
        </p:nvSpPr>
        <p:spPr>
          <a:xfrm>
            <a:off x="111492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10.0.0.0/24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1" name="Graphic 18" descr=""/>
          <p:cNvPicPr/>
          <p:nvPr/>
        </p:nvPicPr>
        <p:blipFill>
          <a:blip r:embed="rId3"/>
          <a:stretch/>
        </p:blipFill>
        <p:spPr>
          <a:xfrm>
            <a:off x="1115280" y="180144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21"/>
          <p:cNvSpPr/>
          <p:nvPr/>
        </p:nvSpPr>
        <p:spPr>
          <a:xfrm>
            <a:off x="1114920" y="3251520"/>
            <a:ext cx="302472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10.0.1.0/24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3" name="Graphic 22" descr=""/>
          <p:cNvPicPr/>
          <p:nvPr/>
        </p:nvPicPr>
        <p:blipFill>
          <a:blip r:embed="rId4"/>
          <a:stretch/>
        </p:blipFill>
        <p:spPr>
          <a:xfrm>
            <a:off x="1119600" y="325296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14" name="Graphic 24" descr=""/>
          <p:cNvPicPr/>
          <p:nvPr/>
        </p:nvPicPr>
        <p:blipFill>
          <a:blip r:embed="rId5"/>
          <a:stretch/>
        </p:blipFill>
        <p:spPr>
          <a:xfrm>
            <a:off x="4763160" y="5400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115" name="Graphic 26" descr=""/>
          <p:cNvPicPr/>
          <p:nvPr/>
        </p:nvPicPr>
        <p:blipFill>
          <a:blip r:embed="rId6"/>
          <a:stretch/>
        </p:blipFill>
        <p:spPr>
          <a:xfrm>
            <a:off x="4763160" y="144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 flipV="1">
            <a:off x="4140000" y="1667880"/>
            <a:ext cx="62316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 flipV="1">
            <a:off x="4991400" y="99612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Graphic 27" descr=""/>
          <p:cNvPicPr/>
          <p:nvPr/>
        </p:nvPicPr>
        <p:blipFill>
          <a:blip r:embed="rId7"/>
          <a:stretch/>
        </p:blipFill>
        <p:spPr>
          <a:xfrm>
            <a:off x="3960000" y="25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 flipV="1">
            <a:off x="4140000" y="3648240"/>
            <a:ext cx="72000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Graphic 28" descr=""/>
          <p:cNvPicPr/>
          <p:nvPr/>
        </p:nvPicPr>
        <p:blipFill>
          <a:blip r:embed="rId8"/>
          <a:stretch/>
        </p:blipFill>
        <p:spPr>
          <a:xfrm>
            <a:off x="4860000" y="34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21" name="TextBox 8"/>
          <p:cNvSpPr/>
          <p:nvPr/>
        </p:nvSpPr>
        <p:spPr>
          <a:xfrm>
            <a:off x="3625560" y="29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NAT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2" name="TextBox 9"/>
          <p:cNvSpPr/>
          <p:nvPr/>
        </p:nvSpPr>
        <p:spPr>
          <a:xfrm>
            <a:off x="4525560" y="38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3" name="TextBox 11"/>
          <p:cNvSpPr/>
          <p:nvPr/>
        </p:nvSpPr>
        <p:spPr>
          <a:xfrm>
            <a:off x="4165560" y="28224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Internet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 flipH="1" flipV="1">
            <a:off x="4416120" y="2748240"/>
            <a:ext cx="6714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4188240" y="995760"/>
            <a:ext cx="803160" cy="15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9"/>
          <a:stretch/>
        </p:blipFill>
        <p:spPr>
          <a:xfrm>
            <a:off x="3240000" y="3960000"/>
            <a:ext cx="428400" cy="4284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10"/>
          <a:stretch/>
        </p:blipFill>
        <p:spPr>
          <a:xfrm>
            <a:off x="2991600" y="3711600"/>
            <a:ext cx="428400" cy="42840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11"/>
          <a:stretch/>
        </p:blipFill>
        <p:spPr>
          <a:xfrm>
            <a:off x="6840000" y="378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5"/>
          <p:cNvSpPr/>
          <p:nvPr/>
        </p:nvSpPr>
        <p:spPr>
          <a:xfrm>
            <a:off x="2725920" y="450000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Ec2 to s3(IAM)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0" name="TextBox 6"/>
          <p:cNvSpPr/>
          <p:nvPr/>
        </p:nvSpPr>
        <p:spPr>
          <a:xfrm>
            <a:off x="6325920" y="442260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s3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5760000" y="1260000"/>
            <a:ext cx="324000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VPC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エンドポイントを使わない場合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2" name="TextBox 7"/>
          <p:cNvSpPr/>
          <p:nvPr/>
        </p:nvSpPr>
        <p:spPr>
          <a:xfrm>
            <a:off x="5940000" y="1722240"/>
            <a:ext cx="3240000" cy="15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1. ec2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2. Nat Gateway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3. InternetGateWay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4. 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戻り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5. s3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 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なので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Nat Gateway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の影響を受ける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aws s3 ls 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でリストが表示される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9"/>
          <p:cNvSpPr/>
          <p:nvPr/>
        </p:nvSpPr>
        <p:spPr>
          <a:xfrm>
            <a:off x="180000" y="180000"/>
            <a:ext cx="9719640" cy="5399640"/>
          </a:xfrm>
          <a:prstGeom prst="rect">
            <a:avLst/>
          </a:prstGeom>
          <a:noFill/>
          <a:ln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Region ( tokyo 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4" name="Graphic 9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135" name="Rectangle 10"/>
          <p:cNvSpPr/>
          <p:nvPr/>
        </p:nvSpPr>
        <p:spPr>
          <a:xfrm>
            <a:off x="360000" y="720000"/>
            <a:ext cx="9359640" cy="467964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Graphic 10" descr=""/>
          <p:cNvPicPr/>
          <p:nvPr/>
        </p:nvPicPr>
        <p:blipFill>
          <a:blip r:embed="rId2"/>
          <a:stretch/>
        </p:blipFill>
        <p:spPr>
          <a:xfrm>
            <a:off x="360000" y="72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11"/>
          <p:cNvSpPr/>
          <p:nvPr/>
        </p:nvSpPr>
        <p:spPr>
          <a:xfrm>
            <a:off x="540000" y="1260000"/>
            <a:ext cx="4319640" cy="324000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Rectangle 12"/>
          <p:cNvSpPr/>
          <p:nvPr/>
        </p:nvSpPr>
        <p:spPr>
          <a:xfrm>
            <a:off x="111492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10.0.0.0/24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9" name="Graphic 11" descr=""/>
          <p:cNvPicPr/>
          <p:nvPr/>
        </p:nvPicPr>
        <p:blipFill>
          <a:blip r:embed="rId3"/>
          <a:stretch/>
        </p:blipFill>
        <p:spPr>
          <a:xfrm>
            <a:off x="1115280" y="180144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13"/>
          <p:cNvSpPr/>
          <p:nvPr/>
        </p:nvSpPr>
        <p:spPr>
          <a:xfrm>
            <a:off x="1114920" y="3251520"/>
            <a:ext cx="302472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10.0.1.0/24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1" name="Graphic 12" descr=""/>
          <p:cNvPicPr/>
          <p:nvPr/>
        </p:nvPicPr>
        <p:blipFill>
          <a:blip r:embed="rId4"/>
          <a:stretch/>
        </p:blipFill>
        <p:spPr>
          <a:xfrm>
            <a:off x="1119600" y="325296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42" name="Graphic 13" descr=""/>
          <p:cNvPicPr/>
          <p:nvPr/>
        </p:nvPicPr>
        <p:blipFill>
          <a:blip r:embed="rId5"/>
          <a:stretch/>
        </p:blipFill>
        <p:spPr>
          <a:xfrm>
            <a:off x="4763160" y="5400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143" name="Graphic 14" descr=""/>
          <p:cNvPicPr/>
          <p:nvPr/>
        </p:nvPicPr>
        <p:blipFill>
          <a:blip r:embed="rId6"/>
          <a:stretch/>
        </p:blipFill>
        <p:spPr>
          <a:xfrm>
            <a:off x="4763160" y="144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 flipV="1">
            <a:off x="4140000" y="1667880"/>
            <a:ext cx="62316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 flipV="1">
            <a:off x="4991400" y="99612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raphic 20" descr=""/>
          <p:cNvPicPr/>
          <p:nvPr/>
        </p:nvPicPr>
        <p:blipFill>
          <a:blip r:embed="rId7"/>
          <a:stretch/>
        </p:blipFill>
        <p:spPr>
          <a:xfrm>
            <a:off x="3960000" y="25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 flipV="1">
            <a:off x="4140000" y="3648240"/>
            <a:ext cx="72000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Graphic 23" descr=""/>
          <p:cNvPicPr/>
          <p:nvPr/>
        </p:nvPicPr>
        <p:blipFill>
          <a:blip r:embed="rId8"/>
          <a:stretch/>
        </p:blipFill>
        <p:spPr>
          <a:xfrm>
            <a:off x="4860000" y="34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15"/>
          <p:cNvSpPr/>
          <p:nvPr/>
        </p:nvSpPr>
        <p:spPr>
          <a:xfrm>
            <a:off x="3625560" y="29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NAT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0" name="TextBox 16"/>
          <p:cNvSpPr/>
          <p:nvPr/>
        </p:nvSpPr>
        <p:spPr>
          <a:xfrm>
            <a:off x="4525560" y="38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4165560" y="28224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Internet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 flipV="1">
            <a:off x="4416120" y="2748240"/>
            <a:ext cx="6714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V="1">
            <a:off x="4188240" y="995760"/>
            <a:ext cx="803160" cy="15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9"/>
          <a:stretch/>
        </p:blipFill>
        <p:spPr>
          <a:xfrm>
            <a:off x="3240000" y="3960000"/>
            <a:ext cx="428400" cy="42840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10"/>
          <a:stretch/>
        </p:blipFill>
        <p:spPr>
          <a:xfrm>
            <a:off x="2991600" y="3711600"/>
            <a:ext cx="428400" cy="4284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11"/>
          <a:stretch/>
        </p:blipFill>
        <p:spPr>
          <a:xfrm>
            <a:off x="7560000" y="270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57" name="TextBox 19"/>
          <p:cNvSpPr/>
          <p:nvPr/>
        </p:nvSpPr>
        <p:spPr>
          <a:xfrm>
            <a:off x="2725920" y="450000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Ec2 to s3(IAM)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8" name="TextBox 20"/>
          <p:cNvSpPr/>
          <p:nvPr/>
        </p:nvSpPr>
        <p:spPr>
          <a:xfrm>
            <a:off x="7045920" y="324000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s3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TextBox 21"/>
          <p:cNvSpPr/>
          <p:nvPr/>
        </p:nvSpPr>
        <p:spPr>
          <a:xfrm>
            <a:off x="5760000" y="1260000"/>
            <a:ext cx="324000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VPC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エンドポイントを使う場合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" name="TextBox 22"/>
          <p:cNvSpPr/>
          <p:nvPr/>
        </p:nvSpPr>
        <p:spPr>
          <a:xfrm>
            <a:off x="5940000" y="1722240"/>
            <a:ext cx="324000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1. ec2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2. vpc endpoint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aws s3 ls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では表示されない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aws s3 ls –region ap-northeast-1 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mazon Ember"/>
              </a:rPr>
              <a:t>で表示する 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2"/>
          <a:stretch/>
        </p:blipFill>
        <p:spPr>
          <a:xfrm>
            <a:off x="4860000" y="4680000"/>
            <a:ext cx="524160" cy="52416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3420000" y="3774240"/>
            <a:ext cx="1440000" cy="10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 flipV="1">
            <a:off x="5384160" y="3059640"/>
            <a:ext cx="2175840" cy="18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8"/>
          <p:cNvSpPr/>
          <p:nvPr/>
        </p:nvSpPr>
        <p:spPr>
          <a:xfrm>
            <a:off x="180000" y="180000"/>
            <a:ext cx="9719640" cy="5399640"/>
          </a:xfrm>
          <a:prstGeom prst="rect">
            <a:avLst/>
          </a:prstGeom>
          <a:noFill/>
          <a:ln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Region ( tokyo 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5" name="Graphic 29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20"/>
          <p:cNvSpPr/>
          <p:nvPr/>
        </p:nvSpPr>
        <p:spPr>
          <a:xfrm>
            <a:off x="360000" y="720000"/>
            <a:ext cx="9359640" cy="467964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9144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7" name="Graphic 30" descr=""/>
          <p:cNvPicPr/>
          <p:nvPr/>
        </p:nvPicPr>
        <p:blipFill>
          <a:blip r:embed="rId2"/>
          <a:stretch/>
        </p:blipFill>
        <p:spPr>
          <a:xfrm>
            <a:off x="360000" y="72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22"/>
          <p:cNvSpPr/>
          <p:nvPr/>
        </p:nvSpPr>
        <p:spPr>
          <a:xfrm>
            <a:off x="540000" y="1260000"/>
            <a:ext cx="4319640" cy="395964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Rectangle 23"/>
          <p:cNvSpPr/>
          <p:nvPr/>
        </p:nvSpPr>
        <p:spPr>
          <a:xfrm>
            <a:off x="5220000" y="1260000"/>
            <a:ext cx="4319640" cy="3959640"/>
          </a:xfrm>
          <a:prstGeom prst="rect">
            <a:avLst/>
          </a:prstGeom>
          <a:noFill/>
          <a:ln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Availability Zone 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Rectangle 24"/>
          <p:cNvSpPr/>
          <p:nvPr/>
        </p:nvSpPr>
        <p:spPr>
          <a:xfrm>
            <a:off x="111492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10.0.0.0/24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1" name="Graphic 32" descr=""/>
          <p:cNvPicPr/>
          <p:nvPr/>
        </p:nvPicPr>
        <p:blipFill>
          <a:blip r:embed="rId3"/>
          <a:stretch/>
        </p:blipFill>
        <p:spPr>
          <a:xfrm>
            <a:off x="1115280" y="180144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25"/>
          <p:cNvSpPr/>
          <p:nvPr/>
        </p:nvSpPr>
        <p:spPr>
          <a:xfrm>
            <a:off x="5940000" y="1800000"/>
            <a:ext cx="3024720" cy="1079640"/>
          </a:xfrm>
          <a:prstGeom prst="rect">
            <a:avLst/>
          </a:prstGeom>
          <a:solidFill>
            <a:srgbClr val="1d89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Public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10.0.2.0/24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3" name="Graphic 33" descr=""/>
          <p:cNvPicPr/>
          <p:nvPr/>
        </p:nvPicPr>
        <p:blipFill>
          <a:blip r:embed="rId4"/>
          <a:stretch/>
        </p:blipFill>
        <p:spPr>
          <a:xfrm>
            <a:off x="5940000" y="180000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74" name="Rectangle 26"/>
          <p:cNvSpPr/>
          <p:nvPr/>
        </p:nvSpPr>
        <p:spPr>
          <a:xfrm>
            <a:off x="1114920" y="3251520"/>
            <a:ext cx="302472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10.0.1.0/24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5" name="Graphic 34" descr=""/>
          <p:cNvPicPr/>
          <p:nvPr/>
        </p:nvPicPr>
        <p:blipFill>
          <a:blip r:embed="rId5"/>
          <a:stretch/>
        </p:blipFill>
        <p:spPr>
          <a:xfrm>
            <a:off x="1119600" y="3252960"/>
            <a:ext cx="380160" cy="38016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27"/>
          <p:cNvSpPr/>
          <p:nvPr/>
        </p:nvSpPr>
        <p:spPr>
          <a:xfrm>
            <a:off x="5940000" y="3240000"/>
            <a:ext cx="3059640" cy="1068120"/>
          </a:xfrm>
          <a:prstGeom prst="rect">
            <a:avLst/>
          </a:prstGeom>
          <a:solidFill>
            <a:srgbClr val="007cbc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0292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Private subnet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cd5"/>
                </a:solidFill>
                <a:latin typeface="Arial"/>
                <a:ea typeface="DejaVu Sans"/>
              </a:rPr>
              <a:t>10.0.3.0/24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7" name="Graphic 36" descr=""/>
          <p:cNvPicPr/>
          <p:nvPr/>
        </p:nvPicPr>
        <p:blipFill>
          <a:blip r:embed="rId6"/>
          <a:stretch/>
        </p:blipFill>
        <p:spPr>
          <a:xfrm>
            <a:off x="5944680" y="324144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78" name="Graphic 37" descr=""/>
          <p:cNvPicPr/>
          <p:nvPr/>
        </p:nvPicPr>
        <p:blipFill>
          <a:blip r:embed="rId7"/>
          <a:stretch/>
        </p:blipFill>
        <p:spPr>
          <a:xfrm>
            <a:off x="4763160" y="5400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179" name="Graphic 38" descr=""/>
          <p:cNvPicPr/>
          <p:nvPr/>
        </p:nvPicPr>
        <p:blipFill>
          <a:blip r:embed="rId8"/>
          <a:stretch/>
        </p:blipFill>
        <p:spPr>
          <a:xfrm>
            <a:off x="4763160" y="144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 flipV="1">
            <a:off x="4140000" y="1667880"/>
            <a:ext cx="62316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 flipV="1">
            <a:off x="4991400" y="99612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 flipV="1">
            <a:off x="5220000" y="1668240"/>
            <a:ext cx="7200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Graphic 39" descr=""/>
          <p:cNvPicPr/>
          <p:nvPr/>
        </p:nvPicPr>
        <p:blipFill>
          <a:blip r:embed="rId9"/>
          <a:stretch/>
        </p:blipFill>
        <p:spPr>
          <a:xfrm>
            <a:off x="3960000" y="25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 flipV="1">
            <a:off x="4140000" y="3648240"/>
            <a:ext cx="72000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 flipV="1">
            <a:off x="5316120" y="3648240"/>
            <a:ext cx="62316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raphic 40" descr=""/>
          <p:cNvPicPr/>
          <p:nvPr/>
        </p:nvPicPr>
        <p:blipFill>
          <a:blip r:embed="rId10"/>
          <a:stretch/>
        </p:blipFill>
        <p:spPr>
          <a:xfrm>
            <a:off x="4860000" y="34200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187" name="TextBox 10"/>
          <p:cNvSpPr/>
          <p:nvPr/>
        </p:nvSpPr>
        <p:spPr>
          <a:xfrm>
            <a:off x="3625560" y="29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NAT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8" name="TextBox 12"/>
          <p:cNvSpPr/>
          <p:nvPr/>
        </p:nvSpPr>
        <p:spPr>
          <a:xfrm>
            <a:off x="4525560" y="388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9" name="TextBox 13"/>
          <p:cNvSpPr/>
          <p:nvPr/>
        </p:nvSpPr>
        <p:spPr>
          <a:xfrm>
            <a:off x="4416840" y="1902240"/>
            <a:ext cx="123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Route table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0" name="TextBox 14"/>
          <p:cNvSpPr/>
          <p:nvPr/>
        </p:nvSpPr>
        <p:spPr>
          <a:xfrm>
            <a:off x="4165560" y="282240"/>
            <a:ext cx="1594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mazon Ember"/>
              </a:rPr>
              <a:t>Internet GateWay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H="1" flipV="1">
            <a:off x="4416120" y="2748240"/>
            <a:ext cx="671400" cy="6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flipV="1">
            <a:off x="4188240" y="995760"/>
            <a:ext cx="803160" cy="15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13175</TotalTime>
  <Application>LibreOffice/7.2.1.2$MacOSX_X86_64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2021-10-10T12:02:41Z</dcterms:created>
  <dc:creator/>
  <dc:description/>
  <dc:language>ja-JP</dc:language>
  <cp:lastModifiedBy/>
  <dcterms:modified xsi:type="dcterms:W3CDTF">2021-11-03T13:58:15Z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