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570788" cy="224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219" d="100"/>
          <a:sy n="219" d="100"/>
        </p:scale>
        <p:origin x="184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349" y="368146"/>
            <a:ext cx="5678091" cy="783155"/>
          </a:xfrm>
        </p:spPr>
        <p:txBody>
          <a:bodyPr anchor="b"/>
          <a:lstStyle>
            <a:lvl1pPr algn="ctr">
              <a:defRPr sz="19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349" y="1181502"/>
            <a:ext cx="5678091" cy="543105"/>
          </a:xfrm>
        </p:spPr>
        <p:txBody>
          <a:bodyPr/>
          <a:lstStyle>
            <a:lvl1pPr marL="0" indent="0" algn="ctr">
              <a:buNone/>
              <a:defRPr sz="787"/>
            </a:lvl1pPr>
            <a:lvl2pPr marL="149962" indent="0" algn="ctr">
              <a:buNone/>
              <a:defRPr sz="656"/>
            </a:lvl2pPr>
            <a:lvl3pPr marL="299923" indent="0" algn="ctr">
              <a:buNone/>
              <a:defRPr sz="590"/>
            </a:lvl3pPr>
            <a:lvl4pPr marL="449885" indent="0" algn="ctr">
              <a:buNone/>
              <a:defRPr sz="525"/>
            </a:lvl4pPr>
            <a:lvl5pPr marL="599846" indent="0" algn="ctr">
              <a:buNone/>
              <a:defRPr sz="525"/>
            </a:lvl5pPr>
            <a:lvl6pPr marL="749808" indent="0" algn="ctr">
              <a:buNone/>
              <a:defRPr sz="525"/>
            </a:lvl6pPr>
            <a:lvl7pPr marL="899770" indent="0" algn="ctr">
              <a:buNone/>
              <a:defRPr sz="525"/>
            </a:lvl7pPr>
            <a:lvl8pPr marL="1049731" indent="0" algn="ctr">
              <a:buNone/>
              <a:defRPr sz="525"/>
            </a:lvl8pPr>
            <a:lvl9pPr marL="1199693" indent="0" algn="ctr">
              <a:buNone/>
              <a:defRPr sz="52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4AB6-777F-0D46-A5A3-530DCC335704}" type="datetimeFigureOut">
              <a:rPr lang="en-ES" smtClean="0"/>
              <a:t>9/8/23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A281-5AE7-5849-BD9D-BCDC33781FC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6591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4AB6-777F-0D46-A5A3-530DCC335704}" type="datetimeFigureOut">
              <a:rPr lang="en-ES" smtClean="0"/>
              <a:t>9/8/23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A281-5AE7-5849-BD9D-BCDC33781FC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0707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7845" y="119764"/>
            <a:ext cx="1632451" cy="190633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0491" y="119764"/>
            <a:ext cx="4802719" cy="190633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4AB6-777F-0D46-A5A3-530DCC335704}" type="datetimeFigureOut">
              <a:rPr lang="en-ES" smtClean="0"/>
              <a:t>9/8/23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A281-5AE7-5849-BD9D-BCDC33781FC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4320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4AB6-777F-0D46-A5A3-530DCC335704}" type="datetimeFigureOut">
              <a:rPr lang="en-ES" smtClean="0"/>
              <a:t>9/8/23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A281-5AE7-5849-BD9D-BCDC33781FC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213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548" y="560810"/>
            <a:ext cx="6529805" cy="935724"/>
          </a:xfrm>
        </p:spPr>
        <p:txBody>
          <a:bodyPr anchor="b"/>
          <a:lstStyle>
            <a:lvl1pPr>
              <a:defRPr sz="19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548" y="1505387"/>
            <a:ext cx="6529805" cy="492075"/>
          </a:xfrm>
        </p:spPr>
        <p:txBody>
          <a:bodyPr/>
          <a:lstStyle>
            <a:lvl1pPr marL="0" indent="0">
              <a:buNone/>
              <a:defRPr sz="787">
                <a:solidFill>
                  <a:schemeClr val="tx1">
                    <a:tint val="75000"/>
                  </a:schemeClr>
                </a:solidFill>
              </a:defRPr>
            </a:lvl1pPr>
            <a:lvl2pPr marL="149962" indent="0">
              <a:buNone/>
              <a:defRPr sz="656">
                <a:solidFill>
                  <a:schemeClr val="tx1">
                    <a:tint val="75000"/>
                  </a:schemeClr>
                </a:solidFill>
              </a:defRPr>
            </a:lvl2pPr>
            <a:lvl3pPr marL="299923" indent="0">
              <a:buNone/>
              <a:defRPr sz="590">
                <a:solidFill>
                  <a:schemeClr val="tx1">
                    <a:tint val="75000"/>
                  </a:schemeClr>
                </a:solidFill>
              </a:defRPr>
            </a:lvl3pPr>
            <a:lvl4pPr marL="44988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4pPr>
            <a:lvl5pPr marL="599846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5pPr>
            <a:lvl6pPr marL="749808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6pPr>
            <a:lvl7pPr marL="89977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7pPr>
            <a:lvl8pPr marL="1049731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8pPr>
            <a:lvl9pPr marL="1199693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4AB6-777F-0D46-A5A3-530DCC335704}" type="datetimeFigureOut">
              <a:rPr lang="en-ES" smtClean="0"/>
              <a:t>9/8/23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A281-5AE7-5849-BD9D-BCDC33781FC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8136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492" y="598822"/>
            <a:ext cx="3217585" cy="14272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2711" y="598822"/>
            <a:ext cx="3217585" cy="14272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4AB6-777F-0D46-A5A3-530DCC335704}" type="datetimeFigureOut">
              <a:rPr lang="en-ES" smtClean="0"/>
              <a:t>9/8/23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A281-5AE7-5849-BD9D-BCDC33781FC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9688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478" y="119765"/>
            <a:ext cx="6529805" cy="43479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478" y="551437"/>
            <a:ext cx="3202798" cy="270251"/>
          </a:xfrm>
        </p:spPr>
        <p:txBody>
          <a:bodyPr anchor="b"/>
          <a:lstStyle>
            <a:lvl1pPr marL="0" indent="0">
              <a:buNone/>
              <a:defRPr sz="787" b="1"/>
            </a:lvl1pPr>
            <a:lvl2pPr marL="149962" indent="0">
              <a:buNone/>
              <a:defRPr sz="656" b="1"/>
            </a:lvl2pPr>
            <a:lvl3pPr marL="299923" indent="0">
              <a:buNone/>
              <a:defRPr sz="590" b="1"/>
            </a:lvl3pPr>
            <a:lvl4pPr marL="449885" indent="0">
              <a:buNone/>
              <a:defRPr sz="525" b="1"/>
            </a:lvl4pPr>
            <a:lvl5pPr marL="599846" indent="0">
              <a:buNone/>
              <a:defRPr sz="525" b="1"/>
            </a:lvl5pPr>
            <a:lvl6pPr marL="749808" indent="0">
              <a:buNone/>
              <a:defRPr sz="525" b="1"/>
            </a:lvl6pPr>
            <a:lvl7pPr marL="899770" indent="0">
              <a:buNone/>
              <a:defRPr sz="525" b="1"/>
            </a:lvl7pPr>
            <a:lvl8pPr marL="1049731" indent="0">
              <a:buNone/>
              <a:defRPr sz="525" b="1"/>
            </a:lvl8pPr>
            <a:lvl9pPr marL="1199693" indent="0">
              <a:buNone/>
              <a:defRPr sz="52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478" y="821688"/>
            <a:ext cx="3202798" cy="12085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2711" y="551437"/>
            <a:ext cx="3218571" cy="270251"/>
          </a:xfrm>
        </p:spPr>
        <p:txBody>
          <a:bodyPr anchor="b"/>
          <a:lstStyle>
            <a:lvl1pPr marL="0" indent="0">
              <a:buNone/>
              <a:defRPr sz="787" b="1"/>
            </a:lvl1pPr>
            <a:lvl2pPr marL="149962" indent="0">
              <a:buNone/>
              <a:defRPr sz="656" b="1"/>
            </a:lvl2pPr>
            <a:lvl3pPr marL="299923" indent="0">
              <a:buNone/>
              <a:defRPr sz="590" b="1"/>
            </a:lvl3pPr>
            <a:lvl4pPr marL="449885" indent="0">
              <a:buNone/>
              <a:defRPr sz="525" b="1"/>
            </a:lvl4pPr>
            <a:lvl5pPr marL="599846" indent="0">
              <a:buNone/>
              <a:defRPr sz="525" b="1"/>
            </a:lvl5pPr>
            <a:lvl6pPr marL="749808" indent="0">
              <a:buNone/>
              <a:defRPr sz="525" b="1"/>
            </a:lvl6pPr>
            <a:lvl7pPr marL="899770" indent="0">
              <a:buNone/>
              <a:defRPr sz="525" b="1"/>
            </a:lvl7pPr>
            <a:lvl8pPr marL="1049731" indent="0">
              <a:buNone/>
              <a:defRPr sz="525" b="1"/>
            </a:lvl8pPr>
            <a:lvl9pPr marL="1199693" indent="0">
              <a:buNone/>
              <a:defRPr sz="52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2711" y="821688"/>
            <a:ext cx="3218571" cy="12085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4AB6-777F-0D46-A5A3-530DCC335704}" type="datetimeFigureOut">
              <a:rPr lang="en-ES" smtClean="0"/>
              <a:t>9/8/23</a:t>
            </a:fld>
            <a:endParaRPr lang="en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A281-5AE7-5849-BD9D-BCDC33781FC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3429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4AB6-777F-0D46-A5A3-530DCC335704}" type="datetimeFigureOut">
              <a:rPr lang="en-ES" smtClean="0"/>
              <a:t>9/8/23</a:t>
            </a:fld>
            <a:endParaRPr lang="en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A281-5AE7-5849-BD9D-BCDC33781FC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4564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4AB6-777F-0D46-A5A3-530DCC335704}" type="datetimeFigureOut">
              <a:rPr lang="en-ES" smtClean="0"/>
              <a:t>9/8/23</a:t>
            </a:fld>
            <a:endParaRPr lang="en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A281-5AE7-5849-BD9D-BCDC33781FC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4313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478" y="149966"/>
            <a:ext cx="2441776" cy="524881"/>
          </a:xfrm>
        </p:spPr>
        <p:txBody>
          <a:bodyPr anchor="b"/>
          <a:lstStyle>
            <a:lvl1pPr>
              <a:defRPr sz="10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8571" y="323885"/>
            <a:ext cx="3832711" cy="1598594"/>
          </a:xfrm>
        </p:spPr>
        <p:txBody>
          <a:bodyPr/>
          <a:lstStyle>
            <a:lvl1pPr>
              <a:defRPr sz="1050"/>
            </a:lvl1pPr>
            <a:lvl2pPr>
              <a:defRPr sz="918"/>
            </a:lvl2pPr>
            <a:lvl3pPr>
              <a:defRPr sz="787"/>
            </a:lvl3pPr>
            <a:lvl4pPr>
              <a:defRPr sz="656"/>
            </a:lvl4pPr>
            <a:lvl5pPr>
              <a:defRPr sz="656"/>
            </a:lvl5pPr>
            <a:lvl6pPr>
              <a:defRPr sz="656"/>
            </a:lvl6pPr>
            <a:lvl7pPr>
              <a:defRPr sz="656"/>
            </a:lvl7pPr>
            <a:lvl8pPr>
              <a:defRPr sz="656"/>
            </a:lvl8pPr>
            <a:lvl9pPr>
              <a:defRPr sz="65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1478" y="674847"/>
            <a:ext cx="2441776" cy="1250236"/>
          </a:xfrm>
        </p:spPr>
        <p:txBody>
          <a:bodyPr/>
          <a:lstStyle>
            <a:lvl1pPr marL="0" indent="0">
              <a:buNone/>
              <a:defRPr sz="525"/>
            </a:lvl1pPr>
            <a:lvl2pPr marL="149962" indent="0">
              <a:buNone/>
              <a:defRPr sz="459"/>
            </a:lvl2pPr>
            <a:lvl3pPr marL="299923" indent="0">
              <a:buNone/>
              <a:defRPr sz="394"/>
            </a:lvl3pPr>
            <a:lvl4pPr marL="449885" indent="0">
              <a:buNone/>
              <a:defRPr sz="328"/>
            </a:lvl4pPr>
            <a:lvl5pPr marL="599846" indent="0">
              <a:buNone/>
              <a:defRPr sz="328"/>
            </a:lvl5pPr>
            <a:lvl6pPr marL="749808" indent="0">
              <a:buNone/>
              <a:defRPr sz="328"/>
            </a:lvl6pPr>
            <a:lvl7pPr marL="899770" indent="0">
              <a:buNone/>
              <a:defRPr sz="328"/>
            </a:lvl7pPr>
            <a:lvl8pPr marL="1049731" indent="0">
              <a:buNone/>
              <a:defRPr sz="328"/>
            </a:lvl8pPr>
            <a:lvl9pPr marL="1199693" indent="0">
              <a:buNone/>
              <a:defRPr sz="32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4AB6-777F-0D46-A5A3-530DCC335704}" type="datetimeFigureOut">
              <a:rPr lang="en-ES" smtClean="0"/>
              <a:t>9/8/23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A281-5AE7-5849-BD9D-BCDC33781FC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3296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478" y="149966"/>
            <a:ext cx="2441776" cy="524881"/>
          </a:xfrm>
        </p:spPr>
        <p:txBody>
          <a:bodyPr anchor="b"/>
          <a:lstStyle>
            <a:lvl1pPr>
              <a:defRPr sz="10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8571" y="323885"/>
            <a:ext cx="3832711" cy="1598594"/>
          </a:xfrm>
        </p:spPr>
        <p:txBody>
          <a:bodyPr anchor="t"/>
          <a:lstStyle>
            <a:lvl1pPr marL="0" indent="0">
              <a:buNone/>
              <a:defRPr sz="1050"/>
            </a:lvl1pPr>
            <a:lvl2pPr marL="149962" indent="0">
              <a:buNone/>
              <a:defRPr sz="918"/>
            </a:lvl2pPr>
            <a:lvl3pPr marL="299923" indent="0">
              <a:buNone/>
              <a:defRPr sz="787"/>
            </a:lvl3pPr>
            <a:lvl4pPr marL="449885" indent="0">
              <a:buNone/>
              <a:defRPr sz="656"/>
            </a:lvl4pPr>
            <a:lvl5pPr marL="599846" indent="0">
              <a:buNone/>
              <a:defRPr sz="656"/>
            </a:lvl5pPr>
            <a:lvl6pPr marL="749808" indent="0">
              <a:buNone/>
              <a:defRPr sz="656"/>
            </a:lvl6pPr>
            <a:lvl7pPr marL="899770" indent="0">
              <a:buNone/>
              <a:defRPr sz="656"/>
            </a:lvl7pPr>
            <a:lvl8pPr marL="1049731" indent="0">
              <a:buNone/>
              <a:defRPr sz="656"/>
            </a:lvl8pPr>
            <a:lvl9pPr marL="1199693" indent="0">
              <a:buNone/>
              <a:defRPr sz="65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1478" y="674847"/>
            <a:ext cx="2441776" cy="1250236"/>
          </a:xfrm>
        </p:spPr>
        <p:txBody>
          <a:bodyPr/>
          <a:lstStyle>
            <a:lvl1pPr marL="0" indent="0">
              <a:buNone/>
              <a:defRPr sz="525"/>
            </a:lvl1pPr>
            <a:lvl2pPr marL="149962" indent="0">
              <a:buNone/>
              <a:defRPr sz="459"/>
            </a:lvl2pPr>
            <a:lvl3pPr marL="299923" indent="0">
              <a:buNone/>
              <a:defRPr sz="394"/>
            </a:lvl3pPr>
            <a:lvl4pPr marL="449885" indent="0">
              <a:buNone/>
              <a:defRPr sz="328"/>
            </a:lvl4pPr>
            <a:lvl5pPr marL="599846" indent="0">
              <a:buNone/>
              <a:defRPr sz="328"/>
            </a:lvl5pPr>
            <a:lvl6pPr marL="749808" indent="0">
              <a:buNone/>
              <a:defRPr sz="328"/>
            </a:lvl6pPr>
            <a:lvl7pPr marL="899770" indent="0">
              <a:buNone/>
              <a:defRPr sz="328"/>
            </a:lvl7pPr>
            <a:lvl8pPr marL="1049731" indent="0">
              <a:buNone/>
              <a:defRPr sz="328"/>
            </a:lvl8pPr>
            <a:lvl9pPr marL="1199693" indent="0">
              <a:buNone/>
              <a:defRPr sz="32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4AB6-777F-0D46-A5A3-530DCC335704}" type="datetimeFigureOut">
              <a:rPr lang="en-ES" smtClean="0"/>
              <a:t>9/8/23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A281-5AE7-5849-BD9D-BCDC33781FC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8074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0492" y="119765"/>
            <a:ext cx="6529805" cy="434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492" y="598822"/>
            <a:ext cx="6529805" cy="1427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492" y="2084942"/>
            <a:ext cx="1703427" cy="119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B4AB6-777F-0D46-A5A3-530DCC335704}" type="datetimeFigureOut">
              <a:rPr lang="en-ES" smtClean="0"/>
              <a:t>9/8/23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7824" y="2084942"/>
            <a:ext cx="2555141" cy="119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6869" y="2084942"/>
            <a:ext cx="1703427" cy="119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1A281-5AE7-5849-BD9D-BCDC33781FC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7913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9923" rtl="0" eaLnBrk="1" latinLnBrk="0" hangingPunct="1">
        <a:lnSpc>
          <a:spcPct val="90000"/>
        </a:lnSpc>
        <a:spcBef>
          <a:spcPct val="0"/>
        </a:spcBef>
        <a:buNone/>
        <a:defRPr sz="14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981" indent="-74981" algn="l" defTabSz="299923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918" kern="1200">
          <a:solidFill>
            <a:schemeClr val="tx1"/>
          </a:solidFill>
          <a:latin typeface="+mn-lt"/>
          <a:ea typeface="+mn-ea"/>
          <a:cs typeface="+mn-cs"/>
        </a:defRPr>
      </a:lvl1pPr>
      <a:lvl2pPr marL="224942" indent="-74981" algn="l" defTabSz="299923" rtl="0" eaLnBrk="1" latinLnBrk="0" hangingPunct="1">
        <a:lnSpc>
          <a:spcPct val="90000"/>
        </a:lnSpc>
        <a:spcBef>
          <a:spcPts val="164"/>
        </a:spcBef>
        <a:buFont typeface="Arial" panose="020B0604020202020204" pitchFamily="34" charset="0"/>
        <a:buChar char="•"/>
        <a:defRPr sz="787" kern="1200">
          <a:solidFill>
            <a:schemeClr val="tx1"/>
          </a:solidFill>
          <a:latin typeface="+mn-lt"/>
          <a:ea typeface="+mn-ea"/>
          <a:cs typeface="+mn-cs"/>
        </a:defRPr>
      </a:lvl2pPr>
      <a:lvl3pPr marL="374904" indent="-74981" algn="l" defTabSz="299923" rtl="0" eaLnBrk="1" latinLnBrk="0" hangingPunct="1">
        <a:lnSpc>
          <a:spcPct val="90000"/>
        </a:lnSpc>
        <a:spcBef>
          <a:spcPts val="164"/>
        </a:spcBef>
        <a:buFont typeface="Arial" panose="020B0604020202020204" pitchFamily="34" charset="0"/>
        <a:buChar char="•"/>
        <a:defRPr sz="656" kern="1200">
          <a:solidFill>
            <a:schemeClr val="tx1"/>
          </a:solidFill>
          <a:latin typeface="+mn-lt"/>
          <a:ea typeface="+mn-ea"/>
          <a:cs typeface="+mn-cs"/>
        </a:defRPr>
      </a:lvl3pPr>
      <a:lvl4pPr marL="524866" indent="-74981" algn="l" defTabSz="299923" rtl="0" eaLnBrk="1" latinLnBrk="0" hangingPunct="1">
        <a:lnSpc>
          <a:spcPct val="90000"/>
        </a:lnSpc>
        <a:spcBef>
          <a:spcPts val="164"/>
        </a:spcBef>
        <a:buFont typeface="Arial" panose="020B0604020202020204" pitchFamily="34" charset="0"/>
        <a:buChar char="•"/>
        <a:defRPr sz="590" kern="1200">
          <a:solidFill>
            <a:schemeClr val="tx1"/>
          </a:solidFill>
          <a:latin typeface="+mn-lt"/>
          <a:ea typeface="+mn-ea"/>
          <a:cs typeface="+mn-cs"/>
        </a:defRPr>
      </a:lvl4pPr>
      <a:lvl5pPr marL="674827" indent="-74981" algn="l" defTabSz="299923" rtl="0" eaLnBrk="1" latinLnBrk="0" hangingPunct="1">
        <a:lnSpc>
          <a:spcPct val="90000"/>
        </a:lnSpc>
        <a:spcBef>
          <a:spcPts val="164"/>
        </a:spcBef>
        <a:buFont typeface="Arial" panose="020B0604020202020204" pitchFamily="34" charset="0"/>
        <a:buChar char="•"/>
        <a:defRPr sz="590" kern="1200">
          <a:solidFill>
            <a:schemeClr val="tx1"/>
          </a:solidFill>
          <a:latin typeface="+mn-lt"/>
          <a:ea typeface="+mn-ea"/>
          <a:cs typeface="+mn-cs"/>
        </a:defRPr>
      </a:lvl5pPr>
      <a:lvl6pPr marL="824789" indent="-74981" algn="l" defTabSz="299923" rtl="0" eaLnBrk="1" latinLnBrk="0" hangingPunct="1">
        <a:lnSpc>
          <a:spcPct val="90000"/>
        </a:lnSpc>
        <a:spcBef>
          <a:spcPts val="164"/>
        </a:spcBef>
        <a:buFont typeface="Arial" panose="020B0604020202020204" pitchFamily="34" charset="0"/>
        <a:buChar char="•"/>
        <a:defRPr sz="590" kern="1200">
          <a:solidFill>
            <a:schemeClr val="tx1"/>
          </a:solidFill>
          <a:latin typeface="+mn-lt"/>
          <a:ea typeface="+mn-ea"/>
          <a:cs typeface="+mn-cs"/>
        </a:defRPr>
      </a:lvl6pPr>
      <a:lvl7pPr marL="974750" indent="-74981" algn="l" defTabSz="299923" rtl="0" eaLnBrk="1" latinLnBrk="0" hangingPunct="1">
        <a:lnSpc>
          <a:spcPct val="90000"/>
        </a:lnSpc>
        <a:spcBef>
          <a:spcPts val="164"/>
        </a:spcBef>
        <a:buFont typeface="Arial" panose="020B0604020202020204" pitchFamily="34" charset="0"/>
        <a:buChar char="•"/>
        <a:defRPr sz="590" kern="1200">
          <a:solidFill>
            <a:schemeClr val="tx1"/>
          </a:solidFill>
          <a:latin typeface="+mn-lt"/>
          <a:ea typeface="+mn-ea"/>
          <a:cs typeface="+mn-cs"/>
        </a:defRPr>
      </a:lvl7pPr>
      <a:lvl8pPr marL="1124712" indent="-74981" algn="l" defTabSz="299923" rtl="0" eaLnBrk="1" latinLnBrk="0" hangingPunct="1">
        <a:lnSpc>
          <a:spcPct val="90000"/>
        </a:lnSpc>
        <a:spcBef>
          <a:spcPts val="164"/>
        </a:spcBef>
        <a:buFont typeface="Arial" panose="020B0604020202020204" pitchFamily="34" charset="0"/>
        <a:buChar char="•"/>
        <a:defRPr sz="590" kern="1200">
          <a:solidFill>
            <a:schemeClr val="tx1"/>
          </a:solidFill>
          <a:latin typeface="+mn-lt"/>
          <a:ea typeface="+mn-ea"/>
          <a:cs typeface="+mn-cs"/>
        </a:defRPr>
      </a:lvl8pPr>
      <a:lvl9pPr marL="1274674" indent="-74981" algn="l" defTabSz="299923" rtl="0" eaLnBrk="1" latinLnBrk="0" hangingPunct="1">
        <a:lnSpc>
          <a:spcPct val="90000"/>
        </a:lnSpc>
        <a:spcBef>
          <a:spcPts val="164"/>
        </a:spcBef>
        <a:buFont typeface="Arial" panose="020B0604020202020204" pitchFamily="34" charset="0"/>
        <a:buChar char="•"/>
        <a:defRPr sz="5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9923" rtl="0" eaLnBrk="1" latinLnBrk="0" hangingPunct="1">
        <a:defRPr sz="590" kern="1200">
          <a:solidFill>
            <a:schemeClr val="tx1"/>
          </a:solidFill>
          <a:latin typeface="+mn-lt"/>
          <a:ea typeface="+mn-ea"/>
          <a:cs typeface="+mn-cs"/>
        </a:defRPr>
      </a:lvl1pPr>
      <a:lvl2pPr marL="149962" algn="l" defTabSz="299923" rtl="0" eaLnBrk="1" latinLnBrk="0" hangingPunct="1">
        <a:defRPr sz="590" kern="1200">
          <a:solidFill>
            <a:schemeClr val="tx1"/>
          </a:solidFill>
          <a:latin typeface="+mn-lt"/>
          <a:ea typeface="+mn-ea"/>
          <a:cs typeface="+mn-cs"/>
        </a:defRPr>
      </a:lvl2pPr>
      <a:lvl3pPr marL="299923" algn="l" defTabSz="299923" rtl="0" eaLnBrk="1" latinLnBrk="0" hangingPunct="1">
        <a:defRPr sz="590" kern="1200">
          <a:solidFill>
            <a:schemeClr val="tx1"/>
          </a:solidFill>
          <a:latin typeface="+mn-lt"/>
          <a:ea typeface="+mn-ea"/>
          <a:cs typeface="+mn-cs"/>
        </a:defRPr>
      </a:lvl3pPr>
      <a:lvl4pPr marL="449885" algn="l" defTabSz="299923" rtl="0" eaLnBrk="1" latinLnBrk="0" hangingPunct="1">
        <a:defRPr sz="590" kern="1200">
          <a:solidFill>
            <a:schemeClr val="tx1"/>
          </a:solidFill>
          <a:latin typeface="+mn-lt"/>
          <a:ea typeface="+mn-ea"/>
          <a:cs typeface="+mn-cs"/>
        </a:defRPr>
      </a:lvl4pPr>
      <a:lvl5pPr marL="599846" algn="l" defTabSz="299923" rtl="0" eaLnBrk="1" latinLnBrk="0" hangingPunct="1">
        <a:defRPr sz="590" kern="1200">
          <a:solidFill>
            <a:schemeClr val="tx1"/>
          </a:solidFill>
          <a:latin typeface="+mn-lt"/>
          <a:ea typeface="+mn-ea"/>
          <a:cs typeface="+mn-cs"/>
        </a:defRPr>
      </a:lvl5pPr>
      <a:lvl6pPr marL="749808" algn="l" defTabSz="299923" rtl="0" eaLnBrk="1" latinLnBrk="0" hangingPunct="1">
        <a:defRPr sz="590" kern="1200">
          <a:solidFill>
            <a:schemeClr val="tx1"/>
          </a:solidFill>
          <a:latin typeface="+mn-lt"/>
          <a:ea typeface="+mn-ea"/>
          <a:cs typeface="+mn-cs"/>
        </a:defRPr>
      </a:lvl6pPr>
      <a:lvl7pPr marL="899770" algn="l" defTabSz="299923" rtl="0" eaLnBrk="1" latinLnBrk="0" hangingPunct="1">
        <a:defRPr sz="590" kern="1200">
          <a:solidFill>
            <a:schemeClr val="tx1"/>
          </a:solidFill>
          <a:latin typeface="+mn-lt"/>
          <a:ea typeface="+mn-ea"/>
          <a:cs typeface="+mn-cs"/>
        </a:defRPr>
      </a:lvl7pPr>
      <a:lvl8pPr marL="1049731" algn="l" defTabSz="299923" rtl="0" eaLnBrk="1" latinLnBrk="0" hangingPunct="1">
        <a:defRPr sz="590" kern="1200">
          <a:solidFill>
            <a:schemeClr val="tx1"/>
          </a:solidFill>
          <a:latin typeface="+mn-lt"/>
          <a:ea typeface="+mn-ea"/>
          <a:cs typeface="+mn-cs"/>
        </a:defRPr>
      </a:lvl8pPr>
      <a:lvl9pPr marL="1199693" algn="l" defTabSz="299923" rtl="0" eaLnBrk="1" latinLnBrk="0" hangingPunct="1">
        <a:defRPr sz="5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unrise over a field with trees&#10;&#10;Description automatically generated">
            <a:extLst>
              <a:ext uri="{FF2B5EF4-FFF2-40B4-BE49-F238E27FC236}">
                <a16:creationId xmlns:a16="http://schemas.microsoft.com/office/drawing/2014/main" id="{0588F937-D083-D6F6-0084-ECBD6FFF9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9200" cy="2247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0DD839-F481-BD71-528A-D65B79F56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93" y="1793254"/>
            <a:ext cx="3029293" cy="29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6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Magnuson, James</dc:creator>
  <cp:lastModifiedBy>Magnuson, James</cp:lastModifiedBy>
  <cp:revision>1</cp:revision>
  <dcterms:created xsi:type="dcterms:W3CDTF">2023-08-09T22:25:14Z</dcterms:created>
  <dcterms:modified xsi:type="dcterms:W3CDTF">2023-08-09T22:32:19Z</dcterms:modified>
</cp:coreProperties>
</file>