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1" r:id="rId13"/>
    <p:sldId id="28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94660"/>
  </p:normalViewPr>
  <p:slideViewPr>
    <p:cSldViewPr>
      <p:cViewPr>
        <p:scale>
          <a:sx n="119" d="100"/>
          <a:sy n="119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EB1C6-6D63-423D-BE84-9923A21F205B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AC66-E6D3-4D12-B008-46BE1405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04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8F960-3D12-4D2F-8411-F0A077B62D43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EF65F-BB36-4D4B-9201-D4E4F847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73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" y="0"/>
            <a:ext cx="9142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343400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3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577840"/>
          </a:xfrm>
          <a:prstGeom prst="rect">
            <a:avLst/>
          </a:prstGeom>
        </p:spPr>
        <p:txBody>
          <a:bodyPr vert="eaVert"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577840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62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247900" y="2286000"/>
            <a:ext cx="464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E8AB4"/>
                </a:solidFill>
              </a:rPr>
              <a:t>Thank You!</a:t>
            </a:r>
          </a:p>
          <a:p>
            <a:pPr algn="ctr"/>
            <a:endParaRPr lang="en-US" sz="2400" dirty="0" smtClean="0">
              <a:solidFill>
                <a:srgbClr val="5E8AB4"/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www.agilethought.com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25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38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4"/>
                </a:solidFill>
              </a:defRPr>
            </a:lvl1pPr>
            <a:lvl2pPr>
              <a:defRPr sz="2400">
                <a:solidFill>
                  <a:schemeClr val="accent4"/>
                </a:solidFill>
              </a:defRPr>
            </a:lvl2pPr>
            <a:lvl3pPr>
              <a:defRPr sz="2000">
                <a:solidFill>
                  <a:schemeClr val="accent4"/>
                </a:solidFill>
              </a:defRPr>
            </a:lvl3pPr>
            <a:lvl4pPr>
              <a:defRPr sz="1800">
                <a:solidFill>
                  <a:schemeClr val="accent4"/>
                </a:solidFill>
              </a:defRPr>
            </a:lvl4pPr>
            <a:lvl5pPr>
              <a:defRPr sz="1800">
                <a:solidFill>
                  <a:schemeClr val="accent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4"/>
                </a:solidFill>
              </a:defRPr>
            </a:lvl1pPr>
            <a:lvl2pPr>
              <a:defRPr sz="2400">
                <a:solidFill>
                  <a:schemeClr val="accent4"/>
                </a:solidFill>
              </a:defRPr>
            </a:lvl2pPr>
            <a:lvl3pPr>
              <a:defRPr sz="2000">
                <a:solidFill>
                  <a:schemeClr val="accent4"/>
                </a:solidFill>
              </a:defRPr>
            </a:lvl3pPr>
            <a:lvl4pPr>
              <a:defRPr sz="1800">
                <a:solidFill>
                  <a:schemeClr val="accent4"/>
                </a:solidFill>
              </a:defRPr>
            </a:lvl4pPr>
            <a:lvl5pPr>
              <a:defRPr sz="1800">
                <a:solidFill>
                  <a:schemeClr val="accent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33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6732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4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accent4"/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accent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6732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4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accent4"/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accent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7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12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1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5958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25958"/>
            <a:ext cx="5111750" cy="55046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accent4"/>
                </a:solidFill>
              </a:defRPr>
            </a:lvl3pPr>
            <a:lvl4pPr>
              <a:defRPr sz="2000">
                <a:solidFill>
                  <a:schemeClr val="accent4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88009"/>
            <a:ext cx="3008313" cy="43555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36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76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74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42900" y="306822"/>
            <a:ext cx="8458200" cy="586686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0" y="6019800"/>
            <a:ext cx="9144000" cy="307777"/>
            <a:chOff x="0" y="5840772"/>
            <a:chExt cx="9144000" cy="307777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5857500"/>
              <a:ext cx="9144000" cy="274320"/>
            </a:xfrm>
            <a:prstGeom prst="rect">
              <a:avLst/>
            </a:prstGeom>
            <a:solidFill>
              <a:srgbClr val="5E8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3303814" y="5840772"/>
              <a:ext cx="5486400" cy="307777"/>
            </a:xfrm>
            <a:prstGeom prst="rect">
              <a:avLst/>
            </a:prstGeom>
            <a:noFill/>
          </p:spPr>
          <p:txBody>
            <a:bodyPr wrap="square" lIns="91440" rIns="0" rtlCol="0">
              <a:spAutoFit/>
            </a:bodyPr>
            <a:lstStyle/>
            <a:p>
              <a:pPr algn="r"/>
              <a:r>
                <a:rPr lang="en-US" sz="1400" i="1" dirty="0" smtClean="0">
                  <a:solidFill>
                    <a:schemeClr val="bg1"/>
                  </a:solidFill>
                </a:rPr>
                <a:t>Insightful</a:t>
              </a:r>
              <a:r>
                <a:rPr lang="en-US" sz="1400" i="1" baseline="0" dirty="0" smtClean="0">
                  <a:solidFill>
                    <a:schemeClr val="bg1"/>
                  </a:solidFill>
                </a:rPr>
                <a:t> Solutions :: Innovative Technologies</a:t>
              </a:r>
              <a:endParaRPr lang="en-US" sz="1400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419088"/>
            <a:ext cx="1790700" cy="306245"/>
          </a:xfrm>
          <a:prstGeom prst="rect">
            <a:avLst/>
          </a:prstGeom>
        </p:spPr>
      </p:pic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387127"/>
            <a:ext cx="2133600" cy="307777"/>
          </a:xfrm>
          <a:prstGeom prst="rect">
            <a:avLst/>
          </a:prstGeom>
        </p:spPr>
        <p:txBody>
          <a:bodyPr rIns="91440" anchor="ctr" anchorCtr="1">
            <a:spAutoFit/>
          </a:bodyPr>
          <a:lstStyle>
            <a:lvl1pPr>
              <a:defRPr sz="1400"/>
            </a:lvl1pPr>
          </a:lstStyle>
          <a:p>
            <a:fld id="{8327F3C1-9D4F-44C6-A706-2C589EEEA0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9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etter.com/gregyoung/" TargetMode="External"/><Relationship Id="rId2" Type="http://schemas.openxmlformats.org/officeDocument/2006/relationships/hyperlink" Target="http://cqrsinf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jonathanoliver.com/" TargetMode="External"/><Relationship Id="rId4" Type="http://schemas.openxmlformats.org/officeDocument/2006/relationships/hyperlink" Target="http://www.udidahan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son.smal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5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1"/>
          </a:xfrm>
        </p:spPr>
        <p:txBody>
          <a:bodyPr/>
          <a:lstStyle/>
          <a:p>
            <a:r>
              <a:rPr lang="en-US" dirty="0" smtClean="0"/>
              <a:t>CQRS: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://cqrsinfo.com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Greg Young: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://codebetter.com/gregyoung/</a:t>
            </a:r>
            <a:endParaRPr lang="en-US" dirty="0" smtClean="0"/>
          </a:p>
          <a:p>
            <a:r>
              <a:rPr lang="en-US" dirty="0" smtClean="0"/>
              <a:t>Udi </a:t>
            </a:r>
            <a:r>
              <a:rPr lang="en-US" dirty="0" err="1" smtClean="0"/>
              <a:t>Dahan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://www.udidahan.com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Jonathan Oliver: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http://blog.jonathanoliver.com/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9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presenter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Jason Smale is a consultant at AgileThought.</a:t>
            </a:r>
          </a:p>
          <a:p>
            <a:r>
              <a:rPr lang="en-US" dirty="0" smtClean="0"/>
              <a:t>Over 11 years experience, mostly with Microsoft technologies.</a:t>
            </a:r>
          </a:p>
          <a:p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http://blog.jason.smale.org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jasonsmale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N-Tier Architecture Review</a:t>
            </a:r>
          </a:p>
          <a:p>
            <a:r>
              <a:rPr lang="en-US" dirty="0" smtClean="0"/>
              <a:t>Overview of CQRS</a:t>
            </a:r>
          </a:p>
          <a:p>
            <a:r>
              <a:rPr lang="en-US" dirty="0" smtClean="0"/>
              <a:t>Queries</a:t>
            </a:r>
          </a:p>
          <a:p>
            <a:r>
              <a:rPr lang="en-US" dirty="0" smtClean="0"/>
              <a:t>Commands</a:t>
            </a:r>
          </a:p>
          <a:p>
            <a:r>
              <a:rPr lang="en-US" dirty="0"/>
              <a:t>Domain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N-Tier Architecture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1143000"/>
            <a:ext cx="21336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28956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7205" y="4648200"/>
            <a:ext cx="2133600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10" name="Up-Down Arrow 9"/>
          <p:cNvSpPr/>
          <p:nvPr/>
        </p:nvSpPr>
        <p:spPr>
          <a:xfrm>
            <a:off x="4443663" y="22860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4459705" y="40386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1143000"/>
            <a:ext cx="21336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38100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3810000"/>
            <a:ext cx="2133600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10" name="Up-Down Arrow 9"/>
          <p:cNvSpPr/>
          <p:nvPr/>
        </p:nvSpPr>
        <p:spPr>
          <a:xfrm rot="-1980000">
            <a:off x="5541679" y="2149662"/>
            <a:ext cx="228600" cy="1785441"/>
          </a:xfrm>
          <a:prstGeom prst="upDownArrow">
            <a:avLst>
              <a:gd name="adj1" fmla="val 42106"/>
              <a:gd name="adj2" fmla="val 605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 rot="16200000">
            <a:off x="4457702" y="3276599"/>
            <a:ext cx="228600" cy="21336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1143000"/>
            <a:ext cx="21336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38100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3810000"/>
            <a:ext cx="2133600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8" name="Down Arrow 7"/>
          <p:cNvSpPr/>
          <p:nvPr/>
        </p:nvSpPr>
        <p:spPr>
          <a:xfrm rot="-1980000">
            <a:off x="5945647" y="2134092"/>
            <a:ext cx="211987" cy="1814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3509211" y="4286250"/>
            <a:ext cx="2133600" cy="190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980000" flipV="1">
            <a:off x="2991564" y="2134093"/>
            <a:ext cx="211987" cy="1814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1143000"/>
            <a:ext cx="21336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38100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3810000"/>
            <a:ext cx="2133600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 View Model</a:t>
            </a:r>
          </a:p>
        </p:txBody>
      </p:sp>
      <p:sp>
        <p:nvSpPr>
          <p:cNvPr id="8" name="Down Arrow 7"/>
          <p:cNvSpPr/>
          <p:nvPr/>
        </p:nvSpPr>
        <p:spPr>
          <a:xfrm rot="-1980000">
            <a:off x="5945647" y="2134092"/>
            <a:ext cx="211987" cy="1814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3509211" y="4286250"/>
            <a:ext cx="2133600" cy="190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980000" flipV="1">
            <a:off x="2991564" y="2134093"/>
            <a:ext cx="211987" cy="1814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1143000"/>
            <a:ext cx="21336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38100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3810000"/>
            <a:ext cx="2133600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 View Model</a:t>
            </a:r>
          </a:p>
        </p:txBody>
      </p:sp>
      <p:sp>
        <p:nvSpPr>
          <p:cNvPr id="8" name="Down Arrow 7"/>
          <p:cNvSpPr/>
          <p:nvPr/>
        </p:nvSpPr>
        <p:spPr>
          <a:xfrm rot="-1980000">
            <a:off x="5945647" y="2134092"/>
            <a:ext cx="211987" cy="1814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3509211" y="4286250"/>
            <a:ext cx="2133600" cy="190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980000" flipV="1">
            <a:off x="2991564" y="2134093"/>
            <a:ext cx="211987" cy="1814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33182" y="2850731"/>
            <a:ext cx="1236916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4566" y="4191000"/>
            <a:ext cx="774868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49249" y="2850731"/>
            <a:ext cx="896615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24343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0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Thought">
  <a:themeElements>
    <a:clrScheme name="AgileThought">
      <a:dk1>
        <a:sysClr val="windowText" lastClr="000000"/>
      </a:dk1>
      <a:lt1>
        <a:sysClr val="window" lastClr="FFFFFF"/>
      </a:lt1>
      <a:dk2>
        <a:srgbClr val="5E8AB4"/>
      </a:dk2>
      <a:lt2>
        <a:srgbClr val="EEECE1"/>
      </a:lt2>
      <a:accent1>
        <a:srgbClr val="A2BAE0"/>
      </a:accent1>
      <a:accent2>
        <a:srgbClr val="FF9E1B"/>
      </a:accent2>
      <a:accent3>
        <a:srgbClr val="FFCB25"/>
      </a:accent3>
      <a:accent4>
        <a:srgbClr val="7F7F7F"/>
      </a:accent4>
      <a:accent5>
        <a:srgbClr val="254372"/>
      </a:accent5>
      <a:accent6>
        <a:srgbClr val="D8D8D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CC0ED43BB99499F5B6B0C7013DF66" ma:contentTypeVersion="0" ma:contentTypeDescription="Create a new document." ma:contentTypeScope="" ma:versionID="e4bc6f49d29b44612d03ef7ae775c3c3">
  <xsd:schema xmlns:xsd="http://www.w3.org/2001/XMLSchema" xmlns:p="http://schemas.microsoft.com/office/2006/metadata/properties" targetNamespace="http://schemas.microsoft.com/office/2006/metadata/properties" ma:root="true" ma:fieldsID="06f85212665b5df8fd7aa90b7999a8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A829B1A-EB61-4264-B452-98A6EF6AEE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B90AC3A-0BC2-40A9-9731-7D4AAA2E43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52C2E9-8646-4590-B1BF-E11DB9F1E98F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AgileThought</Template>
  <TotalTime>141</TotalTime>
  <Words>87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AgileThought</vt:lpstr>
      <vt:lpstr>PowerPoint Presentation</vt:lpstr>
      <vt:lpstr>About the presenter</vt:lpstr>
      <vt:lpstr>CQRS Agenda</vt:lpstr>
      <vt:lpstr>N-Tier Architecture Review</vt:lpstr>
      <vt:lpstr>PowerPoint Presentation</vt:lpstr>
      <vt:lpstr>PowerPoint Presentation</vt:lpstr>
      <vt:lpstr>PowerPoint Presentation</vt:lpstr>
      <vt:lpstr>CQRS</vt:lpstr>
      <vt:lpstr>Code Time</vt:lpstr>
      <vt:lpstr>References and 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Smale</dc:creator>
  <cp:lastModifiedBy>Jason Smale</cp:lastModifiedBy>
  <cp:revision>5</cp:revision>
  <dcterms:created xsi:type="dcterms:W3CDTF">2011-09-05T22:56:27Z</dcterms:created>
  <dcterms:modified xsi:type="dcterms:W3CDTF">2011-09-06T01:17:34Z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0x010100368CC0ED43BB99499F5B6B0C7013DF66</vt:lpwstr>
  </property>
</Properties>
</file>