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95" r:id="rId5"/>
    <p:sldId id="409" r:id="rId6"/>
    <p:sldId id="404" r:id="rId7"/>
    <p:sldId id="410" r:id="rId8"/>
    <p:sldId id="397" r:id="rId9"/>
    <p:sldId id="406" r:id="rId10"/>
    <p:sldId id="407" r:id="rId11"/>
    <p:sldId id="408" r:id="rId12"/>
    <p:sldId id="396" r:id="rId13"/>
    <p:sldId id="398" r:id="rId14"/>
    <p:sldId id="405" r:id="rId15"/>
    <p:sldId id="402" r:id="rId16"/>
    <p:sldId id="387" r:id="rId17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308BB-A333-406E-8A2A-705B1EF27CEE}" v="26" dt="2021-11-15T11:11:32.291"/>
    <p1510:client id="{80A91B7F-409B-4833-B030-E81D7647E0C9}" v="93" dt="2021-11-15T17:13:28.414"/>
    <p1510:client id="{BB9049BA-032F-494F-9725-629FDDB66737}" v="57" dt="2021-11-15T10:49:04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2" autoAdjust="0"/>
    <p:restoredTop sz="94737" autoAdjust="0"/>
  </p:normalViewPr>
  <p:slideViewPr>
    <p:cSldViewPr>
      <p:cViewPr varScale="1">
        <p:scale>
          <a:sx n="106" d="100"/>
          <a:sy n="106" d="100"/>
        </p:scale>
        <p:origin x="1464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Isabel Gaspar Freitas" userId="S::aif@isep.ipp.pt::84d32fa0-8452-4856-a18c-2333197c8b06" providerId="AD" clId="Web-{80A91B7F-409B-4833-B030-E81D7647E0C9}"/>
    <pc:docChg chg="modSld">
      <pc:chgData name="Ana Isabel Gaspar Freitas" userId="S::aif@isep.ipp.pt::84d32fa0-8452-4856-a18c-2333197c8b06" providerId="AD" clId="Web-{80A91B7F-409B-4833-B030-E81D7647E0C9}" dt="2021-11-15T17:13:28.414" v="82" actId="20577"/>
      <pc:docMkLst>
        <pc:docMk/>
      </pc:docMkLst>
      <pc:sldChg chg="modSp">
        <pc:chgData name="Ana Isabel Gaspar Freitas" userId="S::aif@isep.ipp.pt::84d32fa0-8452-4856-a18c-2333197c8b06" providerId="AD" clId="Web-{80A91B7F-409B-4833-B030-E81D7647E0C9}" dt="2021-11-15T17:11:49.845" v="73"/>
        <pc:sldMkLst>
          <pc:docMk/>
          <pc:sldMk cId="930808003" sldId="397"/>
        </pc:sldMkLst>
        <pc:graphicFrameChg chg="mod modGraphic">
          <ac:chgData name="Ana Isabel Gaspar Freitas" userId="S::aif@isep.ipp.pt::84d32fa0-8452-4856-a18c-2333197c8b06" providerId="AD" clId="Web-{80A91B7F-409B-4833-B030-E81D7647E0C9}" dt="2021-11-15T17:11:49.845" v="73"/>
          <ac:graphicFrameMkLst>
            <pc:docMk/>
            <pc:sldMk cId="930808003" sldId="397"/>
            <ac:graphicFrameMk id="3" creationId="{29BF71B3-7B38-49E6-9E10-815F6880CA3B}"/>
          </ac:graphicFrameMkLst>
        </pc:graphicFrameChg>
      </pc:sldChg>
      <pc:sldChg chg="modSp">
        <pc:chgData name="Ana Isabel Gaspar Freitas" userId="S::aif@isep.ipp.pt::84d32fa0-8452-4856-a18c-2333197c8b06" providerId="AD" clId="Web-{80A91B7F-409B-4833-B030-E81D7647E0C9}" dt="2021-11-15T17:13:28.414" v="82" actId="20577"/>
        <pc:sldMkLst>
          <pc:docMk/>
          <pc:sldMk cId="2942352359" sldId="402"/>
        </pc:sldMkLst>
        <pc:spChg chg="mod">
          <ac:chgData name="Ana Isabel Gaspar Freitas" userId="S::aif@isep.ipp.pt::84d32fa0-8452-4856-a18c-2333197c8b06" providerId="AD" clId="Web-{80A91B7F-409B-4833-B030-E81D7647E0C9}" dt="2021-11-15T17:13:28.414" v="82" actId="20577"/>
          <ac:spMkLst>
            <pc:docMk/>
            <pc:sldMk cId="2942352359" sldId="402"/>
            <ac:spMk id="5" creationId="{DB96577C-34ED-48A2-A7FD-C6822D87959C}"/>
          </ac:spMkLst>
        </pc:spChg>
      </pc:sldChg>
      <pc:sldChg chg="modSp">
        <pc:chgData name="Ana Isabel Gaspar Freitas" userId="S::aif@isep.ipp.pt::84d32fa0-8452-4856-a18c-2333197c8b06" providerId="AD" clId="Web-{80A91B7F-409B-4833-B030-E81D7647E0C9}" dt="2021-11-15T17:11:11.640" v="43"/>
        <pc:sldMkLst>
          <pc:docMk/>
          <pc:sldMk cId="244167943" sldId="409"/>
        </pc:sldMkLst>
        <pc:spChg chg="mod">
          <ac:chgData name="Ana Isabel Gaspar Freitas" userId="S::aif@isep.ipp.pt::84d32fa0-8452-4856-a18c-2333197c8b06" providerId="AD" clId="Web-{80A91B7F-409B-4833-B030-E81D7647E0C9}" dt="2021-11-15T17:10:42.217" v="33" actId="20577"/>
          <ac:spMkLst>
            <pc:docMk/>
            <pc:sldMk cId="244167943" sldId="409"/>
            <ac:spMk id="7" creationId="{6F8BAF59-30E8-4D49-87D9-D5A1CD648639}"/>
          </ac:spMkLst>
        </pc:spChg>
        <pc:graphicFrameChg chg="mod modGraphic">
          <ac:chgData name="Ana Isabel Gaspar Freitas" userId="S::aif@isep.ipp.pt::84d32fa0-8452-4856-a18c-2333197c8b06" providerId="AD" clId="Web-{80A91B7F-409B-4833-B030-E81D7647E0C9}" dt="2021-11-15T17:11:11.640" v="43"/>
          <ac:graphicFrameMkLst>
            <pc:docMk/>
            <pc:sldMk cId="244167943" sldId="409"/>
            <ac:graphicFrameMk id="2" creationId="{CE9589D4-96FD-42EC-88BF-AABA0DB75B49}"/>
          </ac:graphicFrameMkLst>
        </pc:graphicFrameChg>
      </pc:sldChg>
    </pc:docChg>
  </pc:docChgLst>
  <pc:docChgLst>
    <pc:chgData name="Alberto Pereira" userId="025b4ed9-2f4b-4a2d-9e8c-c2c2ba3dff92" providerId="ADAL" clId="{2A6308BB-A333-406E-8A2A-705B1EF27CEE}"/>
    <pc:docChg chg="undo custSel addSld modSld sldOrd">
      <pc:chgData name="Alberto Pereira" userId="025b4ed9-2f4b-4a2d-9e8c-c2c2ba3dff92" providerId="ADAL" clId="{2A6308BB-A333-406E-8A2A-705B1EF27CEE}" dt="2021-11-15T11:38:35.795" v="927" actId="478"/>
      <pc:docMkLst>
        <pc:docMk/>
      </pc:docMkLst>
      <pc:sldChg chg="modSp mod">
        <pc:chgData name="Alberto Pereira" userId="025b4ed9-2f4b-4a2d-9e8c-c2c2ba3dff92" providerId="ADAL" clId="{2A6308BB-A333-406E-8A2A-705B1EF27CEE}" dt="2021-11-15T10:49:51.366" v="0" actId="790"/>
        <pc:sldMkLst>
          <pc:docMk/>
          <pc:sldMk cId="0" sldId="295"/>
        </pc:sldMkLst>
        <pc:spChg chg="mod">
          <ac:chgData name="Alberto Pereira" userId="025b4ed9-2f4b-4a2d-9e8c-c2c2ba3dff92" providerId="ADAL" clId="{2A6308BB-A333-406E-8A2A-705B1EF27CEE}" dt="2021-11-15T10:49:51.366" v="0" actId="790"/>
          <ac:spMkLst>
            <pc:docMk/>
            <pc:sldMk cId="0" sldId="295"/>
            <ac:spMk id="3" creationId="{A20BB2CE-AD20-4EB4-9198-1AB0990B2FB7}"/>
          </ac:spMkLst>
        </pc:spChg>
      </pc:sldChg>
      <pc:sldChg chg="modSp mod">
        <pc:chgData name="Alberto Pereira" userId="025b4ed9-2f4b-4a2d-9e8c-c2c2ba3dff92" providerId="ADAL" clId="{2A6308BB-A333-406E-8A2A-705B1EF27CEE}" dt="2021-11-15T10:59:37.190" v="575" actId="790"/>
        <pc:sldMkLst>
          <pc:docMk/>
          <pc:sldMk cId="3331416695" sldId="396"/>
        </pc:sldMkLst>
        <pc:spChg chg="mod">
          <ac:chgData name="Alberto Pereira" userId="025b4ed9-2f4b-4a2d-9e8c-c2c2ba3dff92" providerId="ADAL" clId="{2A6308BB-A333-406E-8A2A-705B1EF27CEE}" dt="2021-11-15T10:59:37.190" v="575" actId="790"/>
          <ac:spMkLst>
            <pc:docMk/>
            <pc:sldMk cId="3331416695" sldId="396"/>
            <ac:spMk id="5" creationId="{E87CCFBD-63B6-4340-92B3-5E03879F60E8}"/>
          </ac:spMkLst>
        </pc:spChg>
        <pc:spChg chg="mod">
          <ac:chgData name="Alberto Pereira" userId="025b4ed9-2f4b-4a2d-9e8c-c2c2ba3dff92" providerId="ADAL" clId="{2A6308BB-A333-406E-8A2A-705B1EF27CEE}" dt="2021-11-15T10:59:37.190" v="575" actId="790"/>
          <ac:spMkLst>
            <pc:docMk/>
            <pc:sldMk cId="3331416695" sldId="396"/>
            <ac:spMk id="6" creationId="{D06360EC-9833-4654-B8AD-2795D9E72058}"/>
          </ac:spMkLst>
        </pc:spChg>
      </pc:sldChg>
      <pc:sldChg chg="modSp mod">
        <pc:chgData name="Alberto Pereira" userId="025b4ed9-2f4b-4a2d-9e8c-c2c2ba3dff92" providerId="ADAL" clId="{2A6308BB-A333-406E-8A2A-705B1EF27CEE}" dt="2021-11-15T11:18:52.975" v="926" actId="20577"/>
        <pc:sldMkLst>
          <pc:docMk/>
          <pc:sldMk cId="930808003" sldId="397"/>
        </pc:sldMkLst>
        <pc:spChg chg="mod">
          <ac:chgData name="Alberto Pereira" userId="025b4ed9-2f4b-4a2d-9e8c-c2c2ba3dff92" providerId="ADAL" clId="{2A6308BB-A333-406E-8A2A-705B1EF27CEE}" dt="2021-11-15T10:54:11.995" v="235" actId="20577"/>
          <ac:spMkLst>
            <pc:docMk/>
            <pc:sldMk cId="930808003" sldId="397"/>
            <ac:spMk id="2" creationId="{E2D09C92-6533-459B-B793-05CE76CDCCC0}"/>
          </ac:spMkLst>
        </pc:spChg>
        <pc:graphicFrameChg chg="mod modGraphic">
          <ac:chgData name="Alberto Pereira" userId="025b4ed9-2f4b-4a2d-9e8c-c2c2ba3dff92" providerId="ADAL" clId="{2A6308BB-A333-406E-8A2A-705B1EF27CEE}" dt="2021-11-15T11:18:52.975" v="926" actId="20577"/>
          <ac:graphicFrameMkLst>
            <pc:docMk/>
            <pc:sldMk cId="930808003" sldId="397"/>
            <ac:graphicFrameMk id="3" creationId="{29BF71B3-7B38-49E6-9E10-815F6880CA3B}"/>
          </ac:graphicFrameMkLst>
        </pc:graphicFrameChg>
      </pc:sldChg>
      <pc:sldChg chg="modSp mod">
        <pc:chgData name="Alberto Pereira" userId="025b4ed9-2f4b-4a2d-9e8c-c2c2ba3dff92" providerId="ADAL" clId="{2A6308BB-A333-406E-8A2A-705B1EF27CEE}" dt="2021-11-15T10:58:36.011" v="539" actId="20577"/>
        <pc:sldMkLst>
          <pc:docMk/>
          <pc:sldMk cId="3250254882" sldId="398"/>
        </pc:sldMkLst>
        <pc:spChg chg="mod">
          <ac:chgData name="Alberto Pereira" userId="025b4ed9-2f4b-4a2d-9e8c-c2c2ba3dff92" providerId="ADAL" clId="{2A6308BB-A333-406E-8A2A-705B1EF27CEE}" dt="2021-11-15T10:58:14.715" v="520" actId="790"/>
          <ac:spMkLst>
            <pc:docMk/>
            <pc:sldMk cId="3250254882" sldId="398"/>
            <ac:spMk id="3" creationId="{0B46F64C-4411-4F59-B546-FCD8654F7B3C}"/>
          </ac:spMkLst>
        </pc:spChg>
        <pc:spChg chg="mod">
          <ac:chgData name="Alberto Pereira" userId="025b4ed9-2f4b-4a2d-9e8c-c2c2ba3dff92" providerId="ADAL" clId="{2A6308BB-A333-406E-8A2A-705B1EF27CEE}" dt="2021-11-15T10:58:14.715" v="520" actId="790"/>
          <ac:spMkLst>
            <pc:docMk/>
            <pc:sldMk cId="3250254882" sldId="398"/>
            <ac:spMk id="5" creationId="{E87CCFBD-63B6-4340-92B3-5E03879F60E8}"/>
          </ac:spMkLst>
        </pc:spChg>
        <pc:spChg chg="mod">
          <ac:chgData name="Alberto Pereira" userId="025b4ed9-2f4b-4a2d-9e8c-c2c2ba3dff92" providerId="ADAL" clId="{2A6308BB-A333-406E-8A2A-705B1EF27CEE}" dt="2021-11-15T10:58:14.715" v="520" actId="790"/>
          <ac:spMkLst>
            <pc:docMk/>
            <pc:sldMk cId="3250254882" sldId="398"/>
            <ac:spMk id="6" creationId="{D06360EC-9833-4654-B8AD-2795D9E72058}"/>
          </ac:spMkLst>
        </pc:spChg>
        <pc:spChg chg="mod">
          <ac:chgData name="Alberto Pereira" userId="025b4ed9-2f4b-4a2d-9e8c-c2c2ba3dff92" providerId="ADAL" clId="{2A6308BB-A333-406E-8A2A-705B1EF27CEE}" dt="2021-11-15T10:58:14.715" v="520" actId="790"/>
          <ac:spMkLst>
            <pc:docMk/>
            <pc:sldMk cId="3250254882" sldId="398"/>
            <ac:spMk id="7" creationId="{73B9FD58-6876-4E87-998E-ACA36985B86E}"/>
          </ac:spMkLst>
        </pc:spChg>
        <pc:spChg chg="mod">
          <ac:chgData name="Alberto Pereira" userId="025b4ed9-2f4b-4a2d-9e8c-c2c2ba3dff92" providerId="ADAL" clId="{2A6308BB-A333-406E-8A2A-705B1EF27CEE}" dt="2021-11-15T10:58:36.011" v="539" actId="20577"/>
          <ac:spMkLst>
            <pc:docMk/>
            <pc:sldMk cId="3250254882" sldId="398"/>
            <ac:spMk id="8" creationId="{39B8E455-F8DD-4DEF-9E49-A26421870FC1}"/>
          </ac:spMkLst>
        </pc:spChg>
      </pc:sldChg>
      <pc:sldChg chg="modSp mod">
        <pc:chgData name="Alberto Pereira" userId="025b4ed9-2f4b-4a2d-9e8c-c2c2ba3dff92" providerId="ADAL" clId="{2A6308BB-A333-406E-8A2A-705B1EF27CEE}" dt="2021-11-15T10:59:20.889" v="574" actId="20577"/>
        <pc:sldMkLst>
          <pc:docMk/>
          <pc:sldMk cId="2942352359" sldId="402"/>
        </pc:sldMkLst>
        <pc:spChg chg="mod">
          <ac:chgData name="Alberto Pereira" userId="025b4ed9-2f4b-4a2d-9e8c-c2c2ba3dff92" providerId="ADAL" clId="{2A6308BB-A333-406E-8A2A-705B1EF27CEE}" dt="2021-11-15T10:59:20.889" v="574" actId="20577"/>
          <ac:spMkLst>
            <pc:docMk/>
            <pc:sldMk cId="2942352359" sldId="402"/>
            <ac:spMk id="5" creationId="{DB96577C-34ED-48A2-A7FD-C6822D87959C}"/>
          </ac:spMkLst>
        </pc:spChg>
      </pc:sldChg>
      <pc:sldChg chg="addSp delSp modSp mod">
        <pc:chgData name="Alberto Pereira" userId="025b4ed9-2f4b-4a2d-9e8c-c2c2ba3dff92" providerId="ADAL" clId="{2A6308BB-A333-406E-8A2A-705B1EF27CEE}" dt="2021-11-15T11:38:35.795" v="927" actId="478"/>
        <pc:sldMkLst>
          <pc:docMk/>
          <pc:sldMk cId="4173375763" sldId="404"/>
        </pc:sldMkLst>
        <pc:spChg chg="mod">
          <ac:chgData name="Alberto Pereira" userId="025b4ed9-2f4b-4a2d-9e8c-c2c2ba3dff92" providerId="ADAL" clId="{2A6308BB-A333-406E-8A2A-705B1EF27CEE}" dt="2021-11-15T11:16:34.689" v="912" actId="790"/>
          <ac:spMkLst>
            <pc:docMk/>
            <pc:sldMk cId="4173375763" sldId="404"/>
            <ac:spMk id="5" creationId="{E87CCFBD-63B6-4340-92B3-5E03879F60E8}"/>
          </ac:spMkLst>
        </pc:spChg>
        <pc:spChg chg="del mod">
          <ac:chgData name="Alberto Pereira" userId="025b4ed9-2f4b-4a2d-9e8c-c2c2ba3dff92" providerId="ADAL" clId="{2A6308BB-A333-406E-8A2A-705B1EF27CEE}" dt="2021-11-15T11:10:33.479" v="838" actId="478"/>
          <ac:spMkLst>
            <pc:docMk/>
            <pc:sldMk cId="4173375763" sldId="404"/>
            <ac:spMk id="6" creationId="{D06360EC-9833-4654-B8AD-2795D9E72058}"/>
          </ac:spMkLst>
        </pc:spChg>
        <pc:spChg chg="add del mod">
          <ac:chgData name="Alberto Pereira" userId="025b4ed9-2f4b-4a2d-9e8c-c2c2ba3dff92" providerId="ADAL" clId="{2A6308BB-A333-406E-8A2A-705B1EF27CEE}" dt="2021-11-15T11:38:35.795" v="927" actId="478"/>
          <ac:spMkLst>
            <pc:docMk/>
            <pc:sldMk cId="4173375763" sldId="404"/>
            <ac:spMk id="7" creationId="{EF796CBB-2D5F-45AB-BDE2-3D39A67C7EF4}"/>
          </ac:spMkLst>
        </pc:spChg>
        <pc:graphicFrameChg chg="mod modGraphic">
          <ac:chgData name="Alberto Pereira" userId="025b4ed9-2f4b-4a2d-9e8c-c2c2ba3dff92" providerId="ADAL" clId="{2A6308BB-A333-406E-8A2A-705B1EF27CEE}" dt="2021-11-15T11:16:49.138" v="913" actId="790"/>
          <ac:graphicFrameMkLst>
            <pc:docMk/>
            <pc:sldMk cId="4173375763" sldId="404"/>
            <ac:graphicFrameMk id="2" creationId="{CE9589D4-96FD-42EC-88BF-AABA0DB75B49}"/>
          </ac:graphicFrameMkLst>
        </pc:graphicFrameChg>
      </pc:sldChg>
      <pc:sldChg chg="modSp mod">
        <pc:chgData name="Alberto Pereira" userId="025b4ed9-2f4b-4a2d-9e8c-c2c2ba3dff92" providerId="ADAL" clId="{2A6308BB-A333-406E-8A2A-705B1EF27CEE}" dt="2021-11-15T10:58:54.718" v="556" actId="790"/>
        <pc:sldMkLst>
          <pc:docMk/>
          <pc:sldMk cId="81955380" sldId="405"/>
        </pc:sldMkLst>
        <pc:spChg chg="mod">
          <ac:chgData name="Alberto Pereira" userId="025b4ed9-2f4b-4a2d-9e8c-c2c2ba3dff92" providerId="ADAL" clId="{2A6308BB-A333-406E-8A2A-705B1EF27CEE}" dt="2021-11-15T10:58:54.718" v="556" actId="790"/>
          <ac:spMkLst>
            <pc:docMk/>
            <pc:sldMk cId="81955380" sldId="405"/>
            <ac:spMk id="3" creationId="{0B46F64C-4411-4F59-B546-FCD8654F7B3C}"/>
          </ac:spMkLst>
        </pc:spChg>
        <pc:spChg chg="mod">
          <ac:chgData name="Alberto Pereira" userId="025b4ed9-2f4b-4a2d-9e8c-c2c2ba3dff92" providerId="ADAL" clId="{2A6308BB-A333-406E-8A2A-705B1EF27CEE}" dt="2021-11-15T10:58:54.718" v="556" actId="790"/>
          <ac:spMkLst>
            <pc:docMk/>
            <pc:sldMk cId="81955380" sldId="405"/>
            <ac:spMk id="5" creationId="{E87CCFBD-63B6-4340-92B3-5E03879F60E8}"/>
          </ac:spMkLst>
        </pc:spChg>
        <pc:spChg chg="mod">
          <ac:chgData name="Alberto Pereira" userId="025b4ed9-2f4b-4a2d-9e8c-c2c2ba3dff92" providerId="ADAL" clId="{2A6308BB-A333-406E-8A2A-705B1EF27CEE}" dt="2021-11-15T10:58:54.718" v="556" actId="790"/>
          <ac:spMkLst>
            <pc:docMk/>
            <pc:sldMk cId="81955380" sldId="405"/>
            <ac:spMk id="6" creationId="{D06360EC-9833-4654-B8AD-2795D9E72058}"/>
          </ac:spMkLst>
        </pc:spChg>
      </pc:sldChg>
      <pc:sldChg chg="modSp mod">
        <pc:chgData name="Alberto Pereira" userId="025b4ed9-2f4b-4a2d-9e8c-c2c2ba3dff92" providerId="ADAL" clId="{2A6308BB-A333-406E-8A2A-705B1EF27CEE}" dt="2021-11-15T10:56:43.005" v="432" actId="20577"/>
        <pc:sldMkLst>
          <pc:docMk/>
          <pc:sldMk cId="1942576471" sldId="406"/>
        </pc:sldMkLst>
        <pc:spChg chg="mod">
          <ac:chgData name="Alberto Pereira" userId="025b4ed9-2f4b-4a2d-9e8c-c2c2ba3dff92" providerId="ADAL" clId="{2A6308BB-A333-406E-8A2A-705B1EF27CEE}" dt="2021-11-15T10:56:32.682" v="416" actId="20577"/>
          <ac:spMkLst>
            <pc:docMk/>
            <pc:sldMk cId="1942576471" sldId="406"/>
            <ac:spMk id="2" creationId="{E2D09C92-6533-459B-B793-05CE76CDCCC0}"/>
          </ac:spMkLst>
        </pc:spChg>
        <pc:graphicFrameChg chg="mod">
          <ac:chgData name="Alberto Pereira" userId="025b4ed9-2f4b-4a2d-9e8c-c2c2ba3dff92" providerId="ADAL" clId="{2A6308BB-A333-406E-8A2A-705B1EF27CEE}" dt="2021-11-15T10:56:43.005" v="432" actId="20577"/>
          <ac:graphicFrameMkLst>
            <pc:docMk/>
            <pc:sldMk cId="1942576471" sldId="406"/>
            <ac:graphicFrameMk id="6" creationId="{CC0ADD5B-A00D-489E-9390-B75485840C80}"/>
          </ac:graphicFrameMkLst>
        </pc:graphicFrameChg>
      </pc:sldChg>
      <pc:sldChg chg="modSp mod">
        <pc:chgData name="Alberto Pereira" userId="025b4ed9-2f4b-4a2d-9e8c-c2c2ba3dff92" providerId="ADAL" clId="{2A6308BB-A333-406E-8A2A-705B1EF27CEE}" dt="2021-11-15T10:57:00.234" v="444" actId="20577"/>
        <pc:sldMkLst>
          <pc:docMk/>
          <pc:sldMk cId="806292261" sldId="407"/>
        </pc:sldMkLst>
        <pc:spChg chg="mod">
          <ac:chgData name="Alberto Pereira" userId="025b4ed9-2f4b-4a2d-9e8c-c2c2ba3dff92" providerId="ADAL" clId="{2A6308BB-A333-406E-8A2A-705B1EF27CEE}" dt="2021-11-15T10:57:00.234" v="444" actId="20577"/>
          <ac:spMkLst>
            <pc:docMk/>
            <pc:sldMk cId="806292261" sldId="407"/>
            <ac:spMk id="2" creationId="{E2D09C92-6533-459B-B793-05CE76CDCCC0}"/>
          </ac:spMkLst>
        </pc:spChg>
      </pc:sldChg>
      <pc:sldChg chg="addSp modSp mod">
        <pc:chgData name="Alberto Pereira" userId="025b4ed9-2f4b-4a2d-9e8c-c2c2ba3dff92" providerId="ADAL" clId="{2A6308BB-A333-406E-8A2A-705B1EF27CEE}" dt="2021-11-15T11:01:38.408" v="602" actId="20577"/>
        <pc:sldMkLst>
          <pc:docMk/>
          <pc:sldMk cId="3745336153" sldId="408"/>
        </pc:sldMkLst>
        <pc:spChg chg="mod">
          <ac:chgData name="Alberto Pereira" userId="025b4ed9-2f4b-4a2d-9e8c-c2c2ba3dff92" providerId="ADAL" clId="{2A6308BB-A333-406E-8A2A-705B1EF27CEE}" dt="2021-11-15T11:01:38.408" v="602" actId="20577"/>
          <ac:spMkLst>
            <pc:docMk/>
            <pc:sldMk cId="3745336153" sldId="408"/>
            <ac:spMk id="5" creationId="{DB96577C-34ED-48A2-A7FD-C6822D87959C}"/>
          </ac:spMkLst>
        </pc:spChg>
        <pc:graphicFrameChg chg="add mod">
          <ac:chgData name="Alberto Pereira" userId="025b4ed9-2f4b-4a2d-9e8c-c2c2ba3dff92" providerId="ADAL" clId="{2A6308BB-A333-406E-8A2A-705B1EF27CEE}" dt="2021-11-15T11:01:19.259" v="590"/>
          <ac:graphicFrameMkLst>
            <pc:docMk/>
            <pc:sldMk cId="3745336153" sldId="408"/>
            <ac:graphicFrameMk id="6" creationId="{2BF887C0-5DF2-4D41-801D-7439CE2C6EBE}"/>
          </ac:graphicFrameMkLst>
        </pc:graphicFrameChg>
      </pc:sldChg>
      <pc:sldChg chg="addSp delSp modSp add mod ord">
        <pc:chgData name="Alberto Pereira" userId="025b4ed9-2f4b-4a2d-9e8c-c2c2ba3dff92" providerId="ADAL" clId="{2A6308BB-A333-406E-8A2A-705B1EF27CEE}" dt="2021-11-15T11:17:41.726" v="920" actId="20577"/>
        <pc:sldMkLst>
          <pc:docMk/>
          <pc:sldMk cId="244167943" sldId="409"/>
        </pc:sldMkLst>
        <pc:spChg chg="mod">
          <ac:chgData name="Alberto Pereira" userId="025b4ed9-2f4b-4a2d-9e8c-c2c2ba3dff92" providerId="ADAL" clId="{2A6308BB-A333-406E-8A2A-705B1EF27CEE}" dt="2021-11-15T11:17:17.601" v="914" actId="790"/>
          <ac:spMkLst>
            <pc:docMk/>
            <pc:sldMk cId="244167943" sldId="409"/>
            <ac:spMk id="5" creationId="{E87CCFBD-63B6-4340-92B3-5E03879F60E8}"/>
          </ac:spMkLst>
        </pc:spChg>
        <pc:spChg chg="del mod">
          <ac:chgData name="Alberto Pereira" userId="025b4ed9-2f4b-4a2d-9e8c-c2c2ba3dff92" providerId="ADAL" clId="{2A6308BB-A333-406E-8A2A-705B1EF27CEE}" dt="2021-11-15T11:12:17.821" v="894" actId="478"/>
          <ac:spMkLst>
            <pc:docMk/>
            <pc:sldMk cId="244167943" sldId="409"/>
            <ac:spMk id="6" creationId="{D06360EC-9833-4654-B8AD-2795D9E72058}"/>
          </ac:spMkLst>
        </pc:spChg>
        <pc:spChg chg="add mod">
          <ac:chgData name="Alberto Pereira" userId="025b4ed9-2f4b-4a2d-9e8c-c2c2ba3dff92" providerId="ADAL" clId="{2A6308BB-A333-406E-8A2A-705B1EF27CEE}" dt="2021-11-15T11:17:17.601" v="914" actId="790"/>
          <ac:spMkLst>
            <pc:docMk/>
            <pc:sldMk cId="244167943" sldId="409"/>
            <ac:spMk id="7" creationId="{6F8BAF59-30E8-4D49-87D9-D5A1CD648639}"/>
          </ac:spMkLst>
        </pc:spChg>
        <pc:graphicFrameChg chg="mod modGraphic">
          <ac:chgData name="Alberto Pereira" userId="025b4ed9-2f4b-4a2d-9e8c-c2c2ba3dff92" providerId="ADAL" clId="{2A6308BB-A333-406E-8A2A-705B1EF27CEE}" dt="2021-11-15T11:17:41.726" v="920" actId="20577"/>
          <ac:graphicFrameMkLst>
            <pc:docMk/>
            <pc:sldMk cId="244167943" sldId="409"/>
            <ac:graphicFrameMk id="2" creationId="{CE9589D4-96FD-42EC-88BF-AABA0DB75B49}"/>
          </ac:graphicFrameMkLst>
        </pc:graphicFrameChg>
      </pc:sldChg>
    </pc:docChg>
  </pc:docChgLst>
  <pc:docChgLst>
    <pc:chgData name="Alberto Pereira" userId="S::abp@isep.ipp.pt::025b4ed9-2f4b-4a2d-9e8c-c2c2ba3dff92" providerId="AD" clId="Web-{BB9049BA-032F-494F-9725-629FDDB66737}"/>
    <pc:docChg chg="modSld">
      <pc:chgData name="Alberto Pereira" userId="S::abp@isep.ipp.pt::025b4ed9-2f4b-4a2d-9e8c-c2c2ba3dff92" providerId="AD" clId="Web-{BB9049BA-032F-494F-9725-629FDDB66737}" dt="2021-11-15T10:49:03.344" v="30" actId="20577"/>
      <pc:docMkLst>
        <pc:docMk/>
      </pc:docMkLst>
      <pc:sldChg chg="modSp">
        <pc:chgData name="Alberto Pereira" userId="S::abp@isep.ipp.pt::025b4ed9-2f4b-4a2d-9e8c-c2c2ba3dff92" providerId="AD" clId="Web-{BB9049BA-032F-494F-9725-629FDDB66737}" dt="2021-11-15T10:49:03.344" v="30" actId="20577"/>
        <pc:sldMkLst>
          <pc:docMk/>
          <pc:sldMk cId="0" sldId="295"/>
        </pc:sldMkLst>
        <pc:spChg chg="mod">
          <ac:chgData name="Alberto Pereira" userId="S::abp@isep.ipp.pt::025b4ed9-2f4b-4a2d-9e8c-c2c2ba3dff92" providerId="AD" clId="Web-{BB9049BA-032F-494F-9725-629FDDB66737}" dt="2021-11-15T10:49:03.344" v="30" actId="20577"/>
          <ac:spMkLst>
            <pc:docMk/>
            <pc:sldMk cId="0" sldId="295"/>
            <ac:spMk id="2" creationId="{E36CE6F5-8CA7-4383-A151-C2832D6337AE}"/>
          </ac:spMkLst>
        </pc:spChg>
        <pc:spChg chg="mod">
          <ac:chgData name="Alberto Pereira" userId="S::abp@isep.ipp.pt::025b4ed9-2f4b-4a2d-9e8c-c2c2ba3dff92" providerId="AD" clId="Web-{BB9049BA-032F-494F-9725-629FDDB66737}" dt="2021-11-15T10:48:48.078" v="5" actId="20577"/>
          <ac:spMkLst>
            <pc:docMk/>
            <pc:sldMk cId="0" sldId="295"/>
            <ac:spMk id="3" creationId="{A20BB2CE-AD20-4EB4-9198-1AB0990B2FB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/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Folha1!$A$2:$A$5</c:f>
              <c:numCache>
                <c:formatCode>General</c:formatCode>
                <c:ptCount val="4"/>
                <c:pt idx="0">
                  <c:v>1191938</c:v>
                </c:pt>
                <c:pt idx="1">
                  <c:v>1200587</c:v>
                </c:pt>
                <c:pt idx="2">
                  <c:v>1192221</c:v>
                </c:pt>
                <c:pt idx="3">
                  <c:v>1181122</c:v>
                </c:pt>
              </c:numCache>
            </c:numRef>
          </c:cat>
          <c:val>
            <c:numRef>
              <c:f>Folha1!$B$2:$B$5</c:f>
              <c:numCache>
                <c:formatCode>General</c:formatCode>
                <c:ptCount val="4"/>
                <c:pt idx="0">
                  <c:v>4.2</c:v>
                </c:pt>
                <c:pt idx="1">
                  <c:v>3.8</c:v>
                </c:pt>
                <c:pt idx="2">
                  <c:v>4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Componente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0.93212</cdr:x>
      <cdr:y>0.97802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9644A7DE-C8A0-44F2-B195-705F9D46AA3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963747" cy="4305901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1/3/2022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03/01/2022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962890" y="4824155"/>
            <a:ext cx="5310590" cy="13419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</a:rPr>
              <a:t>Group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FRANCISCA ROMANO DA CUNHA MORAIS (1181122)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JOÃO SOARES MARQUES</a:t>
            </a:r>
            <a:r>
              <a:rPr lang="pt-PT" sz="1400" dirty="0">
                <a:solidFill>
                  <a:schemeClr val="bg1"/>
                </a:solidFill>
              </a:rPr>
              <a:t> (11922210)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PAULO TIAGO FERREIRA COUTO</a:t>
            </a:r>
            <a:r>
              <a:rPr lang="pt-PT" sz="1400" dirty="0">
                <a:solidFill>
                  <a:schemeClr val="bg1"/>
                </a:solidFill>
              </a:rPr>
              <a:t> (1200587)</a:t>
            </a:r>
            <a:endParaRPr lang="pt-PT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TIAGO MOISÉS SAMPAIO DA SILVA</a:t>
            </a:r>
            <a:r>
              <a:rPr lang="pt-PT" sz="1400" dirty="0">
                <a:solidFill>
                  <a:schemeClr val="bg1"/>
                </a:solidFill>
              </a:rPr>
              <a:t> (1191938)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2DI2DJ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087 SPRINT 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Date: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Work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 started really late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 need to start earlier because we have no time if something goes wrong</a:t>
            </a: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05/12/2021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Action items: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What went well: Communication</a:t>
            </a:r>
            <a:r>
              <a:rPr lang="en-US" dirty="0">
                <a:solidFill>
                  <a:schemeClr val="tx1"/>
                </a:solidFill>
              </a:rPr>
              <a:t> and response to change</a:t>
            </a:r>
            <a:endParaRPr lang="en-US" u="sng" dirty="0">
              <a:solidFill>
                <a:schemeClr val="tx1"/>
              </a:solidFill>
            </a:endParaRP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What went wrong: </a:t>
            </a:r>
            <a:r>
              <a:rPr lang="en-US" dirty="0">
                <a:solidFill>
                  <a:schemeClr val="tx1"/>
                </a:solidFill>
              </a:rPr>
              <a:t>Sprint start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What will we do different next sprint:</a:t>
            </a:r>
            <a:r>
              <a:rPr lang="en-US" dirty="0">
                <a:solidFill>
                  <a:schemeClr val="tx1"/>
                </a:solidFill>
              </a:rPr>
              <a:t> Start earlier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Team performance metrics</a:t>
            </a:r>
            <a:endParaRPr lang="pt-PT" sz="3200" cap="non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2A5083-A069-4BA6-AF05-39206E18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76C6F3-6FA2-47AD-83AA-91B65929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477"/>
            <a:ext cx="9906000" cy="32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235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2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35244"/>
              </p:ext>
            </p:extLst>
          </p:nvPr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6             Actual:   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56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  15/11/2021                          Real Start Date: 18/11/2021 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 03/12/2021                     Real Finish Date:06/12/2021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52321"/>
              </p:ext>
            </p:extLst>
          </p:nvPr>
        </p:nvGraphicFramePr>
        <p:xfrm>
          <a:off x="448799" y="1570264"/>
          <a:ext cx="9008401" cy="4754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36847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Commited?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r>
                        <a:rPr lang="pt-PT" dirty="0"/>
                        <a:t>US 301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r>
                        <a:rPr lang="pt-PT" dirty="0"/>
                        <a:t>US 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US312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18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67126"/>
              </p:ext>
            </p:extLst>
          </p:nvPr>
        </p:nvGraphicFramePr>
        <p:xfrm>
          <a:off x="448799" y="1570264"/>
          <a:ext cx="9008401" cy="4754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36847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Commited?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r>
                        <a:rPr lang="pt-PT" dirty="0"/>
                        <a:t>US 313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r>
                        <a:rPr lang="pt-PT" dirty="0"/>
                        <a:t>US 314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  <a:tr h="33684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18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7511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Execution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BF71B3-7B38-49E6-9E10-815F6880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23281"/>
              </p:ext>
            </p:extLst>
          </p:nvPr>
        </p:nvGraphicFramePr>
        <p:xfrm>
          <a:off x="433677" y="2303875"/>
          <a:ext cx="9038646" cy="26517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39003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832336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305145">
                  <a:extLst>
                    <a:ext uri="{9D8B030D-6E8A-4147-A177-3AD203B41FA5}">
                      <a16:colId xmlns:a16="http://schemas.microsoft.com/office/drawing/2014/main" val="2308422037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3287683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423338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5204995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275079753"/>
                    </a:ext>
                  </a:extLst>
                </a:gridCol>
                <a:gridCol w="1121702">
                  <a:extLst>
                    <a:ext uri="{9D8B030D-6E8A-4147-A177-3AD203B41FA5}">
                      <a16:colId xmlns:a16="http://schemas.microsoft.com/office/drawing/2014/main" val="32114083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Issues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Sprint </a:t>
                      </a:r>
                      <a:r>
                        <a:rPr lang="pt-PT" sz="1100" dirty="0" err="1"/>
                        <a:t>Backlog</a:t>
                      </a:r>
                      <a:endParaRPr lang="pt-PT" sz="1100" dirty="0"/>
                    </a:p>
                    <a:p>
                      <a:pPr algn="ctr"/>
                      <a:r>
                        <a:rPr lang="pt-PT" sz="1100" dirty="0"/>
                        <a:t>(a)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during</a:t>
                      </a:r>
                      <a:r>
                        <a:rPr lang="pt-PT" sz="1100" dirty="0"/>
                        <a:t> sprint (b)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initial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planning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(c)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ones</a:t>
                      </a:r>
                      <a:r>
                        <a:rPr lang="pt-PT" sz="1100" dirty="0"/>
                        <a:t> (d)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/>
                        <a:t>Issues </a:t>
                      </a:r>
                      <a:r>
                        <a:rPr lang="pt-PT" sz="1100" dirty="0" err="1"/>
                        <a:t>not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closed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(e)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dirty="0"/>
                        <a:t>% </a:t>
                      </a:r>
                      <a:r>
                        <a:rPr lang="pt-PT" sz="1400" dirty="0" err="1"/>
                        <a:t>Execution</a:t>
                      </a:r>
                      <a:endParaRPr lang="pt-PT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pt-PT" sz="11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(c/a)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c+d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)/(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a+b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stories</a:t>
                      </a:r>
                      <a:r>
                        <a:rPr lang="pt-PT" sz="1200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bugs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tasks</a:t>
                      </a:r>
                      <a:r>
                        <a:rPr lang="pt-PT" sz="1200" dirty="0"/>
                        <a:t> (III)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96%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719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 </a:t>
                      </a:r>
                      <a:r>
                        <a:rPr lang="pt-PT" sz="1200" dirty="0" err="1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0800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390190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17881"/>
              </p:ext>
            </p:extLst>
          </p:nvPr>
        </p:nvGraphicFramePr>
        <p:xfrm>
          <a:off x="1487615" y="1898830"/>
          <a:ext cx="747083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Burndown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Chart</a:t>
            </a:r>
            <a:endParaRPr lang="pt-PT" sz="3200" cap="none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F17832-B664-4F80-AA37-08A8F821BD59}"/>
              </a:ext>
            </a:extLst>
          </p:cNvPr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 dirty="0"/>
              <a:t>Print do JIRA após fecho da sprint</a:t>
            </a:r>
            <a:endParaRPr lang="pt-PT" sz="10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8693B0-81F1-4BBC-9D06-FE4BF029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055"/>
            <a:ext cx="9906000" cy="29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05/12/2021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Missing </a:t>
            </a:r>
            <a:r>
              <a:rPr lang="en-US" sz="1800" dirty="0" err="1">
                <a:solidFill>
                  <a:schemeClr val="tx1"/>
                </a:solidFill>
              </a:rPr>
              <a:t>Esinf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Not sure how BDDAD is because database stopped working by the end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Arqcp</a:t>
            </a:r>
            <a:r>
              <a:rPr lang="en-US" sz="1800" dirty="0">
                <a:solidFill>
                  <a:schemeClr val="tx1"/>
                </a:solidFill>
              </a:rPr>
              <a:t> not working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FISIAP all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Start early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450</Words>
  <Application>Microsoft Office PowerPoint</Application>
  <PresentationFormat>Papel A4 (210x297 mm)</PresentationFormat>
  <Paragraphs>186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Kozuka Gothic Pro R</vt:lpstr>
      <vt:lpstr>ISEP</vt:lpstr>
      <vt:lpstr>Class 2DI2DJ Group 087 SPRINT 2</vt:lpstr>
      <vt:lpstr>Sprint planning – Sprint 2</vt:lpstr>
      <vt:lpstr>Sprint planning</vt:lpstr>
      <vt:lpstr>Sprint planning</vt:lpstr>
      <vt:lpstr>Sprint Execution</vt:lpstr>
      <vt:lpstr>Work by team member</vt:lpstr>
      <vt:lpstr>Work by type</vt:lpstr>
      <vt:lpstr>Sprint Burndown Chart</vt:lpstr>
      <vt:lpstr>Sprint Review</vt:lpstr>
      <vt:lpstr>Sprint Retrospective</vt:lpstr>
      <vt:lpstr>Sprint Retrospective</vt:lpstr>
      <vt:lpstr>Team performance metrics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Tiago Moisés Sampaio Da Silva</cp:lastModifiedBy>
  <cp:revision>456</cp:revision>
  <dcterms:created xsi:type="dcterms:W3CDTF">2010-10-20T15:48:12Z</dcterms:created>
  <dcterms:modified xsi:type="dcterms:W3CDTF">2022-01-03T23:42:19Z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