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6" r:id="rId6"/>
    <p:sldId id="273" r:id="rId7"/>
    <p:sldId id="274" r:id="rId8"/>
    <p:sldId id="277" r:id="rId9"/>
    <p:sldId id="27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5846"/>
  </p:normalViewPr>
  <p:slideViewPr>
    <p:cSldViewPr snapToGrid="0">
      <p:cViewPr varScale="1">
        <p:scale>
          <a:sx n="107" d="100"/>
          <a:sy n="107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D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  <a:p>
            <a:r>
              <a:rPr lang="pt-PT" b="1" cap="none" dirty="0">
                <a:latin typeface="+mj-lt"/>
              </a:rPr>
              <a:t>Equipa 2DI-2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FEED84-2010-60DC-69A1-201528C4ABD5}"/>
              </a:ext>
            </a:extLst>
          </p:cNvPr>
          <p:cNvSpPr txBox="1"/>
          <p:nvPr/>
        </p:nvSpPr>
        <p:spPr>
          <a:xfrm>
            <a:off x="7200900" y="4392483"/>
            <a:ext cx="416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1200871</a:t>
            </a:r>
            <a:r>
              <a:rPr lang="pt-PT" sz="3600" dirty="0"/>
              <a:t> 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José Monteiro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1200587 Paulo Couto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1200972 José Rocha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1201008 </a:t>
            </a:r>
            <a:r>
              <a:rPr lang="pt-PT" sz="1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Luis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Ferreira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1192221 João Marques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Planeamento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Implementação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DBE325FB-687A-D4D8-9AD6-65C863AB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66" y="2565205"/>
            <a:ext cx="10930068" cy="37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69266"/>
              </p:ext>
            </p:extLst>
          </p:nvPr>
        </p:nvGraphicFramePr>
        <p:xfrm>
          <a:off x="696091" y="2572036"/>
          <a:ext cx="10799818" cy="3674384"/>
        </p:xfrm>
        <a:graphic>
          <a:graphicData uri="http://schemas.openxmlformats.org/drawingml/2006/table">
            <a:tbl>
              <a:tblPr/>
              <a:tblGrid>
                <a:gridCol w="80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2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Clerk, I want to access a list of orders that had been dispatched for customer delivery and be able to update some of those orders to as being delivered.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João Marques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US1502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Customer, I want to view/check the status of my open orders.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Luís Ferreira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3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US1902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communications made through the SPOMS2022 protocol to be secured/protected.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Luís Ferreira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06-06-2022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79363"/>
                  </a:ext>
                </a:extLst>
              </a:tr>
              <a:tr h="7343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communications made through the SPOMS2022 protocol to be secured/protected.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06-06-2022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US3002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Manager, I want to get a statistical report regarding a previously set up questionnaire.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0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40040"/>
              </p:ext>
            </p:extLst>
          </p:nvPr>
        </p:nvGraphicFramePr>
        <p:xfrm>
          <a:off x="696091" y="2672221"/>
          <a:ext cx="10799818" cy="3640320"/>
        </p:xfrm>
        <a:graphic>
          <a:graphicData uri="http://schemas.openxmlformats.org/drawingml/2006/table">
            <a:tbl>
              <a:tblPr/>
              <a:tblGrid>
                <a:gridCol w="80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US3501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Customer, I want to get the list of questionnaires that the system is asking me to answer and be able to answer any of those questionnaires.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José Rocha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13593"/>
                  </a:ext>
                </a:extLst>
              </a:tr>
              <a:tr h="405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US4003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communications (of the </a:t>
                      </a:r>
                      <a:r>
                        <a:rPr lang="en-US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AGVManager</a:t>
                      </a: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made through the SPOMS2022 protocol to be secured/protected.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Paulo Couto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06-06-2022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54820"/>
                  </a:ext>
                </a:extLst>
              </a:tr>
              <a:tr h="405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US5003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input communications (of the AGV Digital Twin) made through the SPOMS2022 protocol to be secured/protected.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João Marques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06-06-2022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73853"/>
                  </a:ext>
                </a:extLst>
              </a:tr>
              <a:tr h="405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US5004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the output communications (of the AGV Digital Twin) made through the SPOMS2022 protocol to be secured/protected.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José Rocha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06-06-2022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65903"/>
                  </a:ext>
                </a:extLst>
              </a:tr>
              <a:tr h="405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US5100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want that the team to develop and integrate the others components/parts of the AGV digital twin (e.g.: movement, obstacle sensors, control unit).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Paulo Couto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</a:t>
            </a:r>
            <a:r>
              <a:rPr lang="pt-PT" dirty="0" err="1"/>
              <a:t>Concluidas</a:t>
            </a:r>
            <a:endParaRPr lang="pt-PT" dirty="0"/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80456"/>
              </p:ext>
            </p:extLst>
          </p:nvPr>
        </p:nvGraphicFramePr>
        <p:xfrm>
          <a:off x="459474" y="2928890"/>
          <a:ext cx="11273051" cy="991599"/>
        </p:xfrm>
        <a:graphic>
          <a:graphicData uri="http://schemas.openxmlformats.org/drawingml/2006/table">
            <a:tbl>
              <a:tblPr/>
              <a:tblGrid>
                <a:gridCol w="82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US9002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Software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Client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team (software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supplier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to prepare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presentation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focusing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following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aspects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: ...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15-06-2022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19-06-2022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SPOMS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C630E5-E958-96F1-0754-16DDDD0A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41" y="2487490"/>
            <a:ext cx="9761517" cy="39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7423-FCC6-5F8D-FFE4-4B48B98A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Daily</a:t>
            </a:r>
            <a:r>
              <a:rPr lang="pt-PT" dirty="0"/>
              <a:t> Meetings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255A1-D072-7B26-D260-FE294A3D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72" y="2603500"/>
            <a:ext cx="7167468" cy="3416300"/>
          </a:xfrm>
        </p:spPr>
      </p:pic>
    </p:spTree>
    <p:extLst>
      <p:ext uri="{BB962C8B-B14F-4D97-AF65-F5344CB8AC3E}">
        <p14:creationId xmlns:p14="http://schemas.microsoft.com/office/powerpoint/2010/main" val="18301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D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523</Words>
  <Application>Microsoft Macintosh PowerPoint</Application>
  <PresentationFormat>Ecrã Panorâmico</PresentationFormat>
  <Paragraphs>129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SPOMS Progresso – Sprint D </vt:lpstr>
      <vt:lpstr>Resumo</vt:lpstr>
      <vt:lpstr>Planeamento</vt:lpstr>
      <vt:lpstr>Atividades Concluídas</vt:lpstr>
      <vt:lpstr>Atividades Concluídas</vt:lpstr>
      <vt:lpstr>Atividades Concluidas</vt:lpstr>
      <vt:lpstr>SPOMS</vt:lpstr>
      <vt:lpstr>Daily Meetings</vt:lpstr>
      <vt:lpstr>SPOMS Progresso – Sprint 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José Monteiro (1200871)</cp:lastModifiedBy>
  <cp:revision>63</cp:revision>
  <dcterms:created xsi:type="dcterms:W3CDTF">2015-06-02T09:01:30Z</dcterms:created>
  <dcterms:modified xsi:type="dcterms:W3CDTF">2022-06-19T21:04:55Z</dcterms:modified>
</cp:coreProperties>
</file>