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72" r:id="rId5"/>
    <p:sldId id="276" r:id="rId6"/>
    <p:sldId id="273" r:id="rId7"/>
    <p:sldId id="274" r:id="rId8"/>
    <p:sldId id="277" r:id="rId9"/>
    <p:sldId id="278" r:id="rId10"/>
    <p:sldId id="275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anttproject.bi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Progresso – Sprint D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19/06/2022</a:t>
            </a:r>
          </a:p>
          <a:p>
            <a:r>
              <a:rPr lang="pt-PT" b="1" cap="none" dirty="0">
                <a:latin typeface="+mj-lt"/>
              </a:rPr>
              <a:t>Equipa 2DI-2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FEED84-2010-60DC-69A1-201528C4ABD5}"/>
              </a:ext>
            </a:extLst>
          </p:cNvPr>
          <p:cNvSpPr txBox="1"/>
          <p:nvPr/>
        </p:nvSpPr>
        <p:spPr>
          <a:xfrm>
            <a:off x="7395210" y="4356543"/>
            <a:ext cx="4091940" cy="162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bg2"/>
                </a:solidFill>
              </a:rPr>
              <a:t>1192221 João Marques</a:t>
            </a:r>
            <a:endParaRPr lang="pt-PT" sz="1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1200587 Paulo Couto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</a:rPr>
              <a:t>1200871</a:t>
            </a:r>
            <a:r>
              <a:rPr lang="pt-PT" sz="3600" b="1" dirty="0">
                <a:solidFill>
                  <a:schemeClr val="bg2"/>
                </a:solidFill>
              </a:rPr>
              <a:t> </a:t>
            </a:r>
            <a:r>
              <a:rPr lang="pt-PT" sz="1600" b="1" dirty="0">
                <a:solidFill>
                  <a:schemeClr val="bg2"/>
                </a:solidFill>
              </a:rPr>
              <a:t>José Monteiro</a:t>
            </a:r>
            <a:endParaRPr lang="pt-PT" sz="1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1200972 José Rocha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1201008 </a:t>
            </a:r>
            <a:r>
              <a:rPr lang="pt-PT" sz="1600" b="1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Luis</a:t>
            </a:r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Ferreira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Progresso – Sprint D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19/06/2022</a:t>
            </a: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Fases do projeto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Planeamento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Implementação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Revisão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dirty="0"/>
          </a:p>
          <a:p>
            <a:pPr>
              <a:lnSpc>
                <a:spcPct val="150000"/>
              </a:lnSpc>
            </a:pPr>
            <a:r>
              <a:rPr lang="pt-PT" b="1" dirty="0"/>
              <a:t>Outros assuntos</a:t>
            </a:r>
            <a:endParaRPr lang="pt-PT" dirty="0"/>
          </a:p>
          <a:p>
            <a:pPr marL="457200" lvl="1" indent="0">
              <a:lnSpc>
                <a:spcPct val="150000"/>
              </a:lnSpc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15883" y="1350721"/>
            <a:ext cx="300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rgbClr val="FFD900"/>
                </a:solidFill>
                <a:latin typeface="Playfair Display"/>
                <a:hlinkClick r:id="rId2"/>
              </a:rPr>
              <a:t>http://www.ganttproject.biz/</a:t>
            </a:r>
            <a:r>
              <a:rPr lang="pt-PT" i="1" dirty="0">
                <a:solidFill>
                  <a:srgbClr val="FFD900"/>
                </a:solidFill>
                <a:latin typeface="Playfair Display"/>
              </a:rPr>
              <a:t> </a:t>
            </a:r>
            <a:r>
              <a:rPr lang="pt-PT" dirty="0">
                <a:solidFill>
                  <a:srgbClr val="000000"/>
                </a:solidFill>
                <a:latin typeface="Playfair Display"/>
              </a:rPr>
              <a:t>​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646B78-F18A-61A0-FC77-F0B1D45C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2611146"/>
            <a:ext cx="11723370" cy="36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10864"/>
              </p:ext>
            </p:extLst>
          </p:nvPr>
        </p:nvGraphicFramePr>
        <p:xfrm>
          <a:off x="696091" y="2334531"/>
          <a:ext cx="10799818" cy="2928240"/>
        </p:xfrm>
        <a:graphic>
          <a:graphicData uri="http://schemas.openxmlformats.org/drawingml/2006/table">
            <a:tbl>
              <a:tblPr/>
              <a:tblGrid>
                <a:gridCol w="80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 Customer, I want to view/check the status of my open orders.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João Marques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01-06-2022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06-06-2022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US1502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Customer, I want to view/check the status of my open orders.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Luís Ferreira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01-06-2022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07/06/2022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US1902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the communications made through the SPOMS2022 protocol to be secured/protected.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Luís Ferreira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01-06-2022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07/06/2022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79363"/>
                  </a:ext>
                </a:extLst>
              </a:tr>
              <a:tr h="4076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the communications made through the SPOMS2022 protocol to be secured/protected.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Monteiro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18-04-2022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30/05/2022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US3002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Sales Manager, I want to get a statistical report regarding a previously set up questionnaire.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João Marques/José Monteiro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13-04-2022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30/05/2022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0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86096"/>
              </p:ext>
            </p:extLst>
          </p:nvPr>
        </p:nvGraphicFramePr>
        <p:xfrm>
          <a:off x="696090" y="2329120"/>
          <a:ext cx="10836779" cy="3719606"/>
        </p:xfrm>
        <a:graphic>
          <a:graphicData uri="http://schemas.openxmlformats.org/drawingml/2006/table">
            <a:tbl>
              <a:tblPr/>
              <a:tblGrid>
                <a:gridCol w="80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US3501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Customer, I want to get the list of questionnaires that the system is asking me to answer and be able to answer any of those questionnaires.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Luís Ferreira/José Rocha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01-06-2022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13593"/>
                  </a:ext>
                </a:extLst>
              </a:tr>
              <a:tr h="55025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US4003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the communications (of the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AGVManager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) made through the SPOMS2022 protocol to be secured/protected.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Paulo Couto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01-06-2022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07-06-2022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754820"/>
                  </a:ext>
                </a:extLst>
              </a:tr>
              <a:tr h="7336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US5003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that the "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AGVManager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" component supports properly, at request, the needs of the "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BackOfficeApp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" application as well as the needs the AGV digital twin.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João Marques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01-06-2022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07-06-2022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73853"/>
                  </a:ext>
                </a:extLst>
              </a:tr>
              <a:tr h="7336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US5004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the output communications  (of the AGV Digital Twin) made through the SPOMS2022 protocol to be secured/protected.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José Rocha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01-06-2022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07-06-2022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65903"/>
                  </a:ext>
                </a:extLst>
              </a:tr>
              <a:tr h="7336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US5100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that the team to develop and integrate the others components/parts of the AGV digital twin (e.g.: movement, obstacle sensors, control unit).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José Rocha/Luís Ferreira/Paulo Couto/José Monteiro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Em Curso/A Iniciar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71812"/>
              </p:ext>
            </p:extLst>
          </p:nvPr>
        </p:nvGraphicFramePr>
        <p:xfrm>
          <a:off x="459474" y="2080260"/>
          <a:ext cx="11273051" cy="4648199"/>
        </p:xfrm>
        <a:graphic>
          <a:graphicData uri="http://schemas.openxmlformats.org/drawingml/2006/table">
            <a:tbl>
              <a:tblPr/>
              <a:tblGrid>
                <a:gridCol w="82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US9002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Software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Product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Client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team (software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supplier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) to prepare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presentation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focusing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following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aspects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: (i)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results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achieved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; (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ii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critical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analysis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results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and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teamwork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adopting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SWOT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format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; (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iii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evidence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applying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software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engineering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development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process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; (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iv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deployment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scenario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solution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; (v)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quality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final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product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; (vi)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suggestions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improvement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;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among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others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relevant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aspects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also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intended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that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each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student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present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self-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assessment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regarding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their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technical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and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behavioral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skills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before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and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after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carrying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out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integrative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project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result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must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included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in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table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graph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containing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all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elements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group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suggest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adoption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simple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rating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scale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(e.g.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very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weak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weak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fair,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good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very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good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excellent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).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709412"/>
                  </a:ext>
                </a:extLst>
              </a:tr>
              <a:tr h="6593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G004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team to configure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project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structure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facilitate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/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accelerate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development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upcoming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user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stories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19-06-2022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pt-PT" dirty="0"/>
              <a:t>principais objetivos do sistema; </a:t>
            </a:r>
          </a:p>
          <a:p>
            <a:pPr marL="400050" indent="-400050">
              <a:buAutoNum type="romanLcParenBoth"/>
            </a:pPr>
            <a:r>
              <a:rPr lang="pt-PT" dirty="0"/>
              <a:t>processo de desenvolvimento adotado e planeamento; </a:t>
            </a:r>
          </a:p>
          <a:p>
            <a:pPr marL="400050" indent="-400050">
              <a:buAutoNum type="romanLcParenBoth"/>
            </a:pPr>
            <a:r>
              <a:rPr lang="pt-PT" dirty="0"/>
              <a:t>metodologia de trabalho em equipa e estratégia para resolução de conflitos; </a:t>
            </a:r>
          </a:p>
          <a:p>
            <a:pPr marL="400050" indent="-400050">
              <a:buAutoNum type="romanLcParenBoth"/>
            </a:pPr>
            <a:r>
              <a:rPr lang="pt-PT" dirty="0"/>
              <a:t>qualidade do produto; </a:t>
            </a:r>
          </a:p>
          <a:p>
            <a:pPr marL="400050" indent="-400050">
              <a:buAutoNum type="romanLcParenBoth"/>
            </a:pPr>
            <a:r>
              <a:rPr lang="pt-PT" dirty="0"/>
              <a:t>resultados esperados;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SPOMS</a:t>
            </a:r>
          </a:p>
        </p:txBody>
      </p:sp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7423-FCC6-5F8D-FFE4-4B48B98A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Daily</a:t>
            </a:r>
            <a:r>
              <a:rPr lang="pt-PT" dirty="0"/>
              <a:t> Meetings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255A1-D072-7B26-D260-FE294A3D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72" y="2603500"/>
            <a:ext cx="7167468" cy="3416300"/>
          </a:xfrm>
        </p:spPr>
      </p:pic>
    </p:spTree>
    <p:extLst>
      <p:ext uri="{BB962C8B-B14F-4D97-AF65-F5344CB8AC3E}">
        <p14:creationId xmlns:p14="http://schemas.microsoft.com/office/powerpoint/2010/main" val="183014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9E03-D262-9A24-3016-1D8973A8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Jira Daily Updates</a:t>
            </a:r>
          </a:p>
        </p:txBody>
      </p:sp>
      <p:pic>
        <p:nvPicPr>
          <p:cNvPr id="5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8B7BE7AC-D3E3-B057-845C-E52D7DB4C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61" y="2258007"/>
            <a:ext cx="7744407" cy="4161453"/>
          </a:xfrm>
        </p:spPr>
      </p:pic>
    </p:spTree>
    <p:extLst>
      <p:ext uri="{BB962C8B-B14F-4D97-AF65-F5344CB8AC3E}">
        <p14:creationId xmlns:p14="http://schemas.microsoft.com/office/powerpoint/2010/main" val="3487841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765</Words>
  <Application>Microsoft Macintosh PowerPoint</Application>
  <PresentationFormat>Widescreen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Playfair Display</vt:lpstr>
      <vt:lpstr>Wingdings 3</vt:lpstr>
      <vt:lpstr>Ion Boardroom</vt:lpstr>
      <vt:lpstr>SPOMS Progresso – Sprint D </vt:lpstr>
      <vt:lpstr>Resumo</vt:lpstr>
      <vt:lpstr>Planeamento</vt:lpstr>
      <vt:lpstr>Atividades Concluídas</vt:lpstr>
      <vt:lpstr>Atividades Concluídas</vt:lpstr>
      <vt:lpstr>Atividades Em Curso/A Iniciar</vt:lpstr>
      <vt:lpstr>SPOMS</vt:lpstr>
      <vt:lpstr>Daily Meetings</vt:lpstr>
      <vt:lpstr>Jira Daily Updates</vt:lpstr>
      <vt:lpstr>SPOMS Progresso – Sprint 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João Soares Marques</cp:lastModifiedBy>
  <cp:revision>63</cp:revision>
  <dcterms:created xsi:type="dcterms:W3CDTF">2015-06-02T09:01:30Z</dcterms:created>
  <dcterms:modified xsi:type="dcterms:W3CDTF">2022-06-18T14:55:19Z</dcterms:modified>
</cp:coreProperties>
</file>