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1" r:id="rId4"/>
    <p:sldId id="272" r:id="rId5"/>
    <p:sldId id="273" r:id="rId6"/>
    <p:sldId id="274" r:id="rId7"/>
    <p:sldId id="275" r:id="rId8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com Tema 1 - Destaqu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4/29/22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4/29/22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4/29/22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4/29/22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4/29/22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4/29/22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4/29/22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4/29/22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4/29/22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4/29/22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4/29/22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4/29/22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4/29/22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4/29/22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4/29/22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4/29/22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4/29/22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 userDrawn="1"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 userDrawn="1"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4/29/22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ganttproject.biz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/>
              <a:t>SPOMS</a:t>
            </a:r>
            <a:br>
              <a:rPr lang="pt-PT" b="1" dirty="0"/>
            </a:br>
            <a:r>
              <a:rPr lang="pt-PT" sz="3600" b="1" dirty="0"/>
              <a:t>Progresso – Sprint B</a:t>
            </a:r>
            <a:br>
              <a:rPr lang="pt-PT" sz="3600" b="1" dirty="0"/>
            </a:br>
            <a:endParaRPr lang="pt-PT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pt-PT" b="1" cap="none" dirty="0">
              <a:latin typeface="+mj-lt"/>
            </a:endParaRPr>
          </a:p>
          <a:p>
            <a:r>
              <a:rPr lang="pt-PT" b="1" cap="none" dirty="0">
                <a:latin typeface="+mj-lt"/>
              </a:rPr>
              <a:t>Data 01/05/2022</a:t>
            </a:r>
          </a:p>
          <a:p>
            <a:r>
              <a:rPr lang="pt-PT" b="1" cap="none" dirty="0">
                <a:latin typeface="+mj-lt"/>
              </a:rPr>
              <a:t>Equipa 2DI-2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1FEED84-2010-60DC-69A1-201528C4ABD5}"/>
              </a:ext>
            </a:extLst>
          </p:cNvPr>
          <p:cNvSpPr txBox="1"/>
          <p:nvPr/>
        </p:nvSpPr>
        <p:spPr>
          <a:xfrm>
            <a:off x="7200900" y="4392483"/>
            <a:ext cx="41605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1200871</a:t>
            </a:r>
            <a:r>
              <a:rPr lang="pt-PT" sz="3600" dirty="0"/>
              <a:t> </a:t>
            </a:r>
            <a:r>
              <a:rPr lang="pt-PT" sz="1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José Monteiro</a:t>
            </a:r>
          </a:p>
          <a:p>
            <a:pPr algn="r"/>
            <a:r>
              <a:rPr lang="pt-PT" sz="1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1200587 Paulo Couto</a:t>
            </a:r>
          </a:p>
          <a:p>
            <a:pPr algn="r"/>
            <a:r>
              <a:rPr lang="pt-PT" sz="1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1200972 José Rocha</a:t>
            </a:r>
          </a:p>
          <a:p>
            <a:pPr algn="r"/>
            <a:r>
              <a:rPr lang="pt-PT" sz="1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1201008 </a:t>
            </a:r>
            <a:r>
              <a:rPr lang="pt-PT" sz="1600" b="1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Luis</a:t>
            </a:r>
            <a:r>
              <a:rPr lang="pt-PT" sz="1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Ferreira</a:t>
            </a:r>
          </a:p>
          <a:p>
            <a:pPr algn="r"/>
            <a:r>
              <a:rPr lang="pt-PT" sz="1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1192221 João Marques</a:t>
            </a:r>
          </a:p>
        </p:txBody>
      </p:sp>
    </p:spTree>
    <p:extLst>
      <p:ext uri="{BB962C8B-B14F-4D97-AF65-F5344CB8AC3E}">
        <p14:creationId xmlns:p14="http://schemas.microsoft.com/office/powerpoint/2010/main" val="212539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Resumo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91320" y="2603499"/>
            <a:ext cx="11189818" cy="40806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b="1" dirty="0"/>
              <a:t>Fases do projeto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Planeamento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Implementação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Revisão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pt-PT" dirty="0"/>
          </a:p>
          <a:p>
            <a:pPr>
              <a:lnSpc>
                <a:spcPct val="150000"/>
              </a:lnSpc>
            </a:pPr>
            <a:r>
              <a:rPr lang="pt-PT" b="1" dirty="0"/>
              <a:t>Outros assuntos</a:t>
            </a:r>
            <a:endParaRPr lang="pt-PT" dirty="0"/>
          </a:p>
          <a:p>
            <a:pPr lvl="1">
              <a:lnSpc>
                <a:spcPct val="150000"/>
              </a:lnSpc>
            </a:pPr>
            <a:r>
              <a:rPr lang="pt-PT" dirty="0" err="1"/>
              <a:t>xxxxxx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819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Planeamento</a:t>
            </a:r>
          </a:p>
        </p:txBody>
      </p:sp>
      <p:sp>
        <p:nvSpPr>
          <p:cNvPr id="3" name="Retângulo 2"/>
          <p:cNvSpPr/>
          <p:nvPr/>
        </p:nvSpPr>
        <p:spPr>
          <a:xfrm>
            <a:off x="6815883" y="1350721"/>
            <a:ext cx="3006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i="1" dirty="0">
                <a:solidFill>
                  <a:srgbClr val="FFD900"/>
                </a:solidFill>
                <a:latin typeface="Playfair Display"/>
                <a:hlinkClick r:id="rId2"/>
              </a:rPr>
              <a:t>http://www.ganttproject.biz/</a:t>
            </a:r>
            <a:r>
              <a:rPr lang="pt-PT" i="1" dirty="0">
                <a:solidFill>
                  <a:srgbClr val="FFD900"/>
                </a:solidFill>
                <a:latin typeface="Playfair Display"/>
              </a:rPr>
              <a:t> </a:t>
            </a:r>
            <a:r>
              <a:rPr lang="pt-PT" dirty="0">
                <a:solidFill>
                  <a:srgbClr val="000000"/>
                </a:solidFill>
                <a:latin typeface="Playfair Display"/>
              </a:rPr>
              <a:t>​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4646B78-F18A-61A0-FC77-F0B1D45C7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" y="2611146"/>
            <a:ext cx="11723370" cy="361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1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Atividades Concluídas</a:t>
            </a:r>
          </a:p>
        </p:txBody>
      </p:sp>
      <p:graphicFrame>
        <p:nvGraphicFramePr>
          <p:cNvPr id="7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460340"/>
              </p:ext>
            </p:extLst>
          </p:nvPr>
        </p:nvGraphicFramePr>
        <p:xfrm>
          <a:off x="696091" y="2334531"/>
          <a:ext cx="10799818" cy="4482720"/>
        </p:xfrm>
        <a:graphic>
          <a:graphicData uri="http://schemas.openxmlformats.org/drawingml/2006/table">
            <a:tbl>
              <a:tblPr/>
              <a:tblGrid>
                <a:gridCol w="80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7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9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8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97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2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5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ID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Atividade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Responsável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 err="1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Baseline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Real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Estado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5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US1001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As Sales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Clerk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, I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want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to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specify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a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new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product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for sale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Luís Ferreira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Início: 11-04-2022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Fim: 01-05-2022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Início: 13-04-2022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Fim: 30-05-2022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US1002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As Sales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Clerk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, I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want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to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view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/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search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the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products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catalog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José Monteiro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Início: 11-04-2022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Fim: 01-05-2022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Início: 16-04-2022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Fim: 30/05/2022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US1003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As Sales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Clerk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, I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want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to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register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a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new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customer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José Rocha/Luís Ferreira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Início: 11-04-2022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Fim: 01-05-2022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20-04-2022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Fim: 30/05/2022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879363"/>
                  </a:ext>
                </a:extLst>
              </a:tr>
              <a:tr h="4076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US1004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As Sales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Clerk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, I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want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to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create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a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new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products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order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on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behalf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of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a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given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customer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José Rocha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11-04-2022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Fim: 01-05-2022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18-04-2022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Fim: 30/05/2022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6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US1005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As Sales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Clerk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, I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want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to define a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new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category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of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products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João Marques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27-04-2022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Fim: 01-05-2022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13-04-2022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Fim: 30/05/2022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309631"/>
                  </a:ext>
                </a:extLst>
              </a:tr>
              <a:tr h="4076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US1900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As Project Manager, i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want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the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system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to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have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the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possibility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of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being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initialized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(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bootstrap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João Marques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18-04-2022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Fim: 01-05-2022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25-04-2022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Fim: 30/05/2022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61556"/>
                  </a:ext>
                </a:extLst>
              </a:tr>
              <a:tr h="4076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US2001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As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Warehouse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Employee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, I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want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to set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up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the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warehouse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plant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by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uploading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a JSON file.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Paulo Couto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11-04-2022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Fim: 01-05-2022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16-04-2022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Fim: 30/05/2022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742748"/>
                  </a:ext>
                </a:extLst>
              </a:tr>
              <a:tr h="4076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US2002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As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Warehouse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Employee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, I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want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to configure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the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AGVs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available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on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the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warehouse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Luís Ferreira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18-04-2022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Fim: 01-05-2022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23-04-2022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Fim: 30/05/2022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521087"/>
                  </a:ext>
                </a:extLst>
              </a:tr>
              <a:tr h="3912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US9001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As software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product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client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, I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want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the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team to prepare a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presentation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José Monteiro/Paulo Couto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11-04-2022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Fim: 01-05-2022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28-04-2022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Fim: 30/05/2022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479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88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Atividades Em Curso/A Iniciar</a:t>
            </a:r>
          </a:p>
        </p:txBody>
      </p:sp>
      <p:graphicFrame>
        <p:nvGraphicFramePr>
          <p:cNvPr id="7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572767"/>
              </p:ext>
            </p:extLst>
          </p:nvPr>
        </p:nvGraphicFramePr>
        <p:xfrm>
          <a:off x="459474" y="2928890"/>
          <a:ext cx="11273051" cy="991599"/>
        </p:xfrm>
        <a:graphic>
          <a:graphicData uri="http://schemas.openxmlformats.org/drawingml/2006/table">
            <a:tbl>
              <a:tblPr/>
              <a:tblGrid>
                <a:gridCol w="82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1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9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6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7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2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ID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Atividade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Responsável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 err="1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Baseline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Real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Estado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33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G004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As Project Manager, I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want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the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team to configure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the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project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structure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to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facilitate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/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accelerate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the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development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of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upcoming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user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stories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Team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Início: 11-04-2022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Fim: 01-05-2022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Início: 11-04-2022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Fim: 01-05-2022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b="0" i="0" u="none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58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74766" y="2813933"/>
            <a:ext cx="108595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AutoNum type="romanLcParenBoth"/>
            </a:pPr>
            <a:r>
              <a:rPr lang="pt-PT" dirty="0"/>
              <a:t>principais objetivos do sistema; </a:t>
            </a:r>
          </a:p>
          <a:p>
            <a:pPr marL="400050" indent="-400050">
              <a:buAutoNum type="romanLcParenBoth"/>
            </a:pPr>
            <a:r>
              <a:rPr lang="pt-PT" dirty="0"/>
              <a:t>processo de desenvolvimento adotado e planeamento; </a:t>
            </a:r>
          </a:p>
          <a:p>
            <a:pPr marL="400050" indent="-400050">
              <a:buAutoNum type="romanLcParenBoth"/>
            </a:pPr>
            <a:r>
              <a:rPr lang="pt-PT" dirty="0"/>
              <a:t>metodologia de trabalho em equipa e estratégia para resolução de conflitos; </a:t>
            </a:r>
          </a:p>
          <a:p>
            <a:pPr marL="400050" indent="-400050">
              <a:buAutoNum type="romanLcParenBoth"/>
            </a:pPr>
            <a:r>
              <a:rPr lang="pt-PT" dirty="0"/>
              <a:t>qualidade do produto; </a:t>
            </a:r>
          </a:p>
          <a:p>
            <a:pPr marL="400050" indent="-400050">
              <a:buAutoNum type="romanLcParenBoth"/>
            </a:pPr>
            <a:r>
              <a:rPr lang="pt-PT" dirty="0"/>
              <a:t>resultados esperados; 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SPOMS</a:t>
            </a:r>
          </a:p>
        </p:txBody>
      </p:sp>
    </p:spTree>
    <p:extLst>
      <p:ext uri="{BB962C8B-B14F-4D97-AF65-F5344CB8AC3E}">
        <p14:creationId xmlns:p14="http://schemas.microsoft.com/office/powerpoint/2010/main" val="2340492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/>
              <a:t>SPOMS</a:t>
            </a:r>
            <a:br>
              <a:rPr lang="pt-PT" b="1" dirty="0"/>
            </a:br>
            <a:r>
              <a:rPr lang="pt-PT" sz="3600" b="1" dirty="0"/>
              <a:t>Progresso – Sprint B</a:t>
            </a:r>
            <a:br>
              <a:rPr lang="pt-PT" sz="3600" b="1" dirty="0"/>
            </a:br>
            <a:endParaRPr lang="pt-PT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PT" b="1" cap="none" dirty="0">
              <a:latin typeface="+mj-lt"/>
            </a:endParaRPr>
          </a:p>
          <a:p>
            <a:r>
              <a:rPr lang="pt-PT" b="1" cap="none" dirty="0">
                <a:latin typeface="+mj-lt"/>
              </a:rPr>
              <a:t>Data 01/05/2022</a:t>
            </a:r>
          </a:p>
        </p:txBody>
      </p:sp>
    </p:spTree>
    <p:extLst>
      <p:ext uri="{BB962C8B-B14F-4D97-AF65-F5344CB8AC3E}">
        <p14:creationId xmlns:p14="http://schemas.microsoft.com/office/powerpoint/2010/main" val="42110193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KNOELEADERBOARD" val="89229331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601</TotalTime>
  <Words>452</Words>
  <Application>Microsoft Macintosh PowerPoint</Application>
  <PresentationFormat>Ecrã Panorâmico</PresentationFormat>
  <Paragraphs>122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Playfair Display</vt:lpstr>
      <vt:lpstr>Wingdings 3</vt:lpstr>
      <vt:lpstr>Ion Boardroom</vt:lpstr>
      <vt:lpstr>SPOMS Progresso – Sprint B </vt:lpstr>
      <vt:lpstr>Resumo</vt:lpstr>
      <vt:lpstr>Planeamento</vt:lpstr>
      <vt:lpstr>Atividades Concluídas</vt:lpstr>
      <vt:lpstr>Atividades Em Curso/A Iniciar</vt:lpstr>
      <vt:lpstr>SPOMS</vt:lpstr>
      <vt:lpstr>SPOMS Progresso – Sprint B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Gerir projetos</dc:title>
  <dc:creator>Ana Abreu</dc:creator>
  <cp:lastModifiedBy>José Monteiro (1200871)</cp:lastModifiedBy>
  <cp:revision>60</cp:revision>
  <dcterms:created xsi:type="dcterms:W3CDTF">2015-06-02T09:01:30Z</dcterms:created>
  <dcterms:modified xsi:type="dcterms:W3CDTF">2022-04-29T14:58:40Z</dcterms:modified>
</cp:coreProperties>
</file>