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1" r:id="rId4"/>
    <p:sldId id="272" r:id="rId5"/>
    <p:sldId id="276" r:id="rId6"/>
    <p:sldId id="273" r:id="rId7"/>
    <p:sldId id="274" r:id="rId8"/>
    <p:sldId id="277" r:id="rId9"/>
    <p:sldId id="278" r:id="rId10"/>
    <p:sldId id="279" r:id="rId11"/>
    <p:sldId id="280" r:id="rId12"/>
    <p:sldId id="281" r:id="rId13"/>
    <p:sldId id="282" r:id="rId14"/>
    <p:sldId id="275" r:id="rId15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com Tema 1 - Destaqu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6/19/22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 userDrawn="1"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 userDrawn="1"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SPOMS</a:t>
            </a:r>
            <a:br>
              <a:rPr lang="pt-PT" b="1" dirty="0"/>
            </a:br>
            <a:r>
              <a:rPr lang="pt-PT" sz="3600" b="1" dirty="0"/>
              <a:t>US9002</a:t>
            </a:r>
            <a:br>
              <a:rPr lang="pt-PT" sz="3600" b="1" dirty="0"/>
            </a:br>
            <a:endParaRPr lang="pt-PT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pt-PT" b="1" cap="none" dirty="0">
              <a:latin typeface="+mj-lt"/>
            </a:endParaRPr>
          </a:p>
          <a:p>
            <a:r>
              <a:rPr lang="pt-PT" b="1" cap="none" dirty="0">
                <a:latin typeface="+mj-lt"/>
              </a:rPr>
              <a:t>Data 19/06/2022</a:t>
            </a:r>
          </a:p>
          <a:p>
            <a:r>
              <a:rPr lang="pt-PT" b="1" cap="none" dirty="0">
                <a:latin typeface="+mj-lt"/>
              </a:rPr>
              <a:t>Equipa 2DI-2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1FEED84-2010-60DC-69A1-201528C4ABD5}"/>
              </a:ext>
            </a:extLst>
          </p:cNvPr>
          <p:cNvSpPr txBox="1"/>
          <p:nvPr/>
        </p:nvSpPr>
        <p:spPr>
          <a:xfrm>
            <a:off x="7200900" y="4392483"/>
            <a:ext cx="41605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1200871</a:t>
            </a:r>
            <a:r>
              <a:rPr lang="pt-PT" sz="3600" dirty="0"/>
              <a:t> </a:t>
            </a:r>
            <a:r>
              <a:rPr lang="pt-PT" sz="1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José Monteiro</a:t>
            </a:r>
          </a:p>
          <a:p>
            <a:pPr algn="r"/>
            <a:r>
              <a:rPr lang="pt-PT" sz="1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1200587 Paulo Couto</a:t>
            </a:r>
          </a:p>
          <a:p>
            <a:pPr algn="r"/>
            <a:r>
              <a:rPr lang="pt-PT" sz="1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1200972 José Rocha</a:t>
            </a:r>
          </a:p>
          <a:p>
            <a:pPr algn="r"/>
            <a:r>
              <a:rPr lang="pt-PT" sz="1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1201008 </a:t>
            </a:r>
            <a:r>
              <a:rPr lang="pt-PT" sz="1600" b="1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Luis</a:t>
            </a:r>
            <a:r>
              <a:rPr lang="pt-PT" sz="1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Ferreira</a:t>
            </a:r>
          </a:p>
          <a:p>
            <a:pPr algn="r"/>
            <a:r>
              <a:rPr lang="pt-PT" sz="1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1192221 João Marques</a:t>
            </a:r>
          </a:p>
        </p:txBody>
      </p:sp>
    </p:spTree>
    <p:extLst>
      <p:ext uri="{BB962C8B-B14F-4D97-AF65-F5344CB8AC3E}">
        <p14:creationId xmlns:p14="http://schemas.microsoft.com/office/powerpoint/2010/main" val="2125395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EBC81-26D8-2D39-378D-B6CE53CFB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pt-PT" b="1" dirty="0"/>
              <a:t>Qualidade do Produto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41AAAF7-F11B-E9EC-0B21-8A86D61E8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pt-PT" sz="2400" dirty="0"/>
              <a:t>Tendo em conta os pedidos do cliente, consideramos que desenvolvemos um produto de qualidade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030165-068B-9FDD-0D71-38CE52B1C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093" y="2775951"/>
            <a:ext cx="5814527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1593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4B849-B9D4-5254-188D-EBEAC9EC4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pt-PT" b="1" dirty="0"/>
              <a:t>Aspetos que podem ser melhorados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D4B9ADC2-B27A-6773-C2A0-3C0C76430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1600" dirty="0" err="1"/>
              <a:t>Mais</a:t>
            </a:r>
            <a:r>
              <a:rPr lang="en-US" sz="1600" dirty="0"/>
              <a:t> </a:t>
            </a:r>
            <a:r>
              <a:rPr lang="en-US" sz="1600" dirty="0" err="1"/>
              <a:t>comentarios</a:t>
            </a:r>
            <a:r>
              <a:rPr lang="en-US" sz="1600" dirty="0"/>
              <a:t> no </a:t>
            </a:r>
            <a:r>
              <a:rPr lang="en-US" sz="1600" dirty="0" err="1"/>
              <a:t>codigo</a:t>
            </a:r>
            <a:r>
              <a:rPr lang="en-US" sz="1600" dirty="0"/>
              <a:t>;     </a:t>
            </a:r>
          </a:p>
          <a:p>
            <a:r>
              <a:rPr lang="en-US" sz="1600" dirty="0" err="1"/>
              <a:t>Implementar</a:t>
            </a:r>
            <a:r>
              <a:rPr lang="en-US" sz="1600" dirty="0"/>
              <a:t> </a:t>
            </a:r>
            <a:r>
              <a:rPr lang="en-US" sz="1600" dirty="0" err="1"/>
              <a:t>uma</a:t>
            </a:r>
            <a:r>
              <a:rPr lang="en-US" sz="1600" dirty="0"/>
              <a:t> interface </a:t>
            </a:r>
            <a:r>
              <a:rPr lang="en-US" sz="1600" dirty="0" err="1"/>
              <a:t>gráfica</a:t>
            </a:r>
            <a:endParaRPr lang="en-US" sz="1600" dirty="0"/>
          </a:p>
        </p:txBody>
      </p:sp>
      <p:pic>
        <p:nvPicPr>
          <p:cNvPr id="5" name="Marcador de Posição de Conteúdo 4" descr="Uma imagem com texto&#10;&#10;Descrição gerada automaticamente">
            <a:extLst>
              <a:ext uri="{FF2B5EF4-FFF2-40B4-BE49-F238E27FC236}">
                <a16:creationId xmlns:a16="http://schemas.microsoft.com/office/drawing/2014/main" id="{E765E14B-F6BB-CDCA-3EBD-9A0E72E0AC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5" r="-1" b="21687"/>
          <a:stretch/>
        </p:blipFill>
        <p:spPr>
          <a:xfrm>
            <a:off x="4984956" y="2775951"/>
            <a:ext cx="6158802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4755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4A14E-D039-F556-6E33-670AF665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pt-PT" b="1" dirty="0"/>
              <a:t>Trabalho em equipa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261294F-4872-8844-C338-F0A552AF8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pt-PT" sz="1600"/>
              <a:t>Consideramos que trabalhamos bem como equipa;</a:t>
            </a:r>
          </a:p>
          <a:p>
            <a:r>
              <a:rPr lang="pt-PT" sz="1600"/>
              <a:t>Sempre nos ajudamos uns aos outros ao longo do projeto;</a:t>
            </a:r>
          </a:p>
          <a:p>
            <a:r>
              <a:rPr lang="pt-PT" sz="1600"/>
              <a:t>Debatemos sempre as ideias em conjunto e todas as decisões foram tomadas em equipa;</a:t>
            </a:r>
          </a:p>
        </p:txBody>
      </p:sp>
      <p:pic>
        <p:nvPicPr>
          <p:cNvPr id="5" name="Imagem 4" descr="Uma imagem com pessoa, interior&#10;&#10;Descrição gerada automaticamente">
            <a:extLst>
              <a:ext uri="{FF2B5EF4-FFF2-40B4-BE49-F238E27FC236}">
                <a16:creationId xmlns:a16="http://schemas.microsoft.com/office/drawing/2014/main" id="{BDB77D52-989D-8569-3EAC-3A2186146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956" y="2831420"/>
            <a:ext cx="6158802" cy="295622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3684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DC1D8-BA69-7549-5047-7815E9FD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3100" b="1"/>
              <a:t>Desempenho de cada elemento da equipa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8FB2D0-DE6C-662D-B1F2-50A00A0EC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3546036"/>
            <a:ext cx="5211979" cy="3416300"/>
          </a:xfrm>
        </p:spPr>
        <p:txBody>
          <a:bodyPr anchor="ctr">
            <a:normAutofit/>
          </a:bodyPr>
          <a:lstStyle/>
          <a:p>
            <a:r>
              <a:rPr lang="pt-PT" dirty="0"/>
              <a:t>José Monteiro – Funcionalidades atribuídas totalmente implementadas; </a:t>
            </a:r>
          </a:p>
          <a:p>
            <a:r>
              <a:rPr lang="pt-PT" dirty="0"/>
              <a:t>José Rocha – Funcionalidades atribuídas totalmente implementadas;</a:t>
            </a:r>
          </a:p>
          <a:p>
            <a:r>
              <a:rPr lang="pt-PT" dirty="0"/>
              <a:t>Luís Ferreira – Funcionalidades atribuídas totalmente implementadas;</a:t>
            </a:r>
          </a:p>
          <a:p>
            <a:r>
              <a:rPr lang="pt-PT" dirty="0"/>
              <a:t>Paulo Couto– Funcionalidades atribuídas totalmente implementadas;</a:t>
            </a:r>
          </a:p>
          <a:p>
            <a:r>
              <a:rPr lang="pt-PT" dirty="0"/>
              <a:t>João Marques– Funcionalidades atribuídas totalmente implementadas;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82ECFF-7D01-1387-92C2-25F94E837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299" y="2058408"/>
            <a:ext cx="4605161" cy="460516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0241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SPOMS</a:t>
            </a:r>
            <a:br>
              <a:rPr lang="pt-PT" b="1" dirty="0"/>
            </a:br>
            <a:r>
              <a:rPr lang="pt-PT" sz="3600" b="1" dirty="0"/>
              <a:t>US9002</a:t>
            </a:r>
            <a:br>
              <a:rPr lang="pt-PT" sz="3600" b="1" dirty="0"/>
            </a:br>
            <a:endParaRPr lang="pt-PT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PT" b="1" cap="none" dirty="0">
              <a:latin typeface="+mj-lt"/>
            </a:endParaRPr>
          </a:p>
          <a:p>
            <a:r>
              <a:rPr lang="pt-PT" b="1" cap="none" dirty="0">
                <a:latin typeface="+mj-lt"/>
              </a:rPr>
              <a:t>Data 19/06/2022</a:t>
            </a:r>
          </a:p>
        </p:txBody>
      </p:sp>
    </p:spTree>
    <p:extLst>
      <p:ext uri="{BB962C8B-B14F-4D97-AF65-F5344CB8AC3E}">
        <p14:creationId xmlns:p14="http://schemas.microsoft.com/office/powerpoint/2010/main" val="421101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Index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91320" y="2603499"/>
            <a:ext cx="11189818" cy="40806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b="1" dirty="0"/>
              <a:t>Resultados Atingidos </a:t>
            </a:r>
          </a:p>
          <a:p>
            <a:pPr>
              <a:lnSpc>
                <a:spcPct val="150000"/>
              </a:lnSpc>
            </a:pPr>
            <a:r>
              <a:rPr lang="pt-PT" b="1" dirty="0"/>
              <a:t>Análise Critica dos Resultados e do Trabalho em Equipa </a:t>
            </a:r>
          </a:p>
          <a:p>
            <a:pPr>
              <a:lnSpc>
                <a:spcPct val="150000"/>
              </a:lnSpc>
            </a:pPr>
            <a:r>
              <a:rPr lang="pt-PT" b="1" dirty="0"/>
              <a:t>Evidencias de Aplicação do Processo de Desenvolvimento de Software</a:t>
            </a:r>
          </a:p>
          <a:p>
            <a:pPr>
              <a:lnSpc>
                <a:spcPct val="150000"/>
              </a:lnSpc>
            </a:pPr>
            <a:r>
              <a:rPr lang="pt-PT" b="1" dirty="0" err="1"/>
              <a:t>Deployment</a:t>
            </a:r>
            <a:r>
              <a:rPr lang="pt-PT" b="1" dirty="0"/>
              <a:t> da Solução</a:t>
            </a:r>
          </a:p>
          <a:p>
            <a:pPr>
              <a:lnSpc>
                <a:spcPct val="150000"/>
              </a:lnSpc>
            </a:pPr>
            <a:r>
              <a:rPr lang="pt-PT" b="1" dirty="0"/>
              <a:t>Qualidade do Produto Final</a:t>
            </a:r>
          </a:p>
          <a:p>
            <a:pPr>
              <a:lnSpc>
                <a:spcPct val="150000"/>
              </a:lnSpc>
            </a:pPr>
            <a:r>
              <a:rPr lang="pt-PT" b="1" dirty="0"/>
              <a:t>Aspetos que Podem ser Melhorados </a:t>
            </a:r>
          </a:p>
        </p:txBody>
      </p:sp>
    </p:spTree>
    <p:extLst>
      <p:ext uri="{BB962C8B-B14F-4D97-AF65-F5344CB8AC3E}">
        <p14:creationId xmlns:p14="http://schemas.microsoft.com/office/powerpoint/2010/main" val="17819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DD029FC-684F-483A-A8BD-1F092BFFB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F3C96DD-C9B2-4B53-AEC5-8CB276D3C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62F19CA-71D7-45F5-9123-CA712C528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886C2A0-05BA-4243-B351-00C64563A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C87CEB4-8F81-455D-A076-159940550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C9FC7F0-1AE4-4459-B8F2-219D7598B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D48B9DA-44B2-4334-96CF-D089EFEC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79089964-B99F-487E-840E-FD3D7E88C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EC4611E9-9EAD-44EF-967C-9F3F3066D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5916A076-E219-44E3-8EB5-1C04EFCD17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764F0A0-D07C-4159-9427-D25058257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Results Achieved</a:t>
            </a: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F2D29A85-D9DE-DEAC-C3AB-B6FF1DB91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603500"/>
            <a:ext cx="3481054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termos</a:t>
            </a:r>
            <a:r>
              <a:rPr lang="en-US" dirty="0"/>
              <a:t> </a:t>
            </a:r>
            <a:r>
              <a:rPr lang="en-US" dirty="0" err="1"/>
              <a:t>gerais</a:t>
            </a:r>
            <a:r>
              <a:rPr lang="en-US" dirty="0"/>
              <a:t> </a:t>
            </a:r>
            <a:r>
              <a:rPr lang="en-US" dirty="0" err="1"/>
              <a:t>consideramos</a:t>
            </a:r>
            <a:r>
              <a:rPr lang="en-US" dirty="0"/>
              <a:t> que </a:t>
            </a:r>
            <a:r>
              <a:rPr lang="en-US" dirty="0" err="1"/>
              <a:t>atingimos</a:t>
            </a:r>
            <a:r>
              <a:rPr lang="en-US" dirty="0"/>
              <a:t> bons </a:t>
            </a:r>
            <a:r>
              <a:rPr lang="en-US" dirty="0" err="1"/>
              <a:t>resultados</a:t>
            </a:r>
            <a:r>
              <a:rPr lang="en-US" dirty="0"/>
              <a:t>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que: </a:t>
            </a:r>
          </a:p>
          <a:p>
            <a:pPr marL="742950" lvl="1" indent="-285750">
              <a:buFont typeface="Wingdings 3" charset="2"/>
              <a:buChar char=""/>
            </a:pPr>
            <a:r>
              <a:rPr lang="en-US" sz="1800" dirty="0" err="1"/>
              <a:t>Todas</a:t>
            </a:r>
            <a:r>
              <a:rPr lang="en-US" sz="1800" dirty="0"/>
              <a:t> as </a:t>
            </a:r>
            <a:r>
              <a:rPr lang="en-US" sz="1800" dirty="0" err="1"/>
              <a:t>funcionalidades</a:t>
            </a:r>
            <a:r>
              <a:rPr lang="en-US" sz="1800" dirty="0"/>
              <a:t> </a:t>
            </a:r>
            <a:r>
              <a:rPr lang="en-US" sz="1800" dirty="0" err="1"/>
              <a:t>pedidas</a:t>
            </a:r>
            <a:r>
              <a:rPr lang="en-US" sz="1800" dirty="0"/>
              <a:t> </a:t>
            </a:r>
            <a:r>
              <a:rPr lang="en-US" sz="1800" dirty="0" err="1"/>
              <a:t>foram</a:t>
            </a:r>
            <a:r>
              <a:rPr lang="en-US" sz="1800" dirty="0"/>
              <a:t> </a:t>
            </a:r>
            <a:r>
              <a:rPr lang="en-US" sz="1800" dirty="0" err="1"/>
              <a:t>implementadas</a:t>
            </a:r>
            <a:r>
              <a:rPr lang="en-US" sz="1800" dirty="0"/>
              <a:t>;</a:t>
            </a:r>
          </a:p>
          <a:p>
            <a:pPr marL="742950" lvl="1" indent="-285750">
              <a:buFont typeface="Wingdings 3" charset="2"/>
              <a:buChar char=""/>
            </a:pPr>
            <a:r>
              <a:rPr lang="en-US" sz="1800" dirty="0" err="1"/>
              <a:t>Todas</a:t>
            </a:r>
            <a:r>
              <a:rPr lang="en-US" sz="1800" dirty="0"/>
              <a:t> </a:t>
            </a:r>
            <a:r>
              <a:rPr lang="en-US" sz="1800" dirty="0" err="1"/>
              <a:t>elas</a:t>
            </a:r>
            <a:r>
              <a:rPr lang="en-US" sz="1800" dirty="0"/>
              <a:t> </a:t>
            </a:r>
            <a:r>
              <a:rPr lang="en-US" sz="1800" dirty="0" err="1"/>
              <a:t>estão</a:t>
            </a:r>
            <a:r>
              <a:rPr lang="en-US" sz="1800" dirty="0"/>
              <a:t> </a:t>
            </a:r>
            <a:r>
              <a:rPr lang="en-US" sz="1800" dirty="0" err="1"/>
              <a:t>funcionais</a:t>
            </a:r>
            <a:r>
              <a:rPr lang="en-US" sz="1800" dirty="0"/>
              <a:t>;	</a:t>
            </a:r>
          </a:p>
        </p:txBody>
      </p:sp>
      <p:pic>
        <p:nvPicPr>
          <p:cNvPr id="17" name="Imagem 16" descr="Uma imagem com texto&#10;&#10;Descrição gerada automaticamente">
            <a:extLst>
              <a:ext uri="{FF2B5EF4-FFF2-40B4-BE49-F238E27FC236}">
                <a16:creationId xmlns:a16="http://schemas.microsoft.com/office/drawing/2014/main" id="{7B5D9726-FAF0-77E1-1F5E-464B562B3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071" y="2775951"/>
            <a:ext cx="4082571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301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9">
            <a:extLst>
              <a:ext uri="{FF2B5EF4-FFF2-40B4-BE49-F238E27FC236}">
                <a16:creationId xmlns:a16="http://schemas.microsoft.com/office/drawing/2014/main" id="{1DD029FC-684F-483A-A8BD-1F092BFFB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3C96DD-C9B2-4B53-AEC5-8CB276D3C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62F19CA-71D7-45F5-9123-CA712C528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886C2A0-05BA-4243-B351-00C64563A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C87CEB4-8F81-455D-A076-159940550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C9FC7F0-1AE4-4459-B8F2-219D7598B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D48B9DA-44B2-4334-96CF-D089EFEC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79089964-B99F-487E-840E-FD3D7E88C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C4611E9-9EAD-44EF-967C-9F3F3066D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916A076-E219-44E3-8EB5-1C04EFCD17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9" name="Rectangle 20">
            <a:extLst>
              <a:ext uri="{FF2B5EF4-FFF2-40B4-BE49-F238E27FC236}">
                <a16:creationId xmlns:a16="http://schemas.microsoft.com/office/drawing/2014/main" id="{D764F0A0-D07C-4159-9427-D25058257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400" b="1" dirty="0" err="1"/>
              <a:t>Análise</a:t>
            </a:r>
            <a:r>
              <a:rPr lang="en-US" sz="2400" b="1" dirty="0"/>
              <a:t> </a:t>
            </a:r>
            <a:r>
              <a:rPr lang="en-US" sz="2400" b="1" dirty="0" err="1"/>
              <a:t>Critica</a:t>
            </a:r>
            <a:r>
              <a:rPr lang="en-US" sz="2400" b="1" dirty="0"/>
              <a:t> dos </a:t>
            </a:r>
            <a:r>
              <a:rPr lang="en-US" sz="2400" b="1" dirty="0" err="1"/>
              <a:t>Resultados</a:t>
            </a:r>
            <a:r>
              <a:rPr lang="en-US" sz="2400" b="1" dirty="0"/>
              <a:t> e do </a:t>
            </a:r>
            <a:br>
              <a:rPr lang="en-US" sz="2400" b="1" dirty="0"/>
            </a:br>
            <a:r>
              <a:rPr lang="en-US" sz="2400" b="1" dirty="0" err="1"/>
              <a:t>Trabalho</a:t>
            </a:r>
            <a:r>
              <a:rPr lang="en-US" sz="2400" b="1" dirty="0"/>
              <a:t> </a:t>
            </a:r>
            <a:r>
              <a:rPr lang="en-US" sz="2400" b="1" dirty="0" err="1"/>
              <a:t>em</a:t>
            </a:r>
            <a:r>
              <a:rPr lang="en-US" sz="2400" b="1" dirty="0"/>
              <a:t> </a:t>
            </a:r>
            <a:r>
              <a:rPr lang="en-US" sz="2400" b="1" dirty="0" err="1"/>
              <a:t>Equipa</a:t>
            </a:r>
            <a:r>
              <a:rPr lang="en-US" sz="2400" b="1" dirty="0"/>
              <a:t> 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33BFA50-4962-AA8B-EA8F-9D9F7F2A2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5829" y="4221129"/>
            <a:ext cx="3481054" cy="272975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buFont typeface="Wingdings 3" charset="2"/>
              <a:buChar char=""/>
            </a:pPr>
            <a:r>
              <a:rPr lang="en-US" sz="1600" dirty="0" err="1"/>
              <a:t>Strenghs</a:t>
            </a:r>
            <a:r>
              <a:rPr lang="en-US" sz="1600" dirty="0"/>
              <a:t>: </a:t>
            </a:r>
          </a:p>
          <a:p>
            <a:pPr lvl="1">
              <a:buFont typeface="Wingdings 3" charset="2"/>
              <a:buChar char=""/>
            </a:pPr>
            <a:r>
              <a:rPr lang="en-US" sz="1400" dirty="0" err="1"/>
              <a:t>Ao</a:t>
            </a:r>
            <a:r>
              <a:rPr lang="en-US" sz="1400" dirty="0"/>
              <a:t> </a:t>
            </a:r>
            <a:r>
              <a:rPr lang="en-US" sz="1400" dirty="0" err="1"/>
              <a:t>longo</a:t>
            </a:r>
            <a:r>
              <a:rPr lang="en-US" sz="1400" dirty="0"/>
              <a:t> dos sprints sempre </a:t>
            </a:r>
            <a:r>
              <a:rPr lang="en-US" sz="1400" dirty="0" err="1"/>
              <a:t>foi</a:t>
            </a:r>
            <a:r>
              <a:rPr lang="en-US" sz="1400" dirty="0"/>
              <a:t> </a:t>
            </a:r>
            <a:r>
              <a:rPr lang="en-US" sz="1400" dirty="0" err="1"/>
              <a:t>adotado</a:t>
            </a:r>
            <a:r>
              <a:rPr lang="en-US" sz="1400" dirty="0"/>
              <a:t> um </a:t>
            </a:r>
            <a:r>
              <a:rPr lang="en-US" sz="1400" dirty="0" err="1"/>
              <a:t>bom</a:t>
            </a:r>
            <a:r>
              <a:rPr lang="en-US" sz="1400" dirty="0"/>
              <a:t> </a:t>
            </a:r>
            <a:r>
              <a:rPr lang="en-US" sz="1400" dirty="0" err="1"/>
              <a:t>processo</a:t>
            </a:r>
            <a:r>
              <a:rPr lang="en-US" sz="1400" dirty="0"/>
              <a:t> de </a:t>
            </a:r>
            <a:r>
              <a:rPr lang="en-US" sz="1400" dirty="0" err="1"/>
              <a:t>engenharia</a:t>
            </a:r>
            <a:r>
              <a:rPr lang="en-US" sz="1400" dirty="0"/>
              <a:t> de </a:t>
            </a:r>
            <a:r>
              <a:rPr lang="en-US" sz="1400" dirty="0" err="1"/>
              <a:t>acordo</a:t>
            </a:r>
            <a:r>
              <a:rPr lang="en-US" sz="1400" dirty="0"/>
              <a:t> com o que </a:t>
            </a:r>
            <a:r>
              <a:rPr lang="en-US" sz="1400" dirty="0" err="1"/>
              <a:t>foi</a:t>
            </a:r>
            <a:r>
              <a:rPr lang="en-US" sz="1400" dirty="0"/>
              <a:t> </a:t>
            </a:r>
            <a:r>
              <a:rPr lang="en-US" sz="1400" dirty="0" err="1"/>
              <a:t>aprendido</a:t>
            </a:r>
            <a:r>
              <a:rPr lang="en-US" sz="1400" dirty="0"/>
              <a:t> </a:t>
            </a:r>
            <a:r>
              <a:rPr lang="en-US" sz="1400" dirty="0" err="1"/>
              <a:t>ao</a:t>
            </a:r>
            <a:r>
              <a:rPr lang="en-US" sz="1400" dirty="0"/>
              <a:t> </a:t>
            </a:r>
            <a:r>
              <a:rPr lang="en-US" sz="1400" dirty="0" err="1"/>
              <a:t>longo</a:t>
            </a:r>
            <a:r>
              <a:rPr lang="en-US" sz="1400" dirty="0"/>
              <a:t> do semester;</a:t>
            </a:r>
          </a:p>
          <a:p>
            <a:pPr lvl="1">
              <a:buFont typeface="Wingdings 3" charset="2"/>
              <a:buChar char=""/>
            </a:pPr>
            <a:r>
              <a:rPr lang="en-US" sz="1400" dirty="0" err="1"/>
              <a:t>Bastante</a:t>
            </a:r>
            <a:r>
              <a:rPr lang="en-US" sz="1400" dirty="0"/>
              <a:t> </a:t>
            </a:r>
            <a:r>
              <a:rPr lang="en-US" sz="1400" dirty="0" err="1"/>
              <a:t>documentação</a:t>
            </a:r>
            <a:r>
              <a:rPr lang="en-US" sz="1400" dirty="0"/>
              <a:t>;</a:t>
            </a:r>
          </a:p>
          <a:p>
            <a:pPr lvl="1">
              <a:buFont typeface="Wingdings 3" charset="2"/>
              <a:buChar char=""/>
            </a:pPr>
            <a:r>
              <a:rPr lang="en-US" sz="1400" dirty="0" err="1"/>
              <a:t>Somos</a:t>
            </a:r>
            <a:r>
              <a:rPr lang="en-US" sz="1400" dirty="0"/>
              <a:t> </a:t>
            </a:r>
            <a:r>
              <a:rPr lang="en-US" sz="1400" dirty="0" err="1"/>
              <a:t>uma</a:t>
            </a:r>
            <a:r>
              <a:rPr lang="en-US" sz="1400" dirty="0"/>
              <a:t> </a:t>
            </a:r>
            <a:r>
              <a:rPr lang="en-US" sz="1400" dirty="0" err="1"/>
              <a:t>equipa</a:t>
            </a:r>
            <a:r>
              <a:rPr lang="en-US" sz="1400" dirty="0"/>
              <a:t> que </a:t>
            </a:r>
            <a:r>
              <a:rPr lang="en-US" sz="1400" dirty="0" err="1"/>
              <a:t>trabalha</a:t>
            </a:r>
            <a:r>
              <a:rPr lang="en-US" sz="1400" dirty="0"/>
              <a:t> </a:t>
            </a:r>
            <a:r>
              <a:rPr lang="en-US" sz="1400" dirty="0" err="1"/>
              <a:t>muito</a:t>
            </a:r>
            <a:r>
              <a:rPr lang="en-US" sz="1400" dirty="0"/>
              <a:t> </a:t>
            </a:r>
            <a:r>
              <a:rPr lang="en-US" sz="1400" dirty="0" err="1"/>
              <a:t>bem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equipa</a:t>
            </a:r>
            <a:r>
              <a:rPr lang="en-US" sz="1400" dirty="0"/>
              <a:t> e </a:t>
            </a:r>
            <a:r>
              <a:rPr lang="en-US" sz="1400" dirty="0" err="1"/>
              <a:t>comunicamos</a:t>
            </a:r>
            <a:r>
              <a:rPr lang="en-US" sz="1400" dirty="0"/>
              <a:t> entre </a:t>
            </a:r>
            <a:r>
              <a:rPr lang="en-US" sz="1400" dirty="0" err="1"/>
              <a:t>equipa</a:t>
            </a:r>
            <a:r>
              <a:rPr lang="en-US" sz="1400" dirty="0"/>
              <a:t> </a:t>
            </a:r>
            <a:r>
              <a:rPr lang="en-US" sz="1400" dirty="0" err="1"/>
              <a:t>sem</a:t>
            </a:r>
            <a:r>
              <a:rPr lang="en-US" sz="1400" dirty="0"/>
              <a:t> </a:t>
            </a:r>
            <a:r>
              <a:rPr lang="en-US" sz="1400" dirty="0" err="1"/>
              <a:t>qualquer</a:t>
            </a:r>
            <a:r>
              <a:rPr lang="en-US" sz="1400" dirty="0"/>
              <a:t> </a:t>
            </a:r>
            <a:r>
              <a:rPr lang="en-US" sz="1400" dirty="0" err="1"/>
              <a:t>tipo</a:t>
            </a:r>
            <a:r>
              <a:rPr lang="en-US" sz="1400" dirty="0"/>
              <a:t> de </a:t>
            </a:r>
            <a:r>
              <a:rPr lang="en-US" sz="1400" dirty="0" err="1"/>
              <a:t>problema</a:t>
            </a:r>
            <a:r>
              <a:rPr lang="en-US" sz="1400" dirty="0"/>
              <a:t>;</a:t>
            </a:r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 lvl="1">
              <a:buFont typeface="Wingdings 3" charset="2"/>
              <a:buChar char=""/>
            </a:pPr>
            <a:endParaRPr lang="en-US" sz="1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929D8B-70D4-36A1-E1D5-482F0D41D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989" y="2775951"/>
            <a:ext cx="5452736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488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9A8DB82-86DE-41D7-8C3F-BA1F0FE9B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AF9E1A7-3690-4A7D-95D4-D376BC586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75DE0DA-CFEB-436E-8059-3F574F9E5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630F0AD-0BEF-4F7E-BBAD-9C4ECF0CD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0831102-4F37-4C69-8C56-B1D6A509D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5BB450-AC20-4CFA-8709-46463BDE7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55A3AE7-B15C-4D81-A4E9-21BC9D301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754B6A71-2AD1-4F45-8D25-82327EFB5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4A364F5-69E0-49F9-9E6D-13F16F7FF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07E71549-9386-41C6-B9DE-8F00165FE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4B7C0AF-2DDA-402A-A38E-429A634ED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400" b="1" dirty="0" err="1"/>
              <a:t>Análise</a:t>
            </a:r>
            <a:r>
              <a:rPr lang="en-US" sz="2400" b="1" dirty="0"/>
              <a:t> </a:t>
            </a:r>
            <a:r>
              <a:rPr lang="en-US" sz="2400" b="1" dirty="0" err="1"/>
              <a:t>Critica</a:t>
            </a:r>
            <a:r>
              <a:rPr lang="en-US" sz="2400" b="1" dirty="0"/>
              <a:t> dos </a:t>
            </a:r>
            <a:r>
              <a:rPr lang="en-US" sz="2400" b="1" dirty="0" err="1"/>
              <a:t>Resultados</a:t>
            </a:r>
            <a:r>
              <a:rPr lang="en-US" sz="2400" b="1" dirty="0"/>
              <a:t> e do </a:t>
            </a:r>
            <a:br>
              <a:rPr lang="en-US" sz="2400" b="1" dirty="0"/>
            </a:br>
            <a:r>
              <a:rPr lang="en-US" sz="2400" b="1" dirty="0" err="1"/>
              <a:t>Trabalho</a:t>
            </a:r>
            <a:r>
              <a:rPr lang="en-US" sz="2400" b="1" dirty="0"/>
              <a:t> </a:t>
            </a:r>
            <a:r>
              <a:rPr lang="en-US" sz="2400" b="1" dirty="0" err="1"/>
              <a:t>em</a:t>
            </a:r>
            <a:r>
              <a:rPr lang="en-US" sz="2400" b="1" dirty="0"/>
              <a:t> </a:t>
            </a:r>
            <a:r>
              <a:rPr lang="en-US" sz="2400" b="1" dirty="0" err="1"/>
              <a:t>Equipa</a:t>
            </a:r>
            <a:r>
              <a:rPr lang="en-US" sz="2400" b="1" dirty="0"/>
              <a:t> 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F70462D-7490-9E2C-652B-43E0616B8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4605170"/>
            <a:ext cx="3481054" cy="19047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1600" dirty="0"/>
              <a:t>Weakness:</a:t>
            </a:r>
          </a:p>
          <a:p>
            <a:pPr lvl="1">
              <a:buFont typeface="Wingdings 3" charset="2"/>
              <a:buChar char=""/>
            </a:pPr>
            <a:r>
              <a:rPr lang="en-US" sz="1400" dirty="0" err="1"/>
              <a:t>Poucos</a:t>
            </a:r>
            <a:r>
              <a:rPr lang="en-US" sz="1400" dirty="0"/>
              <a:t> </a:t>
            </a:r>
            <a:r>
              <a:rPr lang="en-US" sz="1400" dirty="0" err="1"/>
              <a:t>comentários</a:t>
            </a:r>
            <a:r>
              <a:rPr lang="en-US" sz="1400" dirty="0"/>
              <a:t> no </a:t>
            </a:r>
            <a:r>
              <a:rPr lang="en-US" sz="1400" dirty="0" err="1"/>
              <a:t>código</a:t>
            </a:r>
            <a:r>
              <a:rPr lang="en-US" sz="1400" dirty="0"/>
              <a:t>;</a:t>
            </a:r>
          </a:p>
          <a:p>
            <a:pPr lvl="1">
              <a:buFont typeface="Wingdings 3" charset="2"/>
              <a:buChar char=""/>
            </a:pP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termos</a:t>
            </a:r>
            <a:r>
              <a:rPr lang="en-US" sz="1400" dirty="0"/>
              <a:t> de </a:t>
            </a:r>
            <a:r>
              <a:rPr lang="en-US" sz="1400" dirty="0" err="1"/>
              <a:t>equipa</a:t>
            </a:r>
            <a:r>
              <a:rPr lang="en-US" sz="1400" dirty="0"/>
              <a:t> </a:t>
            </a:r>
            <a:r>
              <a:rPr lang="en-US" sz="1400" dirty="0" err="1"/>
              <a:t>por</a:t>
            </a:r>
            <a:r>
              <a:rPr lang="en-US" sz="1400" dirty="0"/>
              <a:t> </a:t>
            </a:r>
            <a:r>
              <a:rPr lang="en-US" sz="1400" dirty="0" err="1"/>
              <a:t>vezes</a:t>
            </a:r>
            <a:r>
              <a:rPr lang="en-US" sz="1400" dirty="0"/>
              <a:t>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horários</a:t>
            </a:r>
            <a:r>
              <a:rPr lang="en-US" sz="1400" dirty="0"/>
              <a:t> </a:t>
            </a:r>
            <a:r>
              <a:rPr lang="en-US" sz="1400" dirty="0" err="1"/>
              <a:t>não</a:t>
            </a:r>
            <a:r>
              <a:rPr lang="en-US" sz="1400" dirty="0"/>
              <a:t> </a:t>
            </a:r>
            <a:r>
              <a:rPr lang="en-US" sz="1400" dirty="0" err="1"/>
              <a:t>coincidiam</a:t>
            </a:r>
            <a:r>
              <a:rPr lang="en-US" sz="1400" dirty="0"/>
              <a:t>;</a:t>
            </a:r>
          </a:p>
          <a:p>
            <a:pPr lvl="1">
              <a:buFont typeface="Wingdings 3" charset="2"/>
              <a:buChar char=""/>
            </a:pPr>
            <a:endParaRPr lang="en-US" sz="1400" dirty="0"/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endParaRPr lang="en-US" sz="16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A750FB0-EC11-9C52-725A-24A5C1E7C1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26" b="8338"/>
          <a:stretch/>
        </p:blipFill>
        <p:spPr>
          <a:xfrm>
            <a:off x="4984956" y="2775951"/>
            <a:ext cx="6158802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761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DD029FC-684F-483A-A8BD-1F092BFFB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3C96DD-C9B2-4B53-AEC5-8CB276D3C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62F19CA-71D7-45F5-9123-CA712C528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886C2A0-05BA-4243-B351-00C64563A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C87CEB4-8F81-455D-A076-159940550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C9FC7F0-1AE4-4459-B8F2-219D7598B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D48B9DA-44B2-4334-96CF-D089EFEC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79089964-B99F-487E-840E-FD3D7E88C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C4611E9-9EAD-44EF-967C-9F3F3066D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916A076-E219-44E3-8EB5-1C04EFCD17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764F0A0-D07C-4159-9427-D25058257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400" b="1" dirty="0" err="1"/>
              <a:t>Análise</a:t>
            </a:r>
            <a:r>
              <a:rPr lang="en-US" sz="2400" b="1" dirty="0"/>
              <a:t> </a:t>
            </a:r>
            <a:r>
              <a:rPr lang="en-US" sz="2400" b="1" dirty="0" err="1"/>
              <a:t>Critica</a:t>
            </a:r>
            <a:r>
              <a:rPr lang="en-US" sz="2400" b="1" dirty="0"/>
              <a:t> dos </a:t>
            </a:r>
            <a:r>
              <a:rPr lang="en-US" sz="2400" b="1" dirty="0" err="1"/>
              <a:t>Resultados</a:t>
            </a:r>
            <a:r>
              <a:rPr lang="en-US" sz="2400" b="1" dirty="0"/>
              <a:t> e do </a:t>
            </a:r>
            <a:br>
              <a:rPr lang="en-US" sz="2400" b="1" dirty="0"/>
            </a:br>
            <a:r>
              <a:rPr lang="en-US" sz="2400" b="1" dirty="0" err="1"/>
              <a:t>Trabalho</a:t>
            </a:r>
            <a:r>
              <a:rPr lang="en-US" sz="2400" b="1" dirty="0"/>
              <a:t> </a:t>
            </a:r>
            <a:r>
              <a:rPr lang="en-US" sz="2400" b="1" dirty="0" err="1"/>
              <a:t>em</a:t>
            </a:r>
            <a:r>
              <a:rPr lang="en-US" sz="2400" b="1" dirty="0"/>
              <a:t> </a:t>
            </a:r>
            <a:r>
              <a:rPr lang="en-US" sz="2400" b="1" dirty="0" err="1"/>
              <a:t>Equipa</a:t>
            </a:r>
            <a:r>
              <a:rPr lang="en-US" sz="2400" b="1" dirty="0"/>
              <a:t> 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6AB2088-A0F1-29D8-FE23-448E8916E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6614" y="4007154"/>
            <a:ext cx="3481054" cy="236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1600" dirty="0"/>
              <a:t>Opportunities:</a:t>
            </a:r>
          </a:p>
          <a:p>
            <a:pPr lvl="1">
              <a:buFont typeface="Wingdings 3" charset="2"/>
              <a:buChar char=""/>
            </a:pPr>
            <a:r>
              <a:rPr lang="en-US" sz="1400" dirty="0" err="1"/>
              <a:t>Adquirimos</a:t>
            </a:r>
            <a:r>
              <a:rPr lang="en-US" sz="1400" dirty="0"/>
              <a:t> </a:t>
            </a:r>
            <a:r>
              <a:rPr lang="en-US" sz="1400" dirty="0" err="1"/>
              <a:t>várias</a:t>
            </a:r>
            <a:r>
              <a:rPr lang="en-US" sz="1400" dirty="0"/>
              <a:t> </a:t>
            </a:r>
            <a:r>
              <a:rPr lang="en-US" sz="1400" dirty="0" err="1"/>
              <a:t>novas</a:t>
            </a:r>
            <a:r>
              <a:rPr lang="en-US" sz="1400" dirty="0"/>
              <a:t> </a:t>
            </a:r>
            <a:r>
              <a:rPr lang="pt-PT" sz="1400" dirty="0" err="1"/>
              <a:t>competencias</a:t>
            </a:r>
            <a:r>
              <a:rPr lang="en-US" sz="1400" dirty="0"/>
              <a:t> no </a:t>
            </a:r>
            <a:r>
              <a:rPr lang="pt-PT" sz="1400" dirty="0"/>
              <a:t>âmbito</a:t>
            </a:r>
            <a:r>
              <a:rPr lang="en-US" sz="1400" dirty="0"/>
              <a:t> de </a:t>
            </a:r>
            <a:r>
              <a:rPr lang="en-US" sz="1400" dirty="0" err="1"/>
              <a:t>todas</a:t>
            </a:r>
            <a:r>
              <a:rPr lang="en-US" sz="1400" dirty="0"/>
              <a:t> as </a:t>
            </a:r>
            <a:r>
              <a:rPr lang="en-US" sz="1400" dirty="0" err="1"/>
              <a:t>cadeiras</a:t>
            </a:r>
            <a:r>
              <a:rPr lang="en-US" sz="1400" dirty="0"/>
              <a:t> </a:t>
            </a:r>
            <a:r>
              <a:rPr lang="en-US" sz="1400" dirty="0" err="1"/>
              <a:t>deste</a:t>
            </a:r>
            <a:r>
              <a:rPr lang="en-US" sz="1400" dirty="0"/>
              <a:t> </a:t>
            </a:r>
            <a:r>
              <a:rPr lang="en-US" sz="1400" dirty="0" err="1"/>
              <a:t>semestre</a:t>
            </a:r>
            <a:r>
              <a:rPr lang="en-US" sz="1400" dirty="0"/>
              <a:t> e no </a:t>
            </a:r>
            <a:r>
              <a:rPr lang="en-US" sz="1400" dirty="0" err="1"/>
              <a:t>desenvolvimento</a:t>
            </a:r>
            <a:r>
              <a:rPr lang="en-US" sz="1400" dirty="0"/>
              <a:t> do </a:t>
            </a:r>
            <a:r>
              <a:rPr lang="en-US" sz="1400" dirty="0" err="1"/>
              <a:t>projeto</a:t>
            </a:r>
            <a:r>
              <a:rPr lang="en-US" sz="1400" dirty="0"/>
              <a:t>;</a:t>
            </a:r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endParaRPr lang="en-US" sz="1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D1B459-A6CD-F2C7-0B6E-B4482CAD5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989" y="2775951"/>
            <a:ext cx="5452736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358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12">
            <a:extLst>
              <a:ext uri="{FF2B5EF4-FFF2-40B4-BE49-F238E27FC236}">
                <a16:creationId xmlns:a16="http://schemas.microsoft.com/office/drawing/2014/main" id="{1DD029FC-684F-483A-A8BD-1F092BFFB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3C96DD-C9B2-4B53-AEC5-8CB276D3C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62F19CA-71D7-45F5-9123-CA712C528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86C2A0-05BA-4243-B351-00C64563A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C87CEB4-8F81-455D-A076-159940550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9FC7F0-1AE4-4459-B8F2-219D7598B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D48B9DA-44B2-4334-96CF-D089EFEC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79089964-B99F-487E-840E-FD3D7E88C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EC4611E9-9EAD-44EF-967C-9F3F3066D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5916A076-E219-44E3-8EB5-1C04EFCD17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7" name="Rectangle 23">
            <a:extLst>
              <a:ext uri="{FF2B5EF4-FFF2-40B4-BE49-F238E27FC236}">
                <a16:creationId xmlns:a16="http://schemas.microsoft.com/office/drawing/2014/main" id="{D764F0A0-D07C-4159-9427-D25058257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F71AFE-C6D9-7E82-E918-1F9336CB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400" b="1" dirty="0" err="1"/>
              <a:t>Análise</a:t>
            </a:r>
            <a:r>
              <a:rPr lang="en-US" sz="2400" b="1" dirty="0"/>
              <a:t> </a:t>
            </a:r>
            <a:r>
              <a:rPr lang="en-US" sz="2400" b="1" dirty="0" err="1"/>
              <a:t>Critica</a:t>
            </a:r>
            <a:r>
              <a:rPr lang="en-US" sz="2400" b="1" dirty="0"/>
              <a:t> dos </a:t>
            </a:r>
            <a:r>
              <a:rPr lang="en-US" sz="2400" b="1" dirty="0" err="1"/>
              <a:t>Resultados</a:t>
            </a:r>
            <a:r>
              <a:rPr lang="en-US" sz="2400" b="1" dirty="0"/>
              <a:t> e do </a:t>
            </a:r>
            <a:br>
              <a:rPr lang="en-US" sz="2400" b="1" dirty="0"/>
            </a:br>
            <a:r>
              <a:rPr lang="en-US" sz="2400" b="1" dirty="0" err="1"/>
              <a:t>Trabalho</a:t>
            </a:r>
            <a:r>
              <a:rPr lang="en-US" sz="2400" b="1" dirty="0"/>
              <a:t> </a:t>
            </a:r>
            <a:r>
              <a:rPr lang="en-US" sz="2400" b="1" dirty="0" err="1"/>
              <a:t>em</a:t>
            </a:r>
            <a:r>
              <a:rPr lang="en-US" sz="2400" b="1" dirty="0"/>
              <a:t> </a:t>
            </a:r>
            <a:r>
              <a:rPr lang="en-US" sz="2400" b="1" dirty="0" err="1"/>
              <a:t>Equipa</a:t>
            </a:r>
            <a:r>
              <a:rPr lang="en-US" sz="2400" b="1" dirty="0"/>
              <a:t> 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0EAC641-D7C9-EACB-557C-40716646B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4436759"/>
            <a:ext cx="3481054" cy="1168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1600" dirty="0"/>
              <a:t>Threats: </a:t>
            </a:r>
          </a:p>
          <a:p>
            <a:pPr lvl="1">
              <a:buFont typeface="Wingdings 3" charset="2"/>
              <a:buChar char=""/>
            </a:pPr>
            <a:r>
              <a:rPr lang="en-US" sz="1400" dirty="0"/>
              <a:t>Ter </a:t>
            </a:r>
            <a:r>
              <a:rPr lang="en-US" sz="1400" dirty="0" err="1"/>
              <a:t>avaliações</a:t>
            </a:r>
            <a:r>
              <a:rPr lang="en-US" sz="1400" dirty="0"/>
              <a:t> de </a:t>
            </a:r>
            <a:r>
              <a:rPr lang="en-US" sz="1400" dirty="0" err="1"/>
              <a:t>outras</a:t>
            </a:r>
            <a:r>
              <a:rPr lang="en-US" sz="1400" dirty="0"/>
              <a:t> </a:t>
            </a:r>
            <a:r>
              <a:rPr lang="en-US" sz="1400" dirty="0" err="1"/>
              <a:t>cadeiras</a:t>
            </a:r>
            <a:r>
              <a:rPr lang="en-US" sz="1400" dirty="0"/>
              <a:t> </a:t>
            </a:r>
            <a:r>
              <a:rPr lang="en-US" sz="1400" dirty="0" err="1"/>
              <a:t>durante</a:t>
            </a:r>
            <a:r>
              <a:rPr lang="en-US" sz="1400" dirty="0"/>
              <a:t> o </a:t>
            </a:r>
            <a:r>
              <a:rPr lang="en-US" sz="1400" dirty="0" err="1"/>
              <a:t>projeto</a:t>
            </a:r>
            <a:r>
              <a:rPr lang="en-US" sz="1400" dirty="0"/>
              <a:t>;</a:t>
            </a:r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endParaRPr lang="en-US" sz="16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B253071-8135-8CDF-2F45-7FF1EAE61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989" y="2775951"/>
            <a:ext cx="5452736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0492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7423-FCC6-5F8D-FFE4-4B48B98A0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2000" b="1"/>
              <a:t>Evidencias de Aplicação do Processo de Desenvolvimento de Software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D037A8B-739D-B833-C079-99D394ED9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PT" sz="1500"/>
              <a:t>Utilização do Bitbucket de moda a manter o trabalho atualizado e acessível a todos os membros;</a:t>
            </a:r>
          </a:p>
          <a:p>
            <a:pPr>
              <a:lnSpc>
                <a:spcPct val="90000"/>
              </a:lnSpc>
            </a:pPr>
            <a:r>
              <a:rPr lang="pt-PT" sz="1500"/>
              <a:t>Criação de todas as User Stories no Jira, distribuição das User Stories por todos os elementos do grupo e evidencias de Daily meetings;</a:t>
            </a:r>
          </a:p>
          <a:p>
            <a:pPr>
              <a:lnSpc>
                <a:spcPct val="90000"/>
              </a:lnSpc>
            </a:pPr>
            <a:r>
              <a:rPr lang="pt-PT" sz="1500"/>
              <a:t>Toda a documentação necessária para explicar o desenvolvimento de cada User Storie está disponível na pasta docs da pasta do projeto;</a:t>
            </a:r>
          </a:p>
        </p:txBody>
      </p:sp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56A4F88C-C6E0-16F8-5298-6E4CA93B7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956" y="3200948"/>
            <a:ext cx="6158802" cy="221716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0142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E6730-F79A-B385-056F-9410A77B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pt-PT" b="1" dirty="0" err="1"/>
              <a:t>Deployment</a:t>
            </a:r>
            <a:r>
              <a:rPr lang="pt-PT" b="1" dirty="0"/>
              <a:t> da Solução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050428-F621-D8CB-8566-9FEAA7CB0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211979" cy="3416300"/>
          </a:xfrm>
        </p:spPr>
        <p:txBody>
          <a:bodyPr anchor="ctr">
            <a:normAutofit/>
          </a:bodyPr>
          <a:lstStyle/>
          <a:p>
            <a:r>
              <a:rPr lang="en-US"/>
              <a:t>O </a:t>
            </a:r>
            <a:r>
              <a:rPr lang="en-US" err="1"/>
              <a:t>projeto</a:t>
            </a:r>
            <a:r>
              <a:rPr lang="en-US"/>
              <a:t> </a:t>
            </a:r>
            <a:r>
              <a:rPr lang="en-US" err="1"/>
              <a:t>contem</a:t>
            </a:r>
            <a:r>
              <a:rPr lang="en-US"/>
              <a:t> </a:t>
            </a:r>
            <a:r>
              <a:rPr lang="en-US" err="1"/>
              <a:t>varias</a:t>
            </a:r>
            <a:r>
              <a:rPr lang="en-US"/>
              <a:t> </a:t>
            </a:r>
            <a:r>
              <a:rPr lang="en-US" err="1"/>
              <a:t>aplicacoes</a:t>
            </a:r>
            <a:r>
              <a:rPr lang="en-US"/>
              <a:t> que </a:t>
            </a:r>
            <a:r>
              <a:rPr lang="en-US" err="1"/>
              <a:t>permitem</a:t>
            </a:r>
            <a:r>
              <a:rPr lang="en-US"/>
              <a:t> </a:t>
            </a:r>
            <a:r>
              <a:rPr lang="en-US" err="1"/>
              <a:t>aceder</a:t>
            </a:r>
            <a:r>
              <a:rPr lang="en-US"/>
              <a:t> a </a:t>
            </a:r>
            <a:r>
              <a:rPr lang="en-US" err="1"/>
              <a:t>diversas</a:t>
            </a:r>
            <a:r>
              <a:rPr lang="en-US"/>
              <a:t> </a:t>
            </a:r>
            <a:r>
              <a:rPr lang="en-US" err="1"/>
              <a:t>funcionalidades</a:t>
            </a:r>
            <a:r>
              <a:rPr lang="en-US"/>
              <a:t> </a:t>
            </a:r>
            <a:r>
              <a:rPr lang="en-US" err="1"/>
              <a:t>interligadas</a:t>
            </a:r>
            <a:r>
              <a:rPr lang="en-US"/>
              <a:t> entre </a:t>
            </a:r>
            <a:r>
              <a:rPr lang="en-US" err="1"/>
              <a:t>si</a:t>
            </a:r>
            <a:r>
              <a:rPr lang="en-US"/>
              <a:t>: </a:t>
            </a:r>
          </a:p>
          <a:p>
            <a:pPr lvl="1"/>
            <a:r>
              <a:rPr lang="en-US"/>
              <a:t>Orders Server</a:t>
            </a:r>
          </a:p>
          <a:p>
            <a:pPr lvl="1"/>
            <a:r>
              <a:rPr lang="en-US"/>
              <a:t>AGV Manager</a:t>
            </a:r>
          </a:p>
          <a:p>
            <a:pPr lvl="1"/>
            <a:r>
              <a:rPr lang="en-US"/>
              <a:t>Customer Application </a:t>
            </a:r>
          </a:p>
          <a:p>
            <a:pPr lvl="1"/>
            <a:r>
              <a:rPr lang="en-US"/>
              <a:t>Backoffice Application</a:t>
            </a:r>
          </a:p>
          <a:p>
            <a:pPr lvl="1"/>
            <a:r>
              <a:rPr lang="en-US"/>
              <a:t>AGV (Digital Twin)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8D0C9321-EAE5-8B59-6022-BBE50FEC7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709" y="2775951"/>
            <a:ext cx="3619071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14587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89229331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190</TotalTime>
  <Words>445</Words>
  <Application>Microsoft Macintosh PowerPoint</Application>
  <PresentationFormat>Ecrã Panorâmico</PresentationFormat>
  <Paragraphs>87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SPOMS US9002 </vt:lpstr>
      <vt:lpstr>Index</vt:lpstr>
      <vt:lpstr>Results Achieved</vt:lpstr>
      <vt:lpstr>Análise Critica dos Resultados e do  Trabalho em Equipa </vt:lpstr>
      <vt:lpstr>Análise Critica dos Resultados e do  Trabalho em Equipa </vt:lpstr>
      <vt:lpstr>Análise Critica dos Resultados e do  Trabalho em Equipa </vt:lpstr>
      <vt:lpstr>Análise Critica dos Resultados e do  Trabalho em Equipa </vt:lpstr>
      <vt:lpstr>Evidencias de Aplicação do Processo de Desenvolvimento de Software</vt:lpstr>
      <vt:lpstr>Deployment da Solução </vt:lpstr>
      <vt:lpstr>Qualidade do Produto</vt:lpstr>
      <vt:lpstr>Aspetos que podem ser melhorados</vt:lpstr>
      <vt:lpstr>Trabalho em equipa</vt:lpstr>
      <vt:lpstr>Desempenho de cada elemento da equipa</vt:lpstr>
      <vt:lpstr>SPOMS US9002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Gerir projetos</dc:title>
  <dc:creator>Ana Abreu</dc:creator>
  <cp:lastModifiedBy>José Monteiro (1200871)</cp:lastModifiedBy>
  <cp:revision>65</cp:revision>
  <dcterms:created xsi:type="dcterms:W3CDTF">2015-06-02T09:01:30Z</dcterms:created>
  <dcterms:modified xsi:type="dcterms:W3CDTF">2022-06-19T16:13:38Z</dcterms:modified>
</cp:coreProperties>
</file>