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87928" y="1638299"/>
            <a:ext cx="1761672" cy="17247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 Inputs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975100" y="1308100"/>
            <a:ext cx="3285673" cy="2385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Optimization Process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8911773" y="1638299"/>
            <a:ext cx="2823027" cy="20549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Simulation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149600" y="2500662"/>
            <a:ext cx="8255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4"/>
            <a:endCxn id="5" idx="4"/>
          </p:cNvCxnSpPr>
          <p:nvPr/>
        </p:nvCxnSpPr>
        <p:spPr>
          <a:xfrm rot="5400000">
            <a:off x="7970611" y="1340548"/>
            <a:ext cx="3" cy="4705350"/>
          </a:xfrm>
          <a:prstGeom prst="bentConnector3">
            <a:avLst>
              <a:gd name="adj1" fmla="val 762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" idx="0"/>
            <a:endCxn id="6" idx="0"/>
          </p:cNvCxnSpPr>
          <p:nvPr/>
        </p:nvCxnSpPr>
        <p:spPr>
          <a:xfrm rot="16200000" flipH="1">
            <a:off x="7805512" y="-879476"/>
            <a:ext cx="330199" cy="4705350"/>
          </a:xfrm>
          <a:prstGeom prst="bentConnector3">
            <a:avLst>
              <a:gd name="adj1" fmla="val -69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88767" y="558224"/>
            <a:ext cx="336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New observations</a:t>
            </a:r>
            <a:endParaRPr lang="en-US" sz="3200"/>
          </a:p>
        </p:txBody>
      </p:sp>
      <p:sp>
        <p:nvSpPr>
          <p:cNvPr id="46" name="TextBox 45"/>
          <p:cNvSpPr txBox="1"/>
          <p:nvPr/>
        </p:nvSpPr>
        <p:spPr>
          <a:xfrm>
            <a:off x="5776686" y="4023422"/>
            <a:ext cx="438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Proposed experiments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6</cp:revision>
  <dcterms:created xsi:type="dcterms:W3CDTF">2016-06-21T15:39:10Z</dcterms:created>
  <dcterms:modified xsi:type="dcterms:W3CDTF">2016-06-21T18:26:15Z</dcterms:modified>
</cp:coreProperties>
</file>