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7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291938" y="1520042"/>
            <a:ext cx="6623462" cy="2149434"/>
            <a:chOff x="2291938" y="1520042"/>
            <a:chExt cx="6623462" cy="2149434"/>
          </a:xfrm>
        </p:grpSpPr>
        <p:sp>
          <p:nvSpPr>
            <p:cNvPr id="28" name="TextBox 27"/>
            <p:cNvSpPr txBox="1"/>
            <p:nvPr/>
          </p:nvSpPr>
          <p:spPr>
            <a:xfrm>
              <a:off x="7724631" y="2406147"/>
              <a:ext cx="1190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Outputs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" name="Cube 3"/>
            <p:cNvSpPr/>
            <p:nvPr/>
          </p:nvSpPr>
          <p:spPr>
            <a:xfrm>
              <a:off x="4025734" y="1520042"/>
              <a:ext cx="3396343" cy="2149434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322" y="2284729"/>
              <a:ext cx="889165" cy="8891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406782" y="2173068"/>
              <a:ext cx="1226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Inputs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65930" y="2915066"/>
              <a:ext cx="912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Bounds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1198" y="2406145"/>
              <a:ext cx="130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Number </a:t>
              </a:r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of Iterations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7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4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277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1016000"/>
            <a:ext cx="40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SMOOT</a:t>
            </a:r>
          </a:p>
          <a:p>
            <a:pPr algn="ctr"/>
            <a:r>
              <a:rPr lang="en-US" sz="3200" dirty="0" smtClean="0"/>
              <a:t>No Pareto front generated for this iteration, run the proposed experiment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79600" y="46645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New Observed Value: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15</cp:revision>
  <dcterms:created xsi:type="dcterms:W3CDTF">2016-06-21T15:39:10Z</dcterms:created>
  <dcterms:modified xsi:type="dcterms:W3CDTF">2016-07-01T15:59:28Z</dcterms:modified>
</cp:coreProperties>
</file>