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05"/>
  </p:normalViewPr>
  <p:slideViewPr>
    <p:cSldViewPr snapToGrid="0" snapToObjects="1">
      <p:cViewPr>
        <p:scale>
          <a:sx n="100" d="100"/>
          <a:sy n="100" d="100"/>
        </p:scale>
        <p:origin x="7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8D3B-7919-664C-88D9-0BD9DCF8016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94422" y="1518073"/>
            <a:ext cx="8703032" cy="2151403"/>
            <a:chOff x="1194422" y="1518073"/>
            <a:chExt cx="8703032" cy="2151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be 3"/>
                <p:cNvSpPr/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" name="Cub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V="1">
              <a:off x="2291938" y="2137558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91938" y="3332946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065968" y="2308394"/>
              <a:ext cx="185737" cy="917111"/>
              <a:chOff x="1614488" y="2046118"/>
              <a:chExt cx="185737" cy="9171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814643" y="2265065"/>
              <a:ext cx="185737" cy="917111"/>
              <a:chOff x="1614488" y="2046118"/>
              <a:chExt cx="185737" cy="91711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/>
            <p:cNvSpPr/>
            <p:nvPr/>
          </p:nvSpPr>
          <p:spPr>
            <a:xfrm>
              <a:off x="1770831" y="2154683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8963004" y="2108225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3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291938" y="1520042"/>
            <a:ext cx="6623462" cy="2149434"/>
            <a:chOff x="2291938" y="1520042"/>
            <a:chExt cx="6623462" cy="2149434"/>
          </a:xfrm>
        </p:grpSpPr>
        <p:sp>
          <p:nvSpPr>
            <p:cNvPr id="28" name="TextBox 27"/>
            <p:cNvSpPr txBox="1"/>
            <p:nvPr/>
          </p:nvSpPr>
          <p:spPr>
            <a:xfrm>
              <a:off x="7724631" y="2406147"/>
              <a:ext cx="1190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Observed Outputs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" name="Cube 3"/>
            <p:cNvSpPr/>
            <p:nvPr/>
          </p:nvSpPr>
          <p:spPr>
            <a:xfrm>
              <a:off x="4025734" y="1520042"/>
              <a:ext cx="3396343" cy="2149434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291938" y="2137558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91938" y="3332946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9322" y="2284729"/>
              <a:ext cx="889165" cy="88916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406782" y="2173068"/>
              <a:ext cx="12263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Observed Inputs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65930" y="2915066"/>
              <a:ext cx="912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Bounds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1198" y="2406145"/>
              <a:ext cx="130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Number </a:t>
              </a:r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of Iterations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73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684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4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2771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0" y="1016000"/>
            <a:ext cx="40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SMOOT</a:t>
            </a:r>
          </a:p>
          <a:p>
            <a:pPr algn="ctr"/>
            <a:r>
              <a:rPr lang="en-US" sz="3200" dirty="0" smtClean="0"/>
              <a:t>No Pareto front generated for this iteration, run the proposed experiment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48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Martinez Carvajal</dc:creator>
  <cp:lastModifiedBy>Juan Sebastian Martinez Carvajal</cp:lastModifiedBy>
  <cp:revision>13</cp:revision>
  <dcterms:created xsi:type="dcterms:W3CDTF">2016-06-21T15:39:10Z</dcterms:created>
  <dcterms:modified xsi:type="dcterms:W3CDTF">2016-06-29T14:30:16Z</dcterms:modified>
</cp:coreProperties>
</file>