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705"/>
  </p:normalViewPr>
  <p:slideViewPr>
    <p:cSldViewPr snapToGrid="0" snapToObjects="1">
      <p:cViewPr>
        <p:scale>
          <a:sx n="100" d="100"/>
          <a:sy n="100" d="100"/>
        </p:scale>
        <p:origin x="76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5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7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2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62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6/21/16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6/21/16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6/21/16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37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D8D3B-7919-664C-88D9-0BD9DCF8016B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6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194422" y="1518073"/>
            <a:ext cx="8703032" cy="2151403"/>
            <a:chOff x="1194422" y="1518073"/>
            <a:chExt cx="8703032" cy="2151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be 3"/>
                <p:cNvSpPr/>
                <p:nvPr/>
              </p:nvSpPr>
              <p:spPr>
                <a:xfrm>
                  <a:off x="4025734" y="1520042"/>
                  <a:ext cx="3396343" cy="2149434"/>
                </a:xfrm>
                <a:prstGeom prst="cub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40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4000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</m:acc>
                        <m:r>
                          <a:rPr lang="es-ES" sz="4000" b="0" i="1" smtClean="0">
                            <a:latin typeface="Cambria Math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s-ES" sz="40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4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acc>
                        <m:r>
                          <a:rPr lang="es-ES" sz="4000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4" name="Cub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5734" y="1520042"/>
                  <a:ext cx="3396343" cy="2149434"/>
                </a:xfrm>
                <a:prstGeom prst="cub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/>
            <p:cNvCxnSpPr/>
            <p:nvPr/>
          </p:nvCxnSpPr>
          <p:spPr>
            <a:xfrm flipV="1">
              <a:off x="2291938" y="2137558"/>
              <a:ext cx="1733796" cy="11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2291938" y="3332946"/>
              <a:ext cx="1733796" cy="11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7030625" y="2125682"/>
              <a:ext cx="1733796" cy="11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7030625" y="3321070"/>
              <a:ext cx="1733796" cy="11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3065968" y="2308394"/>
              <a:ext cx="185737" cy="917111"/>
              <a:chOff x="1614488" y="2046118"/>
              <a:chExt cx="185737" cy="917111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1614488" y="2414588"/>
                <a:ext cx="185737" cy="1801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>
                <a:spLocks/>
              </p:cNvSpPr>
              <p:nvPr/>
            </p:nvSpPr>
            <p:spPr>
              <a:xfrm>
                <a:off x="1617345" y="204611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>
                <a:spLocks/>
              </p:cNvSpPr>
              <p:nvPr/>
            </p:nvSpPr>
            <p:spPr>
              <a:xfrm>
                <a:off x="1614488" y="2780349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814643" y="2265065"/>
              <a:ext cx="185737" cy="917111"/>
              <a:chOff x="1614488" y="2046118"/>
              <a:chExt cx="185737" cy="917111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1614488" y="2414588"/>
                <a:ext cx="185737" cy="1801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>
                <a:spLocks/>
              </p:cNvSpPr>
              <p:nvPr/>
            </p:nvSpPr>
            <p:spPr>
              <a:xfrm>
                <a:off x="1617345" y="204611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>
                <a:spLocks/>
              </p:cNvSpPr>
              <p:nvPr/>
            </p:nvSpPr>
            <p:spPr>
              <a:xfrm>
                <a:off x="1614488" y="2780349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071865" y="1556819"/>
                  <a:ext cx="60566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32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1865" y="1556819"/>
                  <a:ext cx="605660" cy="58477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058187" y="2741626"/>
                  <a:ext cx="60566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3200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8187" y="2741626"/>
                  <a:ext cx="605660" cy="5847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8196106" y="1518073"/>
                  <a:ext cx="60566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32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32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6106" y="1518073"/>
                  <a:ext cx="605660" cy="58477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8183030" y="2675940"/>
                  <a:ext cx="60566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32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3200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3030" y="2675940"/>
                  <a:ext cx="605660" cy="58477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Left Brace 21"/>
            <p:cNvSpPr/>
            <p:nvPr/>
          </p:nvSpPr>
          <p:spPr>
            <a:xfrm>
              <a:off x="1770831" y="2154683"/>
              <a:ext cx="328790" cy="1230790"/>
            </a:xfrm>
            <a:prstGeom prst="leftBrac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Brace 22"/>
            <p:cNvSpPr/>
            <p:nvPr/>
          </p:nvSpPr>
          <p:spPr>
            <a:xfrm flipH="1">
              <a:off x="8963004" y="2108225"/>
              <a:ext cx="328790" cy="1230790"/>
            </a:xfrm>
            <a:prstGeom prst="leftBrac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194422" y="2418460"/>
                  <a:ext cx="60566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60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36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4422" y="2418460"/>
                  <a:ext cx="605660" cy="64633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9291794" y="2343460"/>
                  <a:ext cx="60566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60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36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1794" y="2343460"/>
                  <a:ext cx="605660" cy="64633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5130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387928" y="558224"/>
            <a:ext cx="10346872" cy="4049973"/>
            <a:chOff x="1387928" y="558224"/>
            <a:chExt cx="10346872" cy="4049973"/>
          </a:xfrm>
        </p:grpSpPr>
        <p:sp>
          <p:nvSpPr>
            <p:cNvPr id="4" name="Oval 3"/>
            <p:cNvSpPr/>
            <p:nvPr/>
          </p:nvSpPr>
          <p:spPr>
            <a:xfrm>
              <a:off x="1387928" y="1638299"/>
              <a:ext cx="1761672" cy="17247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Initial Inputs</a:t>
              </a:r>
              <a:endParaRPr lang="en-US" sz="32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975100" y="1308100"/>
              <a:ext cx="3285673" cy="23851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Optimization Process</a:t>
              </a:r>
              <a:endParaRPr lang="en-US" sz="32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8911773" y="1638299"/>
              <a:ext cx="2823027" cy="205492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Simulation</a:t>
              </a:r>
              <a:endParaRPr lang="en-US" sz="3200" dirty="0"/>
            </a:p>
          </p:txBody>
        </p:sp>
        <p:cxnSp>
          <p:nvCxnSpPr>
            <p:cNvPr id="7" name="Straight Arrow Connector 6"/>
            <p:cNvCxnSpPr>
              <a:stCxn id="4" idx="6"/>
              <a:endCxn id="5" idx="2"/>
            </p:cNvCxnSpPr>
            <p:nvPr/>
          </p:nvCxnSpPr>
          <p:spPr>
            <a:xfrm>
              <a:off x="3149600" y="2500662"/>
              <a:ext cx="8255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6" idx="4"/>
              <a:endCxn id="5" idx="4"/>
            </p:cNvCxnSpPr>
            <p:nvPr/>
          </p:nvCxnSpPr>
          <p:spPr>
            <a:xfrm rot="5400000">
              <a:off x="7970611" y="1340548"/>
              <a:ext cx="3" cy="4705350"/>
            </a:xfrm>
            <a:prstGeom prst="bentConnector3">
              <a:avLst>
                <a:gd name="adj1" fmla="val 76201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5" idx="0"/>
              <a:endCxn id="6" idx="0"/>
            </p:cNvCxnSpPr>
            <p:nvPr/>
          </p:nvCxnSpPr>
          <p:spPr>
            <a:xfrm rot="16200000" flipH="1">
              <a:off x="7805512" y="-879476"/>
              <a:ext cx="330199" cy="4705350"/>
            </a:xfrm>
            <a:prstGeom prst="bentConnector3">
              <a:avLst>
                <a:gd name="adj1" fmla="val -6923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288767" y="558224"/>
              <a:ext cx="40345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smtClean="0"/>
                <a:t>New observations</a:t>
              </a:r>
              <a:endParaRPr lang="en-US" sz="32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76686" y="4023422"/>
              <a:ext cx="43878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smtClean="0"/>
                <a:t>Proposed experiments</a:t>
              </a:r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56849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387928" y="558224"/>
            <a:ext cx="10346872" cy="4049973"/>
            <a:chOff x="1387928" y="558224"/>
            <a:chExt cx="10346872" cy="4049973"/>
          </a:xfrm>
        </p:grpSpPr>
        <p:sp>
          <p:nvSpPr>
            <p:cNvPr id="4" name="Oval 3"/>
            <p:cNvSpPr/>
            <p:nvPr/>
          </p:nvSpPr>
          <p:spPr>
            <a:xfrm>
              <a:off x="1387928" y="1638299"/>
              <a:ext cx="1761672" cy="172472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Initial Inputs</a:t>
              </a:r>
              <a:endParaRPr lang="en-US" sz="32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975100" y="1308100"/>
              <a:ext cx="3285673" cy="23851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Optimization Process</a:t>
              </a:r>
              <a:endParaRPr lang="en-US" sz="32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8911773" y="1638299"/>
              <a:ext cx="2823027" cy="205492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Simulation</a:t>
              </a:r>
              <a:endParaRPr lang="en-US" sz="3200" dirty="0"/>
            </a:p>
          </p:txBody>
        </p:sp>
        <p:cxnSp>
          <p:nvCxnSpPr>
            <p:cNvPr id="7" name="Straight Arrow Connector 6"/>
            <p:cNvCxnSpPr>
              <a:stCxn id="4" idx="6"/>
              <a:endCxn id="5" idx="2"/>
            </p:cNvCxnSpPr>
            <p:nvPr/>
          </p:nvCxnSpPr>
          <p:spPr>
            <a:xfrm>
              <a:off x="3149600" y="2500662"/>
              <a:ext cx="8255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6" idx="4"/>
              <a:endCxn id="5" idx="4"/>
            </p:cNvCxnSpPr>
            <p:nvPr/>
          </p:nvCxnSpPr>
          <p:spPr>
            <a:xfrm rot="5400000">
              <a:off x="7970611" y="1340548"/>
              <a:ext cx="3" cy="4705350"/>
            </a:xfrm>
            <a:prstGeom prst="bentConnector3">
              <a:avLst>
                <a:gd name="adj1" fmla="val 76201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5" idx="0"/>
              <a:endCxn id="6" idx="0"/>
            </p:cNvCxnSpPr>
            <p:nvPr/>
          </p:nvCxnSpPr>
          <p:spPr>
            <a:xfrm rot="16200000" flipH="1">
              <a:off x="7805512" y="-879476"/>
              <a:ext cx="330199" cy="4705350"/>
            </a:xfrm>
            <a:prstGeom prst="bentConnector3">
              <a:avLst>
                <a:gd name="adj1" fmla="val -6923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288767" y="558224"/>
              <a:ext cx="40345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smtClean="0"/>
                <a:t>New observations</a:t>
              </a:r>
              <a:endParaRPr lang="en-US" sz="32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76686" y="4023422"/>
              <a:ext cx="43878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smtClean="0"/>
                <a:t>Proposed experiments</a:t>
              </a:r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7945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387928" y="558224"/>
            <a:ext cx="10346872" cy="4049973"/>
            <a:chOff x="1387928" y="558224"/>
            <a:chExt cx="10346872" cy="4049973"/>
          </a:xfrm>
        </p:grpSpPr>
        <p:sp>
          <p:nvSpPr>
            <p:cNvPr id="4" name="Oval 3"/>
            <p:cNvSpPr/>
            <p:nvPr/>
          </p:nvSpPr>
          <p:spPr>
            <a:xfrm>
              <a:off x="1387928" y="1638299"/>
              <a:ext cx="1761672" cy="17247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Initial Inputs</a:t>
              </a:r>
              <a:endParaRPr lang="en-US" sz="32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975100" y="1308100"/>
              <a:ext cx="3285673" cy="238512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Optimization Process</a:t>
              </a:r>
              <a:endParaRPr lang="en-US" sz="32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8911773" y="1638299"/>
              <a:ext cx="2823027" cy="205492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Simulation</a:t>
              </a:r>
              <a:endParaRPr lang="en-US" sz="3200" dirty="0"/>
            </a:p>
          </p:txBody>
        </p:sp>
        <p:cxnSp>
          <p:nvCxnSpPr>
            <p:cNvPr id="7" name="Straight Arrow Connector 6"/>
            <p:cNvCxnSpPr>
              <a:stCxn id="4" idx="6"/>
              <a:endCxn id="5" idx="2"/>
            </p:cNvCxnSpPr>
            <p:nvPr/>
          </p:nvCxnSpPr>
          <p:spPr>
            <a:xfrm>
              <a:off x="3149600" y="2500662"/>
              <a:ext cx="8255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6" idx="4"/>
              <a:endCxn id="5" idx="4"/>
            </p:cNvCxnSpPr>
            <p:nvPr/>
          </p:nvCxnSpPr>
          <p:spPr>
            <a:xfrm rot="5400000">
              <a:off x="7970611" y="1340548"/>
              <a:ext cx="3" cy="4705350"/>
            </a:xfrm>
            <a:prstGeom prst="bentConnector3">
              <a:avLst>
                <a:gd name="adj1" fmla="val 76201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5" idx="0"/>
              <a:endCxn id="6" idx="0"/>
            </p:cNvCxnSpPr>
            <p:nvPr/>
          </p:nvCxnSpPr>
          <p:spPr>
            <a:xfrm rot="16200000" flipH="1">
              <a:off x="7805512" y="-879476"/>
              <a:ext cx="330199" cy="4705350"/>
            </a:xfrm>
            <a:prstGeom prst="bentConnector3">
              <a:avLst>
                <a:gd name="adj1" fmla="val -6923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288767" y="558224"/>
              <a:ext cx="40345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smtClean="0"/>
                <a:t>New observations</a:t>
              </a:r>
              <a:endParaRPr lang="en-US" sz="32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76686" y="4023422"/>
              <a:ext cx="43878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smtClean="0"/>
                <a:t>Proposed experiments</a:t>
              </a:r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627717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27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Sebastian Martinez Carvajal</dc:creator>
  <cp:lastModifiedBy>Juan Sebastian Martinez Carvajal</cp:lastModifiedBy>
  <cp:revision>8</cp:revision>
  <dcterms:created xsi:type="dcterms:W3CDTF">2016-06-21T15:39:10Z</dcterms:created>
  <dcterms:modified xsi:type="dcterms:W3CDTF">2016-06-21T18:36:50Z</dcterms:modified>
</cp:coreProperties>
</file>