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>
        <p:scale>
          <a:sx n="100" d="100"/>
          <a:sy n="100" d="100"/>
        </p:scale>
        <p:origin x="7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8D3B-7919-664C-88D9-0BD9DCF8016B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08B-1948-754F-9387-53495C6A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94422" y="1518073"/>
            <a:ext cx="8703032" cy="2151403"/>
            <a:chOff x="1194422" y="1518073"/>
            <a:chExt cx="8703032" cy="2151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be 3"/>
                <p:cNvSpPr/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ES" sz="40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Cub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734" y="1520042"/>
                  <a:ext cx="3396343" cy="2149434"/>
                </a:xfrm>
                <a:prstGeom prst="cub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291938" y="2137558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91938" y="3332946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065968" y="2308394"/>
              <a:ext cx="185737" cy="917111"/>
              <a:chOff x="1614488" y="2046118"/>
              <a:chExt cx="185737" cy="917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814643" y="2265065"/>
              <a:ext cx="185737" cy="917111"/>
              <a:chOff x="1614488" y="2046118"/>
              <a:chExt cx="185737" cy="91711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614488" y="2414588"/>
                <a:ext cx="185737" cy="180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1617345" y="204611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1614488" y="278034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65" y="1556819"/>
                  <a:ext cx="60566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87" y="2741626"/>
                  <a:ext cx="6056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106" y="1518073"/>
                  <a:ext cx="60566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030" y="2675940"/>
                  <a:ext cx="605660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/>
            <p:cNvSpPr/>
            <p:nvPr/>
          </p:nvSpPr>
          <p:spPr>
            <a:xfrm>
              <a:off x="1770831" y="2154683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8963004" y="2108225"/>
              <a:ext cx="328790" cy="123079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422" y="2418460"/>
                  <a:ext cx="605660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3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94" y="2343460"/>
                  <a:ext cx="605660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3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961333" y="1520042"/>
            <a:ext cx="6954067" cy="2149434"/>
            <a:chOff x="1961333" y="1520042"/>
            <a:chExt cx="6954067" cy="2149434"/>
          </a:xfrm>
        </p:grpSpPr>
        <p:sp>
          <p:nvSpPr>
            <p:cNvPr id="28" name="TextBox 27"/>
            <p:cNvSpPr txBox="1"/>
            <p:nvPr/>
          </p:nvSpPr>
          <p:spPr>
            <a:xfrm>
              <a:off x="7724631" y="2406147"/>
              <a:ext cx="1190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Outputs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Cube 3"/>
            <p:cNvSpPr/>
            <p:nvPr/>
          </p:nvSpPr>
          <p:spPr>
            <a:xfrm>
              <a:off x="4025734" y="1520042"/>
              <a:ext cx="3396343" cy="2149434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28111" y="2137558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28111" y="3332946"/>
              <a:ext cx="19976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30625" y="2125682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030625" y="3321070"/>
              <a:ext cx="1733796" cy="1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322" y="2284729"/>
              <a:ext cx="889165" cy="889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61333" y="2210912"/>
              <a:ext cx="1718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Observed Inputs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61333" y="2867810"/>
              <a:ext cx="2028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Design &amp; Bounds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1198" y="2406145"/>
              <a:ext cx="1304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Number </a:t>
              </a:r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of Iterations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7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684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928" y="558224"/>
            <a:ext cx="10346872" cy="4049973"/>
            <a:chOff x="1387928" y="558224"/>
            <a:chExt cx="10346872" cy="4049973"/>
          </a:xfrm>
        </p:grpSpPr>
        <p:sp>
          <p:nvSpPr>
            <p:cNvPr id="4" name="Oval 3"/>
            <p:cNvSpPr/>
            <p:nvPr/>
          </p:nvSpPr>
          <p:spPr>
            <a:xfrm>
              <a:off x="1387928" y="1638299"/>
              <a:ext cx="1761672" cy="17247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Initial Inputs</a:t>
              </a:r>
              <a:endParaRPr lang="en-US" sz="3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75100" y="1308100"/>
              <a:ext cx="3285673" cy="2385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Optimization Process</a:t>
              </a:r>
              <a:endParaRPr lang="en-US" sz="3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1773" y="1638299"/>
              <a:ext cx="2823027" cy="20549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Simulation</a:t>
              </a:r>
              <a:endParaRPr lang="en-US" sz="3200" dirty="0"/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3149600" y="2500662"/>
              <a:ext cx="825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4"/>
              <a:endCxn id="5" idx="4"/>
            </p:cNvCxnSpPr>
            <p:nvPr/>
          </p:nvCxnSpPr>
          <p:spPr>
            <a:xfrm rot="5400000">
              <a:off x="7970611" y="1340548"/>
              <a:ext cx="3" cy="4705350"/>
            </a:xfrm>
            <a:prstGeom prst="bentConnector3">
              <a:avLst>
                <a:gd name="adj1" fmla="val 762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5" idx="0"/>
              <a:endCxn id="6" idx="0"/>
            </p:cNvCxnSpPr>
            <p:nvPr/>
          </p:nvCxnSpPr>
          <p:spPr>
            <a:xfrm rot="16200000" flipH="1">
              <a:off x="7805512" y="-879476"/>
              <a:ext cx="330199" cy="4705350"/>
            </a:xfrm>
            <a:prstGeom prst="bentConnector3">
              <a:avLst>
                <a:gd name="adj1" fmla="val -692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288767" y="558224"/>
              <a:ext cx="403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New observations</a:t>
              </a:r>
              <a:endParaRPr lang="en-US" sz="3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6686" y="4023422"/>
              <a:ext cx="4387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Proposed experiments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277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1016000"/>
            <a:ext cx="40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SMOOT</a:t>
            </a:r>
          </a:p>
          <a:p>
            <a:pPr algn="ctr"/>
            <a:r>
              <a:rPr lang="en-US" sz="3200" dirty="0" smtClean="0"/>
              <a:t>No Pareto front generated for this iteration, run the proposed experiment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79600" y="46645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New Observed Value: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Martinez Carvajal</dc:creator>
  <cp:lastModifiedBy>Juan Sebastian Martinez Carvajal</cp:lastModifiedBy>
  <cp:revision>16</cp:revision>
  <dcterms:created xsi:type="dcterms:W3CDTF">2016-06-21T15:39:10Z</dcterms:created>
  <dcterms:modified xsi:type="dcterms:W3CDTF">2016-07-11T13:19:11Z</dcterms:modified>
</cp:coreProperties>
</file>