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05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8D3B-7919-664C-88D9-0BD9DCF8016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be 3"/>
              <p:cNvSpPr/>
              <p:nvPr/>
            </p:nvSpPr>
            <p:spPr>
              <a:xfrm>
                <a:off x="4025734" y="1520042"/>
                <a:ext cx="3396343" cy="2149434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charset="0"/>
                            </a:rPr>
                            <m:t>𝑓</m:t>
                          </m:r>
                        </m:e>
                      </m:acc>
                      <m:r>
                        <a:rPr lang="es-ES" b="0" i="1" smtClean="0">
                          <a:latin typeface="Cambria Math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E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s-E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ub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734" y="1520042"/>
                <a:ext cx="3396343" cy="2149434"/>
              </a:xfrm>
              <a:prstGeom prst="cub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2291938" y="2137558"/>
            <a:ext cx="1733796" cy="11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291938" y="3332946"/>
            <a:ext cx="1733796" cy="11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030625" y="2125682"/>
            <a:ext cx="1733796" cy="11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030625" y="3321070"/>
            <a:ext cx="1733796" cy="11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065968" y="2308394"/>
            <a:ext cx="185737" cy="917111"/>
            <a:chOff x="1614488" y="2046118"/>
            <a:chExt cx="185737" cy="917111"/>
          </a:xfrm>
        </p:grpSpPr>
        <p:sp>
          <p:nvSpPr>
            <p:cNvPr id="10" name="Oval 9"/>
            <p:cNvSpPr/>
            <p:nvPr/>
          </p:nvSpPr>
          <p:spPr>
            <a:xfrm>
              <a:off x="1614488" y="2414588"/>
              <a:ext cx="185737" cy="1801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617345" y="204611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1614488" y="2780349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14643" y="2265065"/>
            <a:ext cx="185737" cy="917111"/>
            <a:chOff x="1614488" y="2046118"/>
            <a:chExt cx="185737" cy="917111"/>
          </a:xfrm>
        </p:grpSpPr>
        <p:sp>
          <p:nvSpPr>
            <p:cNvPr id="15" name="Oval 14"/>
            <p:cNvSpPr/>
            <p:nvPr/>
          </p:nvSpPr>
          <p:spPr>
            <a:xfrm>
              <a:off x="1614488" y="2414588"/>
              <a:ext cx="185737" cy="1801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1617345" y="204611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1614488" y="2780349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077730" y="1744700"/>
                <a:ext cx="605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730" y="1744700"/>
                <a:ext cx="60566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071865" y="2969309"/>
                <a:ext cx="605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865" y="2969309"/>
                <a:ext cx="605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201868" y="1744700"/>
                <a:ext cx="605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868" y="1744700"/>
                <a:ext cx="60566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196106" y="2906070"/>
                <a:ext cx="605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106" y="2906070"/>
                <a:ext cx="60566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/>
          <p:cNvSpPr/>
          <p:nvPr/>
        </p:nvSpPr>
        <p:spPr>
          <a:xfrm>
            <a:off x="1770831" y="2154683"/>
            <a:ext cx="328790" cy="1230790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flipH="1">
            <a:off x="8963004" y="2108225"/>
            <a:ext cx="328790" cy="1230790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200184" y="2538954"/>
                <a:ext cx="605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84" y="2538954"/>
                <a:ext cx="605660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6393" r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9291651" y="2491274"/>
                <a:ext cx="605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651" y="2491274"/>
                <a:ext cx="605660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6667" r="-21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30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Sebastian Martinez Carvajal</dc:creator>
  <cp:lastModifiedBy>Juan Sebastian Martinez Carvajal</cp:lastModifiedBy>
  <cp:revision>2</cp:revision>
  <dcterms:created xsi:type="dcterms:W3CDTF">2016-06-21T15:39:10Z</dcterms:created>
  <dcterms:modified xsi:type="dcterms:W3CDTF">2016-06-21T16:17:29Z</dcterms:modified>
</cp:coreProperties>
</file>