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4CB9DF-16E4-4A28-BED6-888E67F5196E}" v="7" dt="2023-01-16T20:43:00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Martini" userId="720e1c2c-1838-4c17-9c1c-528198e354ab" providerId="ADAL" clId="{E04CB9DF-16E4-4A28-BED6-888E67F5196E}"/>
    <pc:docChg chg="custSel addSld modSld">
      <pc:chgData name="Jon Martini" userId="720e1c2c-1838-4c17-9c1c-528198e354ab" providerId="ADAL" clId="{E04CB9DF-16E4-4A28-BED6-888E67F5196E}" dt="2023-01-16T20:45:20.944" v="4036" actId="113"/>
      <pc:docMkLst>
        <pc:docMk/>
      </pc:docMkLst>
      <pc:sldChg chg="modSp new mod">
        <pc:chgData name="Jon Martini" userId="720e1c2c-1838-4c17-9c1c-528198e354ab" providerId="ADAL" clId="{E04CB9DF-16E4-4A28-BED6-888E67F5196E}" dt="2023-01-16T20:43:17.400" v="3724" actId="20577"/>
        <pc:sldMkLst>
          <pc:docMk/>
          <pc:sldMk cId="1594988297" sldId="256"/>
        </pc:sldMkLst>
        <pc:spChg chg="mod">
          <ac:chgData name="Jon Martini" userId="720e1c2c-1838-4c17-9c1c-528198e354ab" providerId="ADAL" clId="{E04CB9DF-16E4-4A28-BED6-888E67F5196E}" dt="2023-01-16T20:43:09.860" v="3707" actId="20577"/>
          <ac:spMkLst>
            <pc:docMk/>
            <pc:sldMk cId="1594988297" sldId="256"/>
            <ac:spMk id="2" creationId="{4FCFF770-1DCA-385D-8FD8-A8F6A9C756EA}"/>
          </ac:spMkLst>
        </pc:spChg>
        <pc:spChg chg="mod">
          <ac:chgData name="Jon Martini" userId="720e1c2c-1838-4c17-9c1c-528198e354ab" providerId="ADAL" clId="{E04CB9DF-16E4-4A28-BED6-888E67F5196E}" dt="2023-01-16T20:43:17.400" v="3724" actId="20577"/>
          <ac:spMkLst>
            <pc:docMk/>
            <pc:sldMk cId="1594988297" sldId="256"/>
            <ac:spMk id="3" creationId="{DB9802D4-A1FF-D111-D063-D249EA9F719C}"/>
          </ac:spMkLst>
        </pc:spChg>
      </pc:sldChg>
      <pc:sldChg chg="modSp new mod">
        <pc:chgData name="Jon Martini" userId="720e1c2c-1838-4c17-9c1c-528198e354ab" providerId="ADAL" clId="{E04CB9DF-16E4-4A28-BED6-888E67F5196E}" dt="2023-01-16T20:38:47.463" v="2998" actId="20577"/>
        <pc:sldMkLst>
          <pc:docMk/>
          <pc:sldMk cId="1616975836" sldId="257"/>
        </pc:sldMkLst>
        <pc:spChg chg="mod">
          <ac:chgData name="Jon Martini" userId="720e1c2c-1838-4c17-9c1c-528198e354ab" providerId="ADAL" clId="{E04CB9DF-16E4-4A28-BED6-888E67F5196E}" dt="2023-01-11T03:03:37.251" v="65" actId="20577"/>
          <ac:spMkLst>
            <pc:docMk/>
            <pc:sldMk cId="1616975836" sldId="257"/>
            <ac:spMk id="2" creationId="{A4ACDECB-1DB2-C3FD-A0F4-DF310FD6A271}"/>
          </ac:spMkLst>
        </pc:spChg>
        <pc:spChg chg="mod">
          <ac:chgData name="Jon Martini" userId="720e1c2c-1838-4c17-9c1c-528198e354ab" providerId="ADAL" clId="{E04CB9DF-16E4-4A28-BED6-888E67F5196E}" dt="2023-01-16T20:38:47.463" v="2998" actId="20577"/>
          <ac:spMkLst>
            <pc:docMk/>
            <pc:sldMk cId="1616975836" sldId="257"/>
            <ac:spMk id="3" creationId="{BB6636B0-2527-86BD-2C3B-00772C0EB7A4}"/>
          </ac:spMkLst>
        </pc:spChg>
      </pc:sldChg>
      <pc:sldChg chg="addSp delSp modSp new mod modClrScheme chgLayout">
        <pc:chgData name="Jon Martini" userId="720e1c2c-1838-4c17-9c1c-528198e354ab" providerId="ADAL" clId="{E04CB9DF-16E4-4A28-BED6-888E67F5196E}" dt="2023-01-16T20:27:42.857" v="1362" actId="20577"/>
        <pc:sldMkLst>
          <pc:docMk/>
          <pc:sldMk cId="1072238417" sldId="258"/>
        </pc:sldMkLst>
        <pc:spChg chg="mod ord">
          <ac:chgData name="Jon Martini" userId="720e1c2c-1838-4c17-9c1c-528198e354ab" providerId="ADAL" clId="{E04CB9DF-16E4-4A28-BED6-888E67F5196E}" dt="2023-01-16T20:27:32.828" v="1326" actId="20577"/>
          <ac:spMkLst>
            <pc:docMk/>
            <pc:sldMk cId="1072238417" sldId="258"/>
            <ac:spMk id="2" creationId="{209ED46C-73F6-78DC-0DAF-5887FEA79538}"/>
          </ac:spMkLst>
        </pc:spChg>
        <pc:spChg chg="mod ord">
          <ac:chgData name="Jon Martini" userId="720e1c2c-1838-4c17-9c1c-528198e354ab" providerId="ADAL" clId="{E04CB9DF-16E4-4A28-BED6-888E67F5196E}" dt="2023-01-11T03:08:16.082" v="626" actId="20577"/>
          <ac:spMkLst>
            <pc:docMk/>
            <pc:sldMk cId="1072238417" sldId="258"/>
            <ac:spMk id="3" creationId="{40BA9B78-97D5-7652-2737-BE7AABC7044F}"/>
          </ac:spMkLst>
        </pc:spChg>
        <pc:spChg chg="add mod ord">
          <ac:chgData name="Jon Martini" userId="720e1c2c-1838-4c17-9c1c-528198e354ab" providerId="ADAL" clId="{E04CB9DF-16E4-4A28-BED6-888E67F5196E}" dt="2023-01-16T20:27:42.857" v="1362" actId="20577"/>
          <ac:spMkLst>
            <pc:docMk/>
            <pc:sldMk cId="1072238417" sldId="258"/>
            <ac:spMk id="4" creationId="{B9F9D469-C027-8334-986E-D53AD732B359}"/>
          </ac:spMkLst>
        </pc:spChg>
        <pc:graphicFrameChg chg="add del modGraphic">
          <ac:chgData name="Jon Martini" userId="720e1c2c-1838-4c17-9c1c-528198e354ab" providerId="ADAL" clId="{E04CB9DF-16E4-4A28-BED6-888E67F5196E}" dt="2023-01-11T03:09:17.834" v="628" actId="478"/>
          <ac:graphicFrameMkLst>
            <pc:docMk/>
            <pc:sldMk cId="1072238417" sldId="258"/>
            <ac:graphicFrameMk id="5" creationId="{88F58751-C29E-B461-1703-D317A0FD27C2}"/>
          </ac:graphicFrameMkLst>
        </pc:graphicFrameChg>
        <pc:picChg chg="add del mod">
          <ac:chgData name="Jon Martini" userId="720e1c2c-1838-4c17-9c1c-528198e354ab" providerId="ADAL" clId="{E04CB9DF-16E4-4A28-BED6-888E67F5196E}" dt="2023-01-16T20:26:03.644" v="1294" actId="478"/>
          <ac:picMkLst>
            <pc:docMk/>
            <pc:sldMk cId="1072238417" sldId="258"/>
            <ac:picMk id="7" creationId="{7E2DB32E-DA22-9B50-F116-DF65D8C9E22A}"/>
          </ac:picMkLst>
        </pc:picChg>
        <pc:picChg chg="add mod">
          <ac:chgData name="Jon Martini" userId="720e1c2c-1838-4c17-9c1c-528198e354ab" providerId="ADAL" clId="{E04CB9DF-16E4-4A28-BED6-888E67F5196E}" dt="2023-01-16T20:26:33.038" v="1297" actId="27614"/>
          <ac:picMkLst>
            <pc:docMk/>
            <pc:sldMk cId="1072238417" sldId="258"/>
            <ac:picMk id="9" creationId="{7AFD568F-020C-0ADD-6155-AC59931AF46B}"/>
          </ac:picMkLst>
        </pc:picChg>
      </pc:sldChg>
      <pc:sldChg chg="addSp delSp modSp new mod modClrScheme chgLayout">
        <pc:chgData name="Jon Martini" userId="720e1c2c-1838-4c17-9c1c-528198e354ab" providerId="ADAL" clId="{E04CB9DF-16E4-4A28-BED6-888E67F5196E}" dt="2023-01-16T20:32:31.743" v="1957" actId="20577"/>
        <pc:sldMkLst>
          <pc:docMk/>
          <pc:sldMk cId="1460591115" sldId="259"/>
        </pc:sldMkLst>
        <pc:spChg chg="del mod ord">
          <ac:chgData name="Jon Martini" userId="720e1c2c-1838-4c17-9c1c-528198e354ab" providerId="ADAL" clId="{E04CB9DF-16E4-4A28-BED6-888E67F5196E}" dt="2023-01-16T20:27:15.269" v="1299" actId="700"/>
          <ac:spMkLst>
            <pc:docMk/>
            <pc:sldMk cId="1460591115" sldId="259"/>
            <ac:spMk id="2" creationId="{ED6E03A1-B20B-2C85-741F-939B97E2C681}"/>
          </ac:spMkLst>
        </pc:spChg>
        <pc:spChg chg="del mod ord">
          <ac:chgData name="Jon Martini" userId="720e1c2c-1838-4c17-9c1c-528198e354ab" providerId="ADAL" clId="{E04CB9DF-16E4-4A28-BED6-888E67F5196E}" dt="2023-01-16T20:27:15.269" v="1299" actId="700"/>
          <ac:spMkLst>
            <pc:docMk/>
            <pc:sldMk cId="1460591115" sldId="259"/>
            <ac:spMk id="3" creationId="{CF1CEC2B-07A0-A54D-E940-949A199E8D5B}"/>
          </ac:spMkLst>
        </pc:spChg>
        <pc:spChg chg="del">
          <ac:chgData name="Jon Martini" userId="720e1c2c-1838-4c17-9c1c-528198e354ab" providerId="ADAL" clId="{E04CB9DF-16E4-4A28-BED6-888E67F5196E}" dt="2023-01-16T20:27:15.269" v="1299" actId="700"/>
          <ac:spMkLst>
            <pc:docMk/>
            <pc:sldMk cId="1460591115" sldId="259"/>
            <ac:spMk id="4" creationId="{14DB5E18-4896-25B9-D8BD-C47C13CFF827}"/>
          </ac:spMkLst>
        </pc:spChg>
        <pc:spChg chg="add mod ord">
          <ac:chgData name="Jon Martini" userId="720e1c2c-1838-4c17-9c1c-528198e354ab" providerId="ADAL" clId="{E04CB9DF-16E4-4A28-BED6-888E67F5196E}" dt="2023-01-16T20:32:31.743" v="1957" actId="20577"/>
          <ac:spMkLst>
            <pc:docMk/>
            <pc:sldMk cId="1460591115" sldId="259"/>
            <ac:spMk id="5" creationId="{2BA54C49-87DB-5B6F-F70F-8C5B2017BCE6}"/>
          </ac:spMkLst>
        </pc:spChg>
        <pc:spChg chg="add mod ord">
          <ac:chgData name="Jon Martini" userId="720e1c2c-1838-4c17-9c1c-528198e354ab" providerId="ADAL" clId="{E04CB9DF-16E4-4A28-BED6-888E67F5196E}" dt="2023-01-16T20:30:14.431" v="1925" actId="700"/>
          <ac:spMkLst>
            <pc:docMk/>
            <pc:sldMk cId="1460591115" sldId="259"/>
            <ac:spMk id="6" creationId="{DD6FA512-0A1E-D969-50EE-DB364EB16AC3}"/>
          </ac:spMkLst>
        </pc:spChg>
        <pc:spChg chg="add mod ord">
          <ac:chgData name="Jon Martini" userId="720e1c2c-1838-4c17-9c1c-528198e354ab" providerId="ADAL" clId="{E04CB9DF-16E4-4A28-BED6-888E67F5196E}" dt="2023-01-16T20:30:14.431" v="1925" actId="700"/>
          <ac:spMkLst>
            <pc:docMk/>
            <pc:sldMk cId="1460591115" sldId="259"/>
            <ac:spMk id="7" creationId="{BD0445D3-D350-5015-8A62-F0FDC7BC8637}"/>
          </ac:spMkLst>
        </pc:spChg>
      </pc:sldChg>
      <pc:sldChg chg="addSp delSp modSp new mod modClrScheme chgLayout">
        <pc:chgData name="Jon Martini" userId="720e1c2c-1838-4c17-9c1c-528198e354ab" providerId="ADAL" clId="{E04CB9DF-16E4-4A28-BED6-888E67F5196E}" dt="2023-01-16T20:34:44.305" v="2338" actId="5793"/>
        <pc:sldMkLst>
          <pc:docMk/>
          <pc:sldMk cId="655480411" sldId="260"/>
        </pc:sldMkLst>
        <pc:spChg chg="mod ord">
          <ac:chgData name="Jon Martini" userId="720e1c2c-1838-4c17-9c1c-528198e354ab" providerId="ADAL" clId="{E04CB9DF-16E4-4A28-BED6-888E67F5196E}" dt="2023-01-16T20:32:58.554" v="1983" actId="700"/>
          <ac:spMkLst>
            <pc:docMk/>
            <pc:sldMk cId="655480411" sldId="260"/>
            <ac:spMk id="2" creationId="{0DFA9EDE-652B-81BE-9459-A9F0D0E3EB4D}"/>
          </ac:spMkLst>
        </pc:spChg>
        <pc:spChg chg="del mod ord">
          <ac:chgData name="Jon Martini" userId="720e1c2c-1838-4c17-9c1c-528198e354ab" providerId="ADAL" clId="{E04CB9DF-16E4-4A28-BED6-888E67F5196E}" dt="2023-01-16T20:32:58.554" v="1983" actId="700"/>
          <ac:spMkLst>
            <pc:docMk/>
            <pc:sldMk cId="655480411" sldId="260"/>
            <ac:spMk id="3" creationId="{9A990BFA-093F-904E-ADE8-F1B27F8C3B2C}"/>
          </ac:spMkLst>
        </pc:spChg>
        <pc:spChg chg="del">
          <ac:chgData name="Jon Martini" userId="720e1c2c-1838-4c17-9c1c-528198e354ab" providerId="ADAL" clId="{E04CB9DF-16E4-4A28-BED6-888E67F5196E}" dt="2023-01-16T20:32:58.554" v="1983" actId="700"/>
          <ac:spMkLst>
            <pc:docMk/>
            <pc:sldMk cId="655480411" sldId="260"/>
            <ac:spMk id="4" creationId="{98C36BE4-918B-950A-4F5D-82E824435568}"/>
          </ac:spMkLst>
        </pc:spChg>
        <pc:spChg chg="add mod ord">
          <ac:chgData name="Jon Martini" userId="720e1c2c-1838-4c17-9c1c-528198e354ab" providerId="ADAL" clId="{E04CB9DF-16E4-4A28-BED6-888E67F5196E}" dt="2023-01-16T20:34:44.305" v="2338" actId="5793"/>
          <ac:spMkLst>
            <pc:docMk/>
            <pc:sldMk cId="655480411" sldId="260"/>
            <ac:spMk id="5" creationId="{BC60FCB2-AFAD-2B6A-3133-39C87E4BE3C1}"/>
          </ac:spMkLst>
        </pc:spChg>
      </pc:sldChg>
      <pc:sldChg chg="modSp new mod">
        <pc:chgData name="Jon Martini" userId="720e1c2c-1838-4c17-9c1c-528198e354ab" providerId="ADAL" clId="{E04CB9DF-16E4-4A28-BED6-888E67F5196E}" dt="2023-01-16T20:44:07.537" v="3803" actId="20577"/>
        <pc:sldMkLst>
          <pc:docMk/>
          <pc:sldMk cId="3123543691" sldId="261"/>
        </pc:sldMkLst>
        <pc:spChg chg="mod">
          <ac:chgData name="Jon Martini" userId="720e1c2c-1838-4c17-9c1c-528198e354ab" providerId="ADAL" clId="{E04CB9DF-16E4-4A28-BED6-888E67F5196E}" dt="2023-01-16T20:34:57.890" v="2349" actId="20577"/>
          <ac:spMkLst>
            <pc:docMk/>
            <pc:sldMk cId="3123543691" sldId="261"/>
            <ac:spMk id="2" creationId="{F4C12694-0F5A-7155-DA02-19568DC681BF}"/>
          </ac:spMkLst>
        </pc:spChg>
        <pc:spChg chg="mod">
          <ac:chgData name="Jon Martini" userId="720e1c2c-1838-4c17-9c1c-528198e354ab" providerId="ADAL" clId="{E04CB9DF-16E4-4A28-BED6-888E67F5196E}" dt="2023-01-16T20:44:07.537" v="3803" actId="20577"/>
          <ac:spMkLst>
            <pc:docMk/>
            <pc:sldMk cId="3123543691" sldId="261"/>
            <ac:spMk id="3" creationId="{71069F53-F4F3-D874-357F-5EC098F20098}"/>
          </ac:spMkLst>
        </pc:spChg>
      </pc:sldChg>
      <pc:sldChg chg="modSp new mod">
        <pc:chgData name="Jon Martini" userId="720e1c2c-1838-4c17-9c1c-528198e354ab" providerId="ADAL" clId="{E04CB9DF-16E4-4A28-BED6-888E67F5196E}" dt="2023-01-16T20:45:20.944" v="4036" actId="113"/>
        <pc:sldMkLst>
          <pc:docMk/>
          <pc:sldMk cId="2679624381" sldId="262"/>
        </pc:sldMkLst>
        <pc:spChg chg="mod">
          <ac:chgData name="Jon Martini" userId="720e1c2c-1838-4c17-9c1c-528198e354ab" providerId="ADAL" clId="{E04CB9DF-16E4-4A28-BED6-888E67F5196E}" dt="2023-01-16T20:37:11.195" v="2743" actId="20577"/>
          <ac:spMkLst>
            <pc:docMk/>
            <pc:sldMk cId="2679624381" sldId="262"/>
            <ac:spMk id="2" creationId="{84033C42-95AD-FC43-D3DA-06DEE9D35408}"/>
          </ac:spMkLst>
        </pc:spChg>
        <pc:spChg chg="mod">
          <ac:chgData name="Jon Martini" userId="720e1c2c-1838-4c17-9c1c-528198e354ab" providerId="ADAL" clId="{E04CB9DF-16E4-4A28-BED6-888E67F5196E}" dt="2023-01-16T20:45:20.944" v="4036" actId="113"/>
          <ac:spMkLst>
            <pc:docMk/>
            <pc:sldMk cId="2679624381" sldId="262"/>
            <ac:spMk id="3" creationId="{0BC21774-01F2-325D-CEC6-3A488D08ED26}"/>
          </ac:spMkLst>
        </pc:spChg>
      </pc:sldChg>
      <pc:sldChg chg="addSp delSp modSp new mod modClrScheme chgLayout">
        <pc:chgData name="Jon Martini" userId="720e1c2c-1838-4c17-9c1c-528198e354ab" providerId="ADAL" clId="{E04CB9DF-16E4-4A28-BED6-888E67F5196E}" dt="2023-01-16T20:42:46.643" v="3704" actId="20577"/>
        <pc:sldMkLst>
          <pc:docMk/>
          <pc:sldMk cId="771951342" sldId="263"/>
        </pc:sldMkLst>
        <pc:spChg chg="del mod ord">
          <ac:chgData name="Jon Martini" userId="720e1c2c-1838-4c17-9c1c-528198e354ab" providerId="ADAL" clId="{E04CB9DF-16E4-4A28-BED6-888E67F5196E}" dt="2023-01-16T20:38:58.042" v="3000" actId="700"/>
          <ac:spMkLst>
            <pc:docMk/>
            <pc:sldMk cId="771951342" sldId="263"/>
            <ac:spMk id="2" creationId="{BD98ABE4-82CC-F473-6974-3EE56AF9B047}"/>
          </ac:spMkLst>
        </pc:spChg>
        <pc:spChg chg="del mod ord">
          <ac:chgData name="Jon Martini" userId="720e1c2c-1838-4c17-9c1c-528198e354ab" providerId="ADAL" clId="{E04CB9DF-16E4-4A28-BED6-888E67F5196E}" dt="2023-01-16T20:38:58.042" v="3000" actId="700"/>
          <ac:spMkLst>
            <pc:docMk/>
            <pc:sldMk cId="771951342" sldId="263"/>
            <ac:spMk id="3" creationId="{926C96D9-5C85-193D-EFC7-682AC4178580}"/>
          </ac:spMkLst>
        </pc:spChg>
        <pc:spChg chg="del">
          <ac:chgData name="Jon Martini" userId="720e1c2c-1838-4c17-9c1c-528198e354ab" providerId="ADAL" clId="{E04CB9DF-16E4-4A28-BED6-888E67F5196E}" dt="2023-01-16T20:38:58.042" v="3000" actId="700"/>
          <ac:spMkLst>
            <pc:docMk/>
            <pc:sldMk cId="771951342" sldId="263"/>
            <ac:spMk id="4" creationId="{BC31829E-B7DA-A3A4-A2C2-2FD35A081874}"/>
          </ac:spMkLst>
        </pc:spChg>
        <pc:spChg chg="add mod ord">
          <ac:chgData name="Jon Martini" userId="720e1c2c-1838-4c17-9c1c-528198e354ab" providerId="ADAL" clId="{E04CB9DF-16E4-4A28-BED6-888E67F5196E}" dt="2023-01-16T20:39:03.254" v="3022" actId="20577"/>
          <ac:spMkLst>
            <pc:docMk/>
            <pc:sldMk cId="771951342" sldId="263"/>
            <ac:spMk id="5" creationId="{CBB08286-850F-8777-38BF-0E55D4D177FF}"/>
          </ac:spMkLst>
        </pc:spChg>
        <pc:spChg chg="add mod ord">
          <ac:chgData name="Jon Martini" userId="720e1c2c-1838-4c17-9c1c-528198e354ab" providerId="ADAL" clId="{E04CB9DF-16E4-4A28-BED6-888E67F5196E}" dt="2023-01-16T20:42:46.643" v="3704" actId="20577"/>
          <ac:spMkLst>
            <pc:docMk/>
            <pc:sldMk cId="771951342" sldId="263"/>
            <ac:spMk id="6" creationId="{D38F05B3-92DB-BDD5-18A0-26F3349599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92231-9255-4A37-91B0-E97E581CF610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FE5A1-F677-4B6A-8523-AB63266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23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9D02-27F2-FE6D-55F8-1CFB4B1F1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79650-10DC-7111-9099-842E71B38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DF6BE-EF36-F1EB-DA43-945595A7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F4A2-0938-4E49-911C-52727AB87286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EB17D-1171-E252-7407-888C9414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F3E0C-7BE1-7B38-6D7F-7A930229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669A-9C5E-4C13-BA58-E5FCDB0F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C5FD-C43A-237D-C11F-9373951B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46968-413F-89DD-D78D-3F60266B2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391C0-E7E9-10B9-5807-5BD6A577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AE71-64CB-4090-A46C-4311ECFAAE64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22651-B97A-E036-0166-6503C451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81989-E49E-B8C8-25D9-B2616A5F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669A-9C5E-4C13-BA58-E5FCDB0F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2EE15A-2A19-9E42-360F-48308B5ED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270B5-CA1E-18EF-E3BE-A82236399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7B5DF-C9C7-ADC3-D473-D9D9EBA8B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B7DC-E41D-46C6-8949-ADA4E9335B46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5A0C3-5239-B711-2ACB-8F0B0617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9B11D-B854-667B-B09F-C67F3E7F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669A-9C5E-4C13-BA58-E5FCDB0F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E52E-9BE1-2E11-A520-CAEFCDD0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434CB-1E78-4CBE-11CC-78AE445BC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FA66F-2722-B92F-4843-65112026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2FA6-FA6E-44DC-95BA-1D4EC5AACC44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32FFE-6BB4-E074-239A-E75EFA76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CFBB2-8C08-F10C-44EB-1DEB9C62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669A-9C5E-4C13-BA58-E5FCDB0F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9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C3C6-24AE-1F67-897B-A1C707996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F3570-200D-CE20-D64E-8249546D4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17F7D-0C17-6873-6173-8F07E60B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A41-569F-4F70-A6E2-86639C629E68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725BA-F8E5-EA26-AC55-A1709EFB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2DC36-CF74-F130-876C-AC8050EE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669A-9C5E-4C13-BA58-E5FCDB0F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7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5A42-40CC-9B9F-59EB-BC8D54C9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F45C7-684A-005A-453E-CF8A0147A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19520-03F1-B284-DF26-243FFBEEE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8A8C5-97D4-AFCE-9879-7F7C8629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74AA-C3B6-4F04-AE1F-3CDE1A6B2BBB}" type="datetime1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B517F-34C3-8EB2-592A-9F9F9BF0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018AD-1494-9F92-E7F1-484BF630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669A-9C5E-4C13-BA58-E5FCDB0F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1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D75C-247B-C19E-ADC4-F3D8F8EA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6895F-3F15-E543-DF7E-B61DBF431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6A8B4-F912-94C5-14B9-D27C1647D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7712B-A6BA-4E8C-F471-5733D6055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AFCBD-86CA-439F-4923-FACF03BC9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F2059-898F-5FD2-B6BE-5D4BFA7A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6598-F00B-4D5F-82BB-FB0B3594F9AD}" type="datetime1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B04E5-A7CF-355D-0B0E-16D0229D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6D699-03FF-ABEC-0A7A-2FF49388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669A-9C5E-4C13-BA58-E5FCDB0F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5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885E-B0CC-01CC-0947-F04A2386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FF72D-4F0B-DF3C-1619-0BA2D491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14C3-7B0E-4A7D-BDB3-DD2B962C501D}" type="datetime1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1A064-06C8-45D3-8219-15B45F22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8B082-AC3A-D815-8876-8250E1DD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669A-9C5E-4C13-BA58-E5FCDB0F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5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4FD19-78C5-5A81-B7B4-E816F81A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02C-D874-46A1-94DC-563A60F3309C}" type="datetime1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ACA73-D6F2-A4D9-F6C8-07CEEE96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3164F-1CB7-A71D-C44D-16FEB929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669A-9C5E-4C13-BA58-E5FCDB0F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3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444C-D446-6032-CA68-1101D4E1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E6DC-B5BB-1DE2-4246-7BF7E5D0D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0EB55-307D-A22F-8E28-0C7B697F5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3A25F-AF64-9120-0A49-8268DE2C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0CD7-F4B3-45FA-8E43-EAF182D08A01}" type="datetime1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E7EF2-D788-B488-BF56-CE40C3FC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FC1D3-0F16-52EE-5847-88C2738E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669A-9C5E-4C13-BA58-E5FCDB0F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2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6D4E-40E6-A9EA-A854-CDED7874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AF9C49-FCC9-8E12-3C82-C44B4A5F7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227B3-B1E8-23B0-3D49-A3A07C604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3EF54-2209-8C60-FA1A-0816B13C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1588-8739-4608-AA0C-9F6344E22912}" type="datetime1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179AD-DDEA-7E51-BA7B-98BC56E2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1E7AA-8137-9AED-ABC0-028F4B5B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669A-9C5E-4C13-BA58-E5FCDB0F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9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DF475F-9E5E-B7D6-49C1-C0D30C3A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1297A-6117-D202-BB0D-F79B5CB87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8E76F-2E2C-8A0E-9309-7A5CC461B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30655-12D9-4BCB-B81A-861B189ABC1B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5A39B-4F6D-1584-D922-E6BD9C03C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AD9BC-FD57-2A0A-0256-9860D8CD0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2669A-9C5E-4C13-BA58-E5FCDB0F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4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chorg/Catch2" TargetMode="External"/><Relationship Id="rId2" Type="http://schemas.openxmlformats.org/officeDocument/2006/relationships/hyperlink" Target="https://pybind11.readthedocs.io/en/stable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hyperlink" Target="https://cmake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smartini/FI520QuantF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F770-1DCA-385D-8FD8-A8F6A9C75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FI520 C++/Python3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802D4-A1FF-D111-D063-D249EA9F7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FE88B-A845-DA1D-9A9E-194508EB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669A-9C5E-4C13-BA58-E5FCDB0FB3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8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DECB-1DB2-C3FD-A0F4-DF310FD6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636B0-2527-86BD-2C3B-00772C0EB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Development Operations (DevOps)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QLib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C++/Python3 Bindings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Dependencies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Tooling Required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Grading Process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701E9-38B5-9FE3-548D-C668C3AD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669A-9C5E-4C13-BA58-E5FCDB0FB3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7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D46C-73F6-78DC-0DAF-5887FEA7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A9B78-97D5-7652-2737-BE7AABC70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9D469-C027-8334-986E-D53AD732B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functions in C++ and expose them to python3 to practice current modeling tooling and workflows. (</a:t>
            </a:r>
            <a:r>
              <a:rPr lang="en-US" dirty="0" err="1"/>
              <a:t>Qlib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Pybind11</a:t>
            </a:r>
            <a:r>
              <a:rPr lang="en-US" dirty="0"/>
              <a:t> is a library that can generate python loadable modules from a </a:t>
            </a:r>
            <a:r>
              <a:rPr lang="en-US" dirty="0" err="1"/>
              <a:t>c++</a:t>
            </a:r>
            <a:r>
              <a:rPr lang="en-US" dirty="0"/>
              <a:t> codebase via a bindings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Catch2</a:t>
            </a:r>
            <a:r>
              <a:rPr lang="en-US" dirty="0"/>
              <a:t> is a unit test library for C++.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hlinkClick r:id="rId4"/>
              </a:rPr>
              <a:t>CMake</a:t>
            </a:r>
            <a:r>
              <a:rPr lang="en-US" dirty="0"/>
              <a:t> is a build system that allows for easy plug-and-play development for C/C++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Git/</a:t>
            </a:r>
            <a:r>
              <a:rPr lang="en-US" dirty="0" err="1"/>
              <a:t>github</a:t>
            </a:r>
            <a:r>
              <a:rPr lang="en-US" dirty="0"/>
              <a:t> source </a:t>
            </a:r>
            <a:r>
              <a:rPr lang="en-US" dirty="0" err="1"/>
              <a:t>reversioning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Red: Third Party C++ Sources</a:t>
            </a:r>
          </a:p>
          <a:p>
            <a:r>
              <a:rPr lang="en-US" dirty="0"/>
              <a:t>Blue: </a:t>
            </a:r>
            <a:r>
              <a:rPr lang="en-US" dirty="0" err="1"/>
              <a:t>Cmake</a:t>
            </a:r>
            <a:r>
              <a:rPr lang="en-US" dirty="0"/>
              <a:t> Executables to Build</a:t>
            </a:r>
          </a:p>
          <a:p>
            <a:r>
              <a:rPr lang="en-US" dirty="0"/>
              <a:t>Yellow: Items that Depend on </a:t>
            </a:r>
            <a:r>
              <a:rPr lang="en-US" dirty="0" err="1"/>
              <a:t>Qlib</a:t>
            </a:r>
            <a:endParaRPr lang="en-US" dirty="0"/>
          </a:p>
          <a:p>
            <a:r>
              <a:rPr lang="en-US" dirty="0"/>
              <a:t>Green: Built Binaries/Libraries/Modules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AFD568F-020C-0ADD-6155-AC59931AF4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719137"/>
            <a:ext cx="6772275" cy="54102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3716949-949A-2FB8-45CB-D4ED2C74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669A-9C5E-4C13-BA58-E5FCDB0FB3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3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B08286-850F-8777-38BF-0E55D4D1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DevOps: </a:t>
            </a:r>
            <a:r>
              <a:rPr lang="en-US" dirty="0" err="1"/>
              <a:t>QLib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F05B3-92DB-BDD5-18A0-26F334959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Qlib</a:t>
            </a:r>
            <a:r>
              <a:rPr lang="en-US" dirty="0"/>
              <a:t> contains all of the assignment required </a:t>
            </a:r>
            <a:r>
              <a:rPr lang="en-US" dirty="0" err="1"/>
              <a:t>c++</a:t>
            </a:r>
            <a:r>
              <a:rPr lang="en-US" dirty="0"/>
              <a:t> implementations for the projects.</a:t>
            </a:r>
          </a:p>
          <a:p>
            <a:r>
              <a:rPr lang="en-US" dirty="0" err="1"/>
              <a:t>Qlib</a:t>
            </a:r>
            <a:r>
              <a:rPr lang="en-US" dirty="0"/>
              <a:t> is validated using unit tests compiled with Catch2 in standalone executables. These are simple and use Catch2::WithCatch2Main.</a:t>
            </a:r>
          </a:p>
          <a:p>
            <a:r>
              <a:rPr lang="en-US" dirty="0" err="1"/>
              <a:t>Qlib</a:t>
            </a:r>
            <a:r>
              <a:rPr lang="en-US" dirty="0"/>
              <a:t> is a static header library that can be included into any .cxx source file with #include “qlib.hpp”</a:t>
            </a:r>
          </a:p>
          <a:p>
            <a:r>
              <a:rPr lang="en-US" dirty="0"/>
              <a:t>The functions in the </a:t>
            </a:r>
            <a:r>
              <a:rPr lang="en-US" dirty="0" err="1"/>
              <a:t>Qlib</a:t>
            </a:r>
            <a:r>
              <a:rPr lang="en-US" dirty="0"/>
              <a:t> namespace are exposed via pybind11 to python3 bindings file </a:t>
            </a:r>
            <a:r>
              <a:rPr lang="en-US" dirty="0" err="1"/>
              <a:t>src</a:t>
            </a:r>
            <a:r>
              <a:rPr lang="en-US" dirty="0"/>
              <a:t>/bindings.cpp</a:t>
            </a:r>
          </a:p>
          <a:p>
            <a:r>
              <a:rPr lang="en-US" dirty="0"/>
              <a:t>The project with the working out-of-source </a:t>
            </a:r>
            <a:r>
              <a:rPr lang="en-US" dirty="0" err="1"/>
              <a:t>cmake</a:t>
            </a:r>
            <a:r>
              <a:rPr lang="en-US" dirty="0"/>
              <a:t> build system is hosted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https://github.com/jsmartini/FI520QuantFin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0C595-0075-E162-A767-D21FB81E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669A-9C5E-4C13-BA58-E5FCDB0FB3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A54C49-87DB-5B6F-F70F-8C5B2017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Python3/C++ Bindings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FA512-0A1E-D969-50EE-DB364EB16A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Python3/C++ bindings:</a:t>
            </a:r>
          </a:p>
          <a:p>
            <a:pPr lvl="1"/>
            <a:r>
              <a:rPr lang="en-US" dirty="0"/>
              <a:t>Load C++ FI520 Implementations into Python</a:t>
            </a:r>
          </a:p>
          <a:p>
            <a:pPr lvl="2"/>
            <a:r>
              <a:rPr lang="en-US" dirty="0"/>
              <a:t>Process bulk data using Python’s csv and </a:t>
            </a:r>
            <a:r>
              <a:rPr lang="en-US" dirty="0" err="1"/>
              <a:t>numpy.ndarray</a:t>
            </a:r>
            <a:r>
              <a:rPr lang="en-US" dirty="0"/>
              <a:t> </a:t>
            </a:r>
            <a:r>
              <a:rPr lang="en-US" dirty="0" err="1"/>
              <a:t>apis</a:t>
            </a:r>
            <a:r>
              <a:rPr lang="en-US" dirty="0"/>
              <a:t> (swappable with </a:t>
            </a:r>
            <a:r>
              <a:rPr lang="en-US" dirty="0" err="1"/>
              <a:t>Eigen:Vectorxd</a:t>
            </a:r>
            <a:r>
              <a:rPr lang="en-US" dirty="0"/>
              <a:t>&lt;type&gt;)</a:t>
            </a:r>
          </a:p>
          <a:p>
            <a:pPr lvl="2"/>
            <a:r>
              <a:rPr lang="en-US" dirty="0"/>
              <a:t>Data Plotting using Matplotlib (</a:t>
            </a:r>
            <a:r>
              <a:rPr lang="en-US" dirty="0" err="1"/>
              <a:t>Matlab</a:t>
            </a:r>
            <a:r>
              <a:rPr lang="en-US" dirty="0"/>
              <a:t> plotting in python)</a:t>
            </a:r>
          </a:p>
          <a:p>
            <a:pPr lvl="1"/>
            <a:r>
              <a:rPr lang="en-US" dirty="0"/>
              <a:t>Requires only basic python packages and the .so/.</a:t>
            </a:r>
            <a:r>
              <a:rPr lang="en-US" dirty="0" err="1"/>
              <a:t>dll</a:t>
            </a:r>
            <a:r>
              <a:rPr lang="en-US" dirty="0"/>
              <a:t> binary files from the build process to run.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0445D3-D350-5015-8A62-F0FDC7BC86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54EA94-7CCF-4EF7-9BFE-6262CD48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669A-9C5E-4C13-BA58-E5FCDB0FB3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9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9EDE-652B-81BE-9459-A9F0D0E3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C++ Dependencies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60FCB2-AFAD-2B6A-3133-39C87E4BE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4418" cy="4351338"/>
          </a:xfrm>
        </p:spPr>
        <p:txBody>
          <a:bodyPr/>
          <a:lstStyle/>
          <a:p>
            <a:r>
              <a:rPr lang="en-US" dirty="0"/>
              <a:t>Eigen3: Linear Algebra Library</a:t>
            </a:r>
          </a:p>
          <a:p>
            <a:r>
              <a:rPr lang="en-US" dirty="0"/>
              <a:t>Stats: Statistical Library that is compatible with Eigen3</a:t>
            </a:r>
          </a:p>
          <a:p>
            <a:r>
              <a:rPr lang="en-US" dirty="0"/>
              <a:t>Pybind11: bind </a:t>
            </a:r>
            <a:r>
              <a:rPr lang="en-US" dirty="0" err="1"/>
              <a:t>c++</a:t>
            </a:r>
            <a:r>
              <a:rPr lang="en-US" dirty="0"/>
              <a:t> code to python3 modules/classes/variables/functions</a:t>
            </a:r>
          </a:p>
          <a:p>
            <a:r>
              <a:rPr lang="en-US" dirty="0" err="1"/>
              <a:t>Gmec</a:t>
            </a:r>
            <a:r>
              <a:rPr lang="en-US" dirty="0"/>
              <a:t>: Stats Dependency</a:t>
            </a:r>
          </a:p>
          <a:p>
            <a:r>
              <a:rPr lang="en-US" dirty="0"/>
              <a:t>Catch2: Unit Test Library</a:t>
            </a:r>
          </a:p>
          <a:p>
            <a:r>
              <a:rPr lang="en-US" dirty="0"/>
              <a:t>Boost: Enhanced Standard Library (Extension of C++ STL)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1B682-FD99-491D-A158-2FE0EFDB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669A-9C5E-4C13-BA58-E5FCDB0FB3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8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2694-0F5A-7155-DA02-19568DC6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9F53-F4F3-D874-357F-5EC098F2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</a:t>
            </a:r>
            <a:r>
              <a:rPr lang="en-US" dirty="0" err="1"/>
              <a:t>Qlib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Cmake</a:t>
            </a:r>
            <a:r>
              <a:rPr lang="en-US" dirty="0"/>
              <a:t> &gt; 3.9</a:t>
            </a:r>
          </a:p>
          <a:p>
            <a:pPr lvl="1"/>
            <a:r>
              <a:rPr lang="en-US" dirty="0"/>
              <a:t>Clang/GCC/MSVC</a:t>
            </a:r>
          </a:p>
          <a:p>
            <a:pPr lvl="1"/>
            <a:r>
              <a:rPr lang="en-US" dirty="0"/>
              <a:t>Visual Studio (if Windows)</a:t>
            </a:r>
          </a:p>
          <a:p>
            <a:pPr lvl="1"/>
            <a:r>
              <a:rPr lang="en-US" dirty="0"/>
              <a:t>Git</a:t>
            </a:r>
          </a:p>
          <a:p>
            <a:pPr lvl="2"/>
            <a:r>
              <a:rPr lang="en-US" dirty="0"/>
              <a:t>Run </a:t>
            </a:r>
            <a:r>
              <a:rPr lang="en-US" b="0" i="0" dirty="0">
                <a:solidFill>
                  <a:srgbClr val="57606A"/>
                </a:solidFill>
                <a:effectLst/>
                <a:latin typeface="-apple-system"/>
              </a:rPr>
              <a:t>git submodule update --</a:t>
            </a:r>
            <a:r>
              <a:rPr lang="en-US" b="0" i="0" dirty="0" err="1">
                <a:solidFill>
                  <a:srgbClr val="57606A"/>
                </a:solidFill>
                <a:effectLst/>
                <a:latin typeface="-apple-system"/>
              </a:rPr>
              <a:t>init</a:t>
            </a:r>
            <a:r>
              <a:rPr lang="en-US" b="0" i="0" dirty="0">
                <a:solidFill>
                  <a:srgbClr val="57606A"/>
                </a:solidFill>
                <a:effectLst/>
                <a:latin typeface="-apple-system"/>
              </a:rPr>
              <a:t> –recursive</a:t>
            </a:r>
            <a:r>
              <a:rPr lang="en-US" i="1" dirty="0">
                <a:solidFill>
                  <a:srgbClr val="57606A"/>
                </a:solidFill>
                <a:latin typeface="-apple-system"/>
              </a:rPr>
              <a:t> </a:t>
            </a:r>
            <a:r>
              <a:rPr lang="en-US" dirty="0">
                <a:latin typeface="-apple-system"/>
              </a:rPr>
              <a:t>to download the third-party repositories</a:t>
            </a:r>
            <a:endParaRPr lang="en-US" dirty="0"/>
          </a:p>
          <a:p>
            <a:r>
              <a:rPr lang="en-US" dirty="0"/>
              <a:t>Python3 Dependencies to run assignments in python:</a:t>
            </a:r>
          </a:p>
          <a:p>
            <a:pPr lvl="1"/>
            <a:r>
              <a:rPr lang="en-US" dirty="0"/>
              <a:t>Matplotlib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Qlib</a:t>
            </a:r>
            <a:r>
              <a:rPr lang="en-US" dirty="0"/>
              <a:t> </a:t>
            </a:r>
            <a:r>
              <a:rPr lang="en-US" dirty="0" err="1"/>
              <a:t>Cpython</a:t>
            </a:r>
            <a:r>
              <a:rPr lang="en-US" dirty="0"/>
              <a:t> binary file (either .so or .</a:t>
            </a:r>
            <a:r>
              <a:rPr lang="en-US" dirty="0" err="1"/>
              <a:t>dll</a:t>
            </a:r>
            <a:r>
              <a:rPr lang="en-US" dirty="0"/>
              <a:t> if Windows)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6CDCF-ED51-7E91-449E-F58092BB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669A-9C5E-4C13-BA58-E5FCDB0FB3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4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3C42-95AD-FC43-D3DA-06DEE9D3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1774-01F2-325D-CEC6-3A488D08E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Turn in .zip with the workspace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.zip contains .so or .</a:t>
            </a:r>
            <a:r>
              <a:rPr lang="en-US" dirty="0" err="1"/>
              <a:t>dll</a:t>
            </a:r>
            <a:r>
              <a:rPr lang="en-US" dirty="0"/>
              <a:t> (static binary)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Run assignment.#.py with python interpreter inside of the extracted .zip directory.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All projects are written in python scripts located in ./</a:t>
            </a:r>
            <a:r>
              <a:rPr lang="en-US" b="1" dirty="0" err="1"/>
              <a:t>WorkSpace</a:t>
            </a:r>
            <a:r>
              <a:rPr lang="en-US" b="1" dirty="0"/>
              <a:t>. </a:t>
            </a:r>
            <a:r>
              <a:rPr lang="en-US" b="1" dirty="0" err="1"/>
              <a:t>Cmake</a:t>
            </a:r>
            <a:r>
              <a:rPr lang="en-US" b="1" dirty="0"/>
              <a:t> automatically outputs the built </a:t>
            </a:r>
            <a:r>
              <a:rPr lang="en-US" b="1" dirty="0" err="1"/>
              <a:t>Qlib</a:t>
            </a:r>
            <a:r>
              <a:rPr lang="en-US" b="1" dirty="0"/>
              <a:t> binary python module to this folder by default.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74D39-CBF4-DB64-F657-923FD0C1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669A-9C5E-4C13-BA58-E5FCDB0FB3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2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8262</TotalTime>
  <Words>491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FI520 C++/Python3 projects</vt:lpstr>
      <vt:lpstr>Table of Contents</vt:lpstr>
      <vt:lpstr>1. DevOps</vt:lpstr>
      <vt:lpstr>1.1 DevOps: QLib</vt:lpstr>
      <vt:lpstr>2. Python3/C++ Bindings</vt:lpstr>
      <vt:lpstr>3. C++ Dependencies Used</vt:lpstr>
      <vt:lpstr>4. Tooling</vt:lpstr>
      <vt:lpstr>Grading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FI520 C++/Python3 projects</dc:title>
  <dc:creator>Jon Martini</dc:creator>
  <cp:lastModifiedBy>Jon</cp:lastModifiedBy>
  <cp:revision>1</cp:revision>
  <dcterms:created xsi:type="dcterms:W3CDTF">2023-01-11T03:03:10Z</dcterms:created>
  <dcterms:modified xsi:type="dcterms:W3CDTF">2023-01-16T20:45:21Z</dcterms:modified>
</cp:coreProperties>
</file>