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B295F-2D11-4B71-990E-0230589439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38C53-9536-431D-B0BC-7BEA99245F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C63D6-54A1-40E7-A08A-581FABB9F7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D3DC9-3CF5-4EC4-B097-B8FC350931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100004-CF3F-4B63-B668-BC9DDFEE6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6B2EB9-A6B7-4EB7-977C-E0AAEA9103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337A15-D480-4678-BD8D-BD3915D22E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D3D2D3-BD1D-4834-A215-D1F725A07D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79F726-CF5C-4976-BF52-0BF6DBA81E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480C09-09A4-4A13-B829-4F42FF7A5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E4CEFC-1F2E-47D1-AC1F-F7E63741F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D37F3-9746-45CD-934A-D8742AB60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B2270F-1868-4F6A-9B5F-F6111E309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78534D-E2DA-4F1B-B2A6-AAE1399D06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D245B5-8883-4707-B060-AA15959779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741E91-74CA-4E24-83AC-BD30B18EB0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A8D734-45DB-4FB1-9810-E5F9DCEDE6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7B1341-2581-488B-9F3E-7A6EA54472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C2EA14-681F-4B21-B9B1-9D6C8F3E4E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0D9DFE-D899-4AD7-8BE0-591C6C54E9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E289EC-EBA5-4736-9AAE-6EAD0AC112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3E9977-D94F-45C5-9146-4D5632F19C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6EEC38-DB06-4704-8FD0-18B8C1A5F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94C70B-3DDD-4F12-948D-DE45D33E57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A2A1B9-0729-4380-8070-1FF54DDBFB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318585-B51D-481F-82A9-3833B84DDD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AD99AB-7D00-4DF4-9982-6834664E0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679854-8E12-4675-ACDF-51A1FFB194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634C6E-0C0D-4376-BE40-64D9247CB4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C6CADE-BF28-4CD7-B1DE-776B213A56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AC1571-7FB5-4979-A289-76D72D784C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4AC410-55D3-400E-B971-FAD7939A5F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619037-D38D-4432-89AB-81279F492E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DAE9C-E122-4992-B980-7C66B04002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BF2177-4B17-4AD9-AF51-9BE2A92771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6E2681-8966-48F1-8EED-89B7454464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12C1E3-C9EF-4534-81E8-B40D8D924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94376C-8B3C-4051-B238-70DCCE0EF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C35CD0-772B-41D2-80A4-AB52C0E402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17BB0B-DC84-4867-8F09-E34E132661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B88CA9-A1B0-45A5-90B5-22BEA37D53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69BC3D-5F90-4095-8DFA-73DF564AC8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51ED2D-A0B3-4EA9-9671-99FA259811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CCF9B8-B581-4A63-9A8C-749CC7C023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5BA974-BFDB-4BC6-814C-242A5E9DFF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7EFF83-5B9A-4F87-B629-5F52370F14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DD6C1-071F-461E-AF77-D063F07258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7FFEE-914B-440B-B874-62E158A108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07BA83-F3F5-48AF-B694-3549DE0CA7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947296-6600-4548-B894-9D0B4333DB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88CD85-9ECA-43A8-93A9-3F0D415A11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05C9EC-2E31-4F0E-A200-A4D2744231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ybind11.readthedocs.io/en/stable/" TargetMode="External"/><Relationship Id="rId2" Type="http://schemas.openxmlformats.org/officeDocument/2006/relationships/hyperlink" Target="https://github.com/catchorg/Catch2" TargetMode="External"/><Relationship Id="rId3" Type="http://schemas.openxmlformats.org/officeDocument/2006/relationships/hyperlink" Target="https://cmake.org/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jsmartini/FI520QuantFi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FI520 C++/Python3 projects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Spring 2023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0B831A-F4CB-49F1-991B-1A95E18E871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Development Operations (DevOps)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QLib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C++/Python3 Bindings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Tooling Required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Grading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EB9E8-4A2F-4EB1-B934-C08AEB17F63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1. DevOps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Goals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3080" indent="-25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Implement functions in C++ and expose them to python3 to practice current modeling tooling and workflows. (Qlib)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58440" indent="-25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Pybind11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a library that can generate python loadable modules from a c++ codebase via a bindings file.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58440" indent="-25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Catch2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a unit test library for C++.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58440" indent="-25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a build system that allows for easy plug-and-play development for C/C++ applications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58440" indent="-25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Git/github source reversioning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050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Red: Third Party C++ Sources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Blue: Cmake Executables to Build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Yellow: Items that Depend on Qlib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Green: Built Binaries/Libraries/Modules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8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772160" y="719280"/>
            <a:ext cx="6771960" cy="5409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2665A4-7E8A-4D11-83ED-F51E3B643B9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1.1 DevOps: QLib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Qlib contains all of the assignment required c++ implementations for the projects.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Qlib is validated using unit tests compiled with Catch2 in standalone executables. These are simple and use Catch2::WithCatch2Main.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Qlib is a static header library that can be included into any .cxx source file with #include “qlib.hpp”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functions in the Qlib namespace are exposed via pybind11 to python3 bindings file src/bindings.cpp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project with the working out-of-source cmake build system is hosted on github: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https://github.com/jsmartini/FI520QuantFin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9C6CC6-E3CF-46FB-97C7-F70BDA59FF9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Python3/C++ Bindings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Python3/C++ bindings: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Load C++ FI520 Implementations into Python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bulk data using Python’s csv and numpy.ndarray apis (swappable with Eigen:Vectorxd&lt;type&gt;)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Data Plotting using Matplotlib (Matlab plotting in python)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Requires only basic python packages and the .so/.dll binary files from the build process to run.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172200" y="3067920"/>
            <a:ext cx="5208840" cy="1275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40329E-E6A3-4C6F-984A-C71D1B76345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C++ Dependencies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104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Eigen3: Linear Algebra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Stats: Statistical Library that is compatible with Eigen3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Pybind11: bind c++ code to python3 modules/classes/variables/functions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Gmec: Stats Dependency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Catch2: Unit Test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Boost: Enhanced Standard Library (Extension of C++ STL)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B13ED6-0938-49F6-A1E7-4E3F3233E98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4. Tooling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Build Qlib: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Cmake &gt; 3.9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Clang/GCC/MSVC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Visual Studio (if Windows)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Run </a:t>
            </a:r>
            <a:r>
              <a:rPr b="0" lang="en-US" sz="2000" spc="-1" strike="noStrike">
                <a:solidFill>
                  <a:srgbClr val="57606a"/>
                </a:solidFill>
                <a:latin typeface="-apple-system"/>
              </a:rPr>
              <a:t>git submodule update --init –recursive</a:t>
            </a:r>
            <a:r>
              <a:rPr b="0" i="1" lang="en-US" sz="2000" spc="-1" strike="noStrike">
                <a:solidFill>
                  <a:srgbClr val="57606a"/>
                </a:solidFill>
                <a:latin typeface="-apple-system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-apple-system"/>
              </a:rPr>
              <a:t>to download the third-party repositories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Python3 Dependencies to run assignments in python: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Matplotlib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Qlib Cpython binary file (either .so or .dll if Windows)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54F984-B931-4498-953B-EFD70586B46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Grading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Turn in .zip with the workspace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.zip contains .so or .dll (static binary)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 assignment.#.py with python interpreter inside of the extracted .zip directory.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All projects are written in python scripts located in ./WorkSpace. Cmake automatically outputs the built Qlib binary python module to this folder by default.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EBF102-F33C-40FE-819A-48C96ED2F08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</TotalTime>
  <Application>LibreOffice/7.4.3.2$Linux_X86_64 LibreOffice_project/40$Build-2</Application>
  <AppVersion>15.0000</AppVersion>
  <Words>491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2023-01-11T03:03:10Z</dcterms:created>
  <dc:creator>Jon Martini</dc:creator>
  <dc:description/>
  <dc:language>en-US</dc:language>
  <cp:lastModifiedBy/>
  <dcterms:modified xsi:type="dcterms:W3CDTF">2023-01-16T14:47:41Z</dcterms:modified>
  <cp:revision>2</cp:revision>
  <dc:subject/>
  <dc:title>FI520 C++/Python3 projects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