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735E-DA41-3224-17C6-8D3073259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23392-BCAF-C938-803F-51B7FC0EA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BD1-B620-4333-2442-849C00CC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D1B2-F907-4E8F-E875-913A051E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4C64-529C-79EA-B260-31A4EAD0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2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003-3598-8175-BA2D-17460AA4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589A-A667-8145-DFC3-6A3046FE8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1589E-BFAB-CDDF-5160-BB01903B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F94D1-2CEC-8BD1-0558-734090B0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9CB0-017C-75EB-BF45-A688DA79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3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74AB3-77F0-415B-610B-A876135EE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0417B-51E6-B0D7-4641-43E6A13D9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4BE0C-4B4A-B4AB-5530-20C8F462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712E-A575-A800-7EC5-3ACBF604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4822-2DB7-0E78-0177-7AABF70C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1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58D8-DC66-C1C1-3FDA-EF414EA4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6FB9-DD98-4BC3-7307-C2078968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2FEB-529A-5DE9-9669-D8FB6D26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B3DB-ED87-4D45-9A3F-2865BFAC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18FB-7B6F-0B19-2BEF-589AB89D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4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17F8-66F9-E971-10D2-30129400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A3CC4-AF40-2E5D-D814-5DBF07ED3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090B-330E-0535-23FF-7A1311F5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E2A3-81B7-D00A-68AF-481AA9A3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3070-1EB7-CEB3-DF71-C3264BD8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6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6AC1-5673-F79B-7031-D1C0DE72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80F9C-BF1C-324C-BDA1-B619C6DB2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77EA9-D431-8F75-A7B5-EB0114E0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2B736-972A-6ABA-0D2B-DDC64DCD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68764-0CD0-163F-9ABA-A8A515AA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2F009-42F6-47FE-8C30-AE1998AC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8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08E2-0C4D-799C-BA6B-6DEDA3CB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8C091-C059-E97C-2C58-B65AD573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A5CE7-3D6B-0880-165E-D80195D7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A042F-15E8-42BC-A799-AA079CBE0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49560-9FF1-441D-B5AA-F1E505AC1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0AEC7-70B4-D29C-1E51-8B37AA06C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9942-296B-2232-B611-8784168D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AE95D-2235-7A7C-6F14-C3040299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10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F35B-3BE6-E6F9-B69F-A4F2C970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6BED3-7A06-042B-76AB-F6198751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58086-32E9-8339-D649-3A6F6EAA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21CB-5756-0352-7E67-EBC11442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05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DBCF7-837D-D14D-E444-4EB644F0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EC3DD-EE90-97AA-985A-6417D9F1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E6609-6783-2225-60CE-E01A4422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0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DE7B-5E76-6717-FE94-75074EB2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C097B-67EC-5AE1-3ACA-2309460DD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AC970-260D-3FE3-694A-0723C291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A9DA8-EE64-3B37-B391-759F40EB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B8297-59EE-705E-0E3A-F99EE455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F7E2A-E4F3-15F6-3D32-D90C781E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82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5E6E-542F-5602-63F1-AA641D7B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03C11-3FF6-FA87-40F7-EB2390427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0238A-3C99-50C2-B7E9-6D0597C13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C0A19-7959-B16C-D988-EB738121E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0840C-065A-56E6-6175-2542310D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6ADC6-0026-5B07-D462-EE9B692E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6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20682-E0F5-0FFD-1EC5-40FC2BEE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6EF0-F2C4-53D6-F994-9D801963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B927-C25E-41FB-5A3F-187F424C4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7FF94-2164-40DF-944C-3EBFA8767B13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12D1-6149-AB48-F909-A14DD5F61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04968-3153-E0AB-5EA2-2CFD289C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58F3-F9A3-4CDE-8616-98668BAAC7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6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27780513-3BCD-C8F8-5C72-6EEDA7312A2B}"/>
              </a:ext>
            </a:extLst>
          </p:cNvPr>
          <p:cNvGrpSpPr/>
          <p:nvPr/>
        </p:nvGrpSpPr>
        <p:grpSpPr>
          <a:xfrm>
            <a:off x="480061" y="2016304"/>
            <a:ext cx="3446249" cy="2015771"/>
            <a:chOff x="96013" y="2016304"/>
            <a:chExt cx="3446249" cy="2015771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3444BBB2-0E40-336B-3C4F-80C34BDC3DB2}"/>
                </a:ext>
              </a:extLst>
            </p:cNvPr>
            <p:cNvGrpSpPr/>
            <p:nvPr/>
          </p:nvGrpSpPr>
          <p:grpSpPr>
            <a:xfrm>
              <a:off x="96013" y="2258821"/>
              <a:ext cx="1434700" cy="1434700"/>
              <a:chOff x="96013" y="2258821"/>
              <a:chExt cx="1434700" cy="14347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27E44F-1594-E0E0-AB55-97AC12AB4BC2}"/>
                  </a:ext>
                </a:extLst>
              </p:cNvPr>
              <p:cNvSpPr/>
              <p:nvPr/>
            </p:nvSpPr>
            <p:spPr>
              <a:xfrm>
                <a:off x="179405" y="2258821"/>
                <a:ext cx="1267916" cy="14347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C3A0DFDC-EA01-AF7F-4F7D-D693F4BF86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13" y="2258821"/>
                <a:ext cx="1434700" cy="14347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CDC711-F21C-ED6D-0A14-524D3EBF0A54}"/>
                </a:ext>
              </a:extLst>
            </p:cNvPr>
            <p:cNvSpPr txBox="1"/>
            <p:nvPr/>
          </p:nvSpPr>
          <p:spPr>
            <a:xfrm>
              <a:off x="358360" y="3693521"/>
              <a:ext cx="10886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3.pcap file </a:t>
              </a:r>
              <a:endParaRPr lang="en-IN" sz="16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3AABE3C-A71F-0E79-990C-A7E0B07D08D2}"/>
                </a:ext>
              </a:extLst>
            </p:cNvPr>
            <p:cNvCxnSpPr>
              <a:stCxn id="1026" idx="3"/>
            </p:cNvCxnSpPr>
            <p:nvPr/>
          </p:nvCxnSpPr>
          <p:spPr>
            <a:xfrm>
              <a:off x="1530713" y="2976171"/>
              <a:ext cx="7289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FDC9E3-73F6-F7AD-53B2-237790A22375}"/>
                </a:ext>
              </a:extLst>
            </p:cNvPr>
            <p:cNvSpPr/>
            <p:nvPr/>
          </p:nvSpPr>
          <p:spPr>
            <a:xfrm>
              <a:off x="2297305" y="2837329"/>
              <a:ext cx="1064455" cy="33939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Parsing</a:t>
              </a:r>
              <a:endParaRPr lang="en-IN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EB70C2-3288-7BAC-E7FF-F6FA16908CEA}"/>
                </a:ext>
              </a:extLst>
            </p:cNvPr>
            <p:cNvCxnSpPr>
              <a:cxnSpLocks/>
            </p:cNvCxnSpPr>
            <p:nvPr/>
          </p:nvCxnSpPr>
          <p:spPr>
            <a:xfrm>
              <a:off x="2875253" y="2366809"/>
              <a:ext cx="0" cy="43195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53B432-BFD3-1A1C-A4AC-672F97BD7E92}"/>
                </a:ext>
              </a:extLst>
            </p:cNvPr>
            <p:cNvSpPr txBox="1"/>
            <p:nvPr/>
          </p:nvSpPr>
          <p:spPr>
            <a:xfrm>
              <a:off x="2571098" y="2016304"/>
              <a:ext cx="608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dpkt</a:t>
              </a:r>
              <a:endParaRPr lang="en-IN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25A0D16-563C-AAE5-642E-EFB595CC2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5253" y="3230715"/>
              <a:ext cx="0" cy="33167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F9386C-BC82-E230-0774-68502E449B83}"/>
                </a:ext>
              </a:extLst>
            </p:cNvPr>
            <p:cNvSpPr txBox="1"/>
            <p:nvPr/>
          </p:nvSpPr>
          <p:spPr>
            <a:xfrm>
              <a:off x="2208242" y="3562393"/>
              <a:ext cx="1334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UDP port 53</a:t>
              </a:r>
              <a:endParaRPr lang="en-IN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F245FB-0AF0-58B2-D18A-59AAC11C058C}"/>
              </a:ext>
            </a:extLst>
          </p:cNvPr>
          <p:cNvCxnSpPr>
            <a:cxnSpLocks/>
          </p:cNvCxnSpPr>
          <p:nvPr/>
        </p:nvCxnSpPr>
        <p:spPr>
          <a:xfrm>
            <a:off x="5633321" y="2385636"/>
            <a:ext cx="10235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661CB2A-18D1-63E2-26F7-A832FB6EE0F3}"/>
              </a:ext>
            </a:extLst>
          </p:cNvPr>
          <p:cNvSpPr/>
          <p:nvPr/>
        </p:nvSpPr>
        <p:spPr>
          <a:xfrm>
            <a:off x="424947" y="1773943"/>
            <a:ext cx="5144366" cy="3550525"/>
          </a:xfrm>
          <a:custGeom>
            <a:avLst/>
            <a:gdLst>
              <a:gd name="connsiteX0" fmla="*/ 0 w 5144366"/>
              <a:gd name="connsiteY0" fmla="*/ 0 h 3550525"/>
              <a:gd name="connsiteX1" fmla="*/ 417265 w 5144366"/>
              <a:gd name="connsiteY1" fmla="*/ 0 h 3550525"/>
              <a:gd name="connsiteX2" fmla="*/ 988861 w 5144366"/>
              <a:gd name="connsiteY2" fmla="*/ 0 h 3550525"/>
              <a:gd name="connsiteX3" fmla="*/ 1611901 w 5144366"/>
              <a:gd name="connsiteY3" fmla="*/ 0 h 3550525"/>
              <a:gd name="connsiteX4" fmla="*/ 2234941 w 5144366"/>
              <a:gd name="connsiteY4" fmla="*/ 0 h 3550525"/>
              <a:gd name="connsiteX5" fmla="*/ 2806537 w 5144366"/>
              <a:gd name="connsiteY5" fmla="*/ 0 h 3550525"/>
              <a:gd name="connsiteX6" fmla="*/ 3378134 w 5144366"/>
              <a:gd name="connsiteY6" fmla="*/ 0 h 3550525"/>
              <a:gd name="connsiteX7" fmla="*/ 4001174 w 5144366"/>
              <a:gd name="connsiteY7" fmla="*/ 0 h 3550525"/>
              <a:gd name="connsiteX8" fmla="*/ 4624213 w 5144366"/>
              <a:gd name="connsiteY8" fmla="*/ 0 h 3550525"/>
              <a:gd name="connsiteX9" fmla="*/ 5144366 w 5144366"/>
              <a:gd name="connsiteY9" fmla="*/ 0 h 3550525"/>
              <a:gd name="connsiteX10" fmla="*/ 5144366 w 5144366"/>
              <a:gd name="connsiteY10" fmla="*/ 520744 h 3550525"/>
              <a:gd name="connsiteX11" fmla="*/ 5144366 w 5144366"/>
              <a:gd name="connsiteY11" fmla="*/ 1005982 h 3550525"/>
              <a:gd name="connsiteX12" fmla="*/ 5144366 w 5144366"/>
              <a:gd name="connsiteY12" fmla="*/ 1526726 h 3550525"/>
              <a:gd name="connsiteX13" fmla="*/ 5144366 w 5144366"/>
              <a:gd name="connsiteY13" fmla="*/ 2118480 h 3550525"/>
              <a:gd name="connsiteX14" fmla="*/ 5144366 w 5144366"/>
              <a:gd name="connsiteY14" fmla="*/ 2639224 h 3550525"/>
              <a:gd name="connsiteX15" fmla="*/ 5144366 w 5144366"/>
              <a:gd name="connsiteY15" fmla="*/ 3550525 h 3550525"/>
              <a:gd name="connsiteX16" fmla="*/ 4727101 w 5144366"/>
              <a:gd name="connsiteY16" fmla="*/ 3550525 h 3550525"/>
              <a:gd name="connsiteX17" fmla="*/ 4155505 w 5144366"/>
              <a:gd name="connsiteY17" fmla="*/ 3550525 h 3550525"/>
              <a:gd name="connsiteX18" fmla="*/ 3532465 w 5144366"/>
              <a:gd name="connsiteY18" fmla="*/ 3550525 h 3550525"/>
              <a:gd name="connsiteX19" fmla="*/ 3115199 w 5144366"/>
              <a:gd name="connsiteY19" fmla="*/ 3550525 h 3550525"/>
              <a:gd name="connsiteX20" fmla="*/ 2543603 w 5144366"/>
              <a:gd name="connsiteY20" fmla="*/ 3550525 h 3550525"/>
              <a:gd name="connsiteX21" fmla="*/ 2023451 w 5144366"/>
              <a:gd name="connsiteY21" fmla="*/ 3550525 h 3550525"/>
              <a:gd name="connsiteX22" fmla="*/ 1400411 w 5144366"/>
              <a:gd name="connsiteY22" fmla="*/ 3550525 h 3550525"/>
              <a:gd name="connsiteX23" fmla="*/ 777371 w 5144366"/>
              <a:gd name="connsiteY23" fmla="*/ 3550525 h 3550525"/>
              <a:gd name="connsiteX24" fmla="*/ 0 w 5144366"/>
              <a:gd name="connsiteY24" fmla="*/ 3550525 h 3550525"/>
              <a:gd name="connsiteX25" fmla="*/ 0 w 5144366"/>
              <a:gd name="connsiteY25" fmla="*/ 2887760 h 3550525"/>
              <a:gd name="connsiteX26" fmla="*/ 0 w 5144366"/>
              <a:gd name="connsiteY26" fmla="*/ 2402522 h 3550525"/>
              <a:gd name="connsiteX27" fmla="*/ 0 w 5144366"/>
              <a:gd name="connsiteY27" fmla="*/ 1846273 h 3550525"/>
              <a:gd name="connsiteX28" fmla="*/ 0 w 5144366"/>
              <a:gd name="connsiteY28" fmla="*/ 1325529 h 3550525"/>
              <a:gd name="connsiteX29" fmla="*/ 0 w 5144366"/>
              <a:gd name="connsiteY29" fmla="*/ 769280 h 3550525"/>
              <a:gd name="connsiteX30" fmla="*/ 0 w 5144366"/>
              <a:gd name="connsiteY30" fmla="*/ 0 h 355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44366" h="3550525" extrusionOk="0">
                <a:moveTo>
                  <a:pt x="0" y="0"/>
                </a:moveTo>
                <a:cubicBezTo>
                  <a:pt x="113489" y="-49183"/>
                  <a:pt x="314119" y="15343"/>
                  <a:pt x="417265" y="0"/>
                </a:cubicBezTo>
                <a:cubicBezTo>
                  <a:pt x="520412" y="-15343"/>
                  <a:pt x="789778" y="55652"/>
                  <a:pt x="988861" y="0"/>
                </a:cubicBezTo>
                <a:cubicBezTo>
                  <a:pt x="1187944" y="-55652"/>
                  <a:pt x="1431781" y="49495"/>
                  <a:pt x="1611901" y="0"/>
                </a:cubicBezTo>
                <a:cubicBezTo>
                  <a:pt x="1792021" y="-49495"/>
                  <a:pt x="1973019" y="59634"/>
                  <a:pt x="2234941" y="0"/>
                </a:cubicBezTo>
                <a:cubicBezTo>
                  <a:pt x="2496863" y="-59634"/>
                  <a:pt x="2635261" y="57215"/>
                  <a:pt x="2806537" y="0"/>
                </a:cubicBezTo>
                <a:cubicBezTo>
                  <a:pt x="2977813" y="-57215"/>
                  <a:pt x="3253464" y="29399"/>
                  <a:pt x="3378134" y="0"/>
                </a:cubicBezTo>
                <a:cubicBezTo>
                  <a:pt x="3502804" y="-29399"/>
                  <a:pt x="3825235" y="71497"/>
                  <a:pt x="4001174" y="0"/>
                </a:cubicBezTo>
                <a:cubicBezTo>
                  <a:pt x="4177113" y="-71497"/>
                  <a:pt x="4467976" y="54676"/>
                  <a:pt x="4624213" y="0"/>
                </a:cubicBezTo>
                <a:cubicBezTo>
                  <a:pt x="4780450" y="-54676"/>
                  <a:pt x="4964091" y="8824"/>
                  <a:pt x="5144366" y="0"/>
                </a:cubicBezTo>
                <a:cubicBezTo>
                  <a:pt x="5151316" y="237929"/>
                  <a:pt x="5091849" y="295552"/>
                  <a:pt x="5144366" y="520744"/>
                </a:cubicBezTo>
                <a:cubicBezTo>
                  <a:pt x="5196883" y="745936"/>
                  <a:pt x="5120804" y="873294"/>
                  <a:pt x="5144366" y="1005982"/>
                </a:cubicBezTo>
                <a:cubicBezTo>
                  <a:pt x="5167928" y="1138670"/>
                  <a:pt x="5110530" y="1298048"/>
                  <a:pt x="5144366" y="1526726"/>
                </a:cubicBezTo>
                <a:cubicBezTo>
                  <a:pt x="5178202" y="1755404"/>
                  <a:pt x="5103931" y="1982801"/>
                  <a:pt x="5144366" y="2118480"/>
                </a:cubicBezTo>
                <a:cubicBezTo>
                  <a:pt x="5184801" y="2254159"/>
                  <a:pt x="5108861" y="2465337"/>
                  <a:pt x="5144366" y="2639224"/>
                </a:cubicBezTo>
                <a:cubicBezTo>
                  <a:pt x="5179871" y="2813111"/>
                  <a:pt x="5078814" y="3175659"/>
                  <a:pt x="5144366" y="3550525"/>
                </a:cubicBezTo>
                <a:cubicBezTo>
                  <a:pt x="4987901" y="3575901"/>
                  <a:pt x="4866943" y="3513569"/>
                  <a:pt x="4727101" y="3550525"/>
                </a:cubicBezTo>
                <a:cubicBezTo>
                  <a:pt x="4587260" y="3587481"/>
                  <a:pt x="4414508" y="3502869"/>
                  <a:pt x="4155505" y="3550525"/>
                </a:cubicBezTo>
                <a:cubicBezTo>
                  <a:pt x="3896502" y="3598181"/>
                  <a:pt x="3673077" y="3499904"/>
                  <a:pt x="3532465" y="3550525"/>
                </a:cubicBezTo>
                <a:cubicBezTo>
                  <a:pt x="3391853" y="3601146"/>
                  <a:pt x="3259075" y="3505668"/>
                  <a:pt x="3115199" y="3550525"/>
                </a:cubicBezTo>
                <a:cubicBezTo>
                  <a:pt x="2971323" y="3595382"/>
                  <a:pt x="2816113" y="3491266"/>
                  <a:pt x="2543603" y="3550525"/>
                </a:cubicBezTo>
                <a:cubicBezTo>
                  <a:pt x="2271093" y="3609784"/>
                  <a:pt x="2230748" y="3509132"/>
                  <a:pt x="2023451" y="3550525"/>
                </a:cubicBezTo>
                <a:cubicBezTo>
                  <a:pt x="1816154" y="3591918"/>
                  <a:pt x="1685620" y="3485687"/>
                  <a:pt x="1400411" y="3550525"/>
                </a:cubicBezTo>
                <a:cubicBezTo>
                  <a:pt x="1115202" y="3615363"/>
                  <a:pt x="1013029" y="3476812"/>
                  <a:pt x="777371" y="3550525"/>
                </a:cubicBezTo>
                <a:cubicBezTo>
                  <a:pt x="541713" y="3624238"/>
                  <a:pt x="231133" y="3479635"/>
                  <a:pt x="0" y="3550525"/>
                </a:cubicBezTo>
                <a:cubicBezTo>
                  <a:pt x="-10496" y="3223933"/>
                  <a:pt x="669" y="3201881"/>
                  <a:pt x="0" y="2887760"/>
                </a:cubicBezTo>
                <a:cubicBezTo>
                  <a:pt x="-669" y="2573639"/>
                  <a:pt x="48976" y="2580205"/>
                  <a:pt x="0" y="2402522"/>
                </a:cubicBezTo>
                <a:cubicBezTo>
                  <a:pt x="-48976" y="2224839"/>
                  <a:pt x="63928" y="2078194"/>
                  <a:pt x="0" y="1846273"/>
                </a:cubicBezTo>
                <a:cubicBezTo>
                  <a:pt x="-63928" y="1614352"/>
                  <a:pt x="32193" y="1560319"/>
                  <a:pt x="0" y="1325529"/>
                </a:cubicBezTo>
                <a:cubicBezTo>
                  <a:pt x="-32193" y="1090739"/>
                  <a:pt x="11607" y="932126"/>
                  <a:pt x="0" y="769280"/>
                </a:cubicBezTo>
                <a:cubicBezTo>
                  <a:pt x="-11607" y="606434"/>
                  <a:pt x="76046" y="235044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26425669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4CC751-ED88-5096-96AA-783279F12AE4}"/>
              </a:ext>
            </a:extLst>
          </p:cNvPr>
          <p:cNvSpPr txBox="1"/>
          <p:nvPr/>
        </p:nvSpPr>
        <p:spPr>
          <a:xfrm>
            <a:off x="2493160" y="1215147"/>
            <a:ext cx="923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Client</a:t>
            </a:r>
            <a:endParaRPr lang="en-IN" sz="2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A62A22-5741-039E-023B-6BBFE9E68FA7}"/>
              </a:ext>
            </a:extLst>
          </p:cNvPr>
          <p:cNvCxnSpPr>
            <a:cxnSpLocks/>
          </p:cNvCxnSpPr>
          <p:nvPr/>
        </p:nvCxnSpPr>
        <p:spPr>
          <a:xfrm>
            <a:off x="8206126" y="2706956"/>
            <a:ext cx="11038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285442E-FE1B-748A-5D9A-775F859499A6}"/>
              </a:ext>
            </a:extLst>
          </p:cNvPr>
          <p:cNvSpPr/>
          <p:nvPr/>
        </p:nvSpPr>
        <p:spPr>
          <a:xfrm>
            <a:off x="6739128" y="1736242"/>
            <a:ext cx="5144366" cy="3588219"/>
          </a:xfrm>
          <a:custGeom>
            <a:avLst/>
            <a:gdLst>
              <a:gd name="connsiteX0" fmla="*/ 0 w 5144366"/>
              <a:gd name="connsiteY0" fmla="*/ 0 h 3588219"/>
              <a:gd name="connsiteX1" fmla="*/ 417265 w 5144366"/>
              <a:gd name="connsiteY1" fmla="*/ 0 h 3588219"/>
              <a:gd name="connsiteX2" fmla="*/ 988861 w 5144366"/>
              <a:gd name="connsiteY2" fmla="*/ 0 h 3588219"/>
              <a:gd name="connsiteX3" fmla="*/ 1611901 w 5144366"/>
              <a:gd name="connsiteY3" fmla="*/ 0 h 3588219"/>
              <a:gd name="connsiteX4" fmla="*/ 2234941 w 5144366"/>
              <a:gd name="connsiteY4" fmla="*/ 0 h 3588219"/>
              <a:gd name="connsiteX5" fmla="*/ 2806537 w 5144366"/>
              <a:gd name="connsiteY5" fmla="*/ 0 h 3588219"/>
              <a:gd name="connsiteX6" fmla="*/ 3378134 w 5144366"/>
              <a:gd name="connsiteY6" fmla="*/ 0 h 3588219"/>
              <a:gd name="connsiteX7" fmla="*/ 4001174 w 5144366"/>
              <a:gd name="connsiteY7" fmla="*/ 0 h 3588219"/>
              <a:gd name="connsiteX8" fmla="*/ 4624213 w 5144366"/>
              <a:gd name="connsiteY8" fmla="*/ 0 h 3588219"/>
              <a:gd name="connsiteX9" fmla="*/ 5144366 w 5144366"/>
              <a:gd name="connsiteY9" fmla="*/ 0 h 3588219"/>
              <a:gd name="connsiteX10" fmla="*/ 5144366 w 5144366"/>
              <a:gd name="connsiteY10" fmla="*/ 526272 h 3588219"/>
              <a:gd name="connsiteX11" fmla="*/ 5144366 w 5144366"/>
              <a:gd name="connsiteY11" fmla="*/ 1016662 h 3588219"/>
              <a:gd name="connsiteX12" fmla="*/ 5144366 w 5144366"/>
              <a:gd name="connsiteY12" fmla="*/ 1542934 h 3588219"/>
              <a:gd name="connsiteX13" fmla="*/ 5144366 w 5144366"/>
              <a:gd name="connsiteY13" fmla="*/ 2140971 h 3588219"/>
              <a:gd name="connsiteX14" fmla="*/ 5144366 w 5144366"/>
              <a:gd name="connsiteY14" fmla="*/ 2667243 h 3588219"/>
              <a:gd name="connsiteX15" fmla="*/ 5144366 w 5144366"/>
              <a:gd name="connsiteY15" fmla="*/ 3588219 h 3588219"/>
              <a:gd name="connsiteX16" fmla="*/ 4727101 w 5144366"/>
              <a:gd name="connsiteY16" fmla="*/ 3588219 h 3588219"/>
              <a:gd name="connsiteX17" fmla="*/ 4155505 w 5144366"/>
              <a:gd name="connsiteY17" fmla="*/ 3588219 h 3588219"/>
              <a:gd name="connsiteX18" fmla="*/ 3532465 w 5144366"/>
              <a:gd name="connsiteY18" fmla="*/ 3588219 h 3588219"/>
              <a:gd name="connsiteX19" fmla="*/ 3115199 w 5144366"/>
              <a:gd name="connsiteY19" fmla="*/ 3588219 h 3588219"/>
              <a:gd name="connsiteX20" fmla="*/ 2543603 w 5144366"/>
              <a:gd name="connsiteY20" fmla="*/ 3588219 h 3588219"/>
              <a:gd name="connsiteX21" fmla="*/ 2023451 w 5144366"/>
              <a:gd name="connsiteY21" fmla="*/ 3588219 h 3588219"/>
              <a:gd name="connsiteX22" fmla="*/ 1400411 w 5144366"/>
              <a:gd name="connsiteY22" fmla="*/ 3588219 h 3588219"/>
              <a:gd name="connsiteX23" fmla="*/ 777371 w 5144366"/>
              <a:gd name="connsiteY23" fmla="*/ 3588219 h 3588219"/>
              <a:gd name="connsiteX24" fmla="*/ 0 w 5144366"/>
              <a:gd name="connsiteY24" fmla="*/ 3588219 h 3588219"/>
              <a:gd name="connsiteX25" fmla="*/ 0 w 5144366"/>
              <a:gd name="connsiteY25" fmla="*/ 2918418 h 3588219"/>
              <a:gd name="connsiteX26" fmla="*/ 0 w 5144366"/>
              <a:gd name="connsiteY26" fmla="*/ 2428028 h 3588219"/>
              <a:gd name="connsiteX27" fmla="*/ 0 w 5144366"/>
              <a:gd name="connsiteY27" fmla="*/ 1865874 h 3588219"/>
              <a:gd name="connsiteX28" fmla="*/ 0 w 5144366"/>
              <a:gd name="connsiteY28" fmla="*/ 1339602 h 3588219"/>
              <a:gd name="connsiteX29" fmla="*/ 0 w 5144366"/>
              <a:gd name="connsiteY29" fmla="*/ 777447 h 3588219"/>
              <a:gd name="connsiteX30" fmla="*/ 0 w 5144366"/>
              <a:gd name="connsiteY30" fmla="*/ 0 h 358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44366" h="3588219" extrusionOk="0">
                <a:moveTo>
                  <a:pt x="0" y="0"/>
                </a:moveTo>
                <a:cubicBezTo>
                  <a:pt x="113489" y="-49183"/>
                  <a:pt x="314119" y="15343"/>
                  <a:pt x="417265" y="0"/>
                </a:cubicBezTo>
                <a:cubicBezTo>
                  <a:pt x="520412" y="-15343"/>
                  <a:pt x="789778" y="55652"/>
                  <a:pt x="988861" y="0"/>
                </a:cubicBezTo>
                <a:cubicBezTo>
                  <a:pt x="1187944" y="-55652"/>
                  <a:pt x="1431781" y="49495"/>
                  <a:pt x="1611901" y="0"/>
                </a:cubicBezTo>
                <a:cubicBezTo>
                  <a:pt x="1792021" y="-49495"/>
                  <a:pt x="1973019" y="59634"/>
                  <a:pt x="2234941" y="0"/>
                </a:cubicBezTo>
                <a:cubicBezTo>
                  <a:pt x="2496863" y="-59634"/>
                  <a:pt x="2635261" y="57215"/>
                  <a:pt x="2806537" y="0"/>
                </a:cubicBezTo>
                <a:cubicBezTo>
                  <a:pt x="2977813" y="-57215"/>
                  <a:pt x="3253464" y="29399"/>
                  <a:pt x="3378134" y="0"/>
                </a:cubicBezTo>
                <a:cubicBezTo>
                  <a:pt x="3502804" y="-29399"/>
                  <a:pt x="3825235" y="71497"/>
                  <a:pt x="4001174" y="0"/>
                </a:cubicBezTo>
                <a:cubicBezTo>
                  <a:pt x="4177113" y="-71497"/>
                  <a:pt x="4467976" y="54676"/>
                  <a:pt x="4624213" y="0"/>
                </a:cubicBezTo>
                <a:cubicBezTo>
                  <a:pt x="4780450" y="-54676"/>
                  <a:pt x="4964091" y="8824"/>
                  <a:pt x="5144366" y="0"/>
                </a:cubicBezTo>
                <a:cubicBezTo>
                  <a:pt x="5170415" y="157092"/>
                  <a:pt x="5123855" y="383712"/>
                  <a:pt x="5144366" y="526272"/>
                </a:cubicBezTo>
                <a:cubicBezTo>
                  <a:pt x="5164877" y="668832"/>
                  <a:pt x="5088419" y="810672"/>
                  <a:pt x="5144366" y="1016662"/>
                </a:cubicBezTo>
                <a:cubicBezTo>
                  <a:pt x="5200313" y="1222652"/>
                  <a:pt x="5121276" y="1406794"/>
                  <a:pt x="5144366" y="1542934"/>
                </a:cubicBezTo>
                <a:cubicBezTo>
                  <a:pt x="5167456" y="1679074"/>
                  <a:pt x="5113913" y="1956862"/>
                  <a:pt x="5144366" y="2140971"/>
                </a:cubicBezTo>
                <a:cubicBezTo>
                  <a:pt x="5174819" y="2325080"/>
                  <a:pt x="5093389" y="2539503"/>
                  <a:pt x="5144366" y="2667243"/>
                </a:cubicBezTo>
                <a:cubicBezTo>
                  <a:pt x="5195343" y="2794983"/>
                  <a:pt x="5109379" y="3396259"/>
                  <a:pt x="5144366" y="3588219"/>
                </a:cubicBezTo>
                <a:cubicBezTo>
                  <a:pt x="4987901" y="3613595"/>
                  <a:pt x="4866943" y="3551263"/>
                  <a:pt x="4727101" y="3588219"/>
                </a:cubicBezTo>
                <a:cubicBezTo>
                  <a:pt x="4587260" y="3625175"/>
                  <a:pt x="4414508" y="3540563"/>
                  <a:pt x="4155505" y="3588219"/>
                </a:cubicBezTo>
                <a:cubicBezTo>
                  <a:pt x="3896502" y="3635875"/>
                  <a:pt x="3673077" y="3537598"/>
                  <a:pt x="3532465" y="3588219"/>
                </a:cubicBezTo>
                <a:cubicBezTo>
                  <a:pt x="3391853" y="3638840"/>
                  <a:pt x="3259075" y="3543362"/>
                  <a:pt x="3115199" y="3588219"/>
                </a:cubicBezTo>
                <a:cubicBezTo>
                  <a:pt x="2971323" y="3633076"/>
                  <a:pt x="2816113" y="3528960"/>
                  <a:pt x="2543603" y="3588219"/>
                </a:cubicBezTo>
                <a:cubicBezTo>
                  <a:pt x="2271093" y="3647478"/>
                  <a:pt x="2230748" y="3546826"/>
                  <a:pt x="2023451" y="3588219"/>
                </a:cubicBezTo>
                <a:cubicBezTo>
                  <a:pt x="1816154" y="3629612"/>
                  <a:pt x="1685620" y="3523381"/>
                  <a:pt x="1400411" y="3588219"/>
                </a:cubicBezTo>
                <a:cubicBezTo>
                  <a:pt x="1115202" y="3653057"/>
                  <a:pt x="1013029" y="3514506"/>
                  <a:pt x="777371" y="3588219"/>
                </a:cubicBezTo>
                <a:cubicBezTo>
                  <a:pt x="541713" y="3661932"/>
                  <a:pt x="231133" y="3517329"/>
                  <a:pt x="0" y="3588219"/>
                </a:cubicBezTo>
                <a:cubicBezTo>
                  <a:pt x="-58991" y="3334021"/>
                  <a:pt x="54291" y="3085139"/>
                  <a:pt x="0" y="2918418"/>
                </a:cubicBezTo>
                <a:cubicBezTo>
                  <a:pt x="-54291" y="2751697"/>
                  <a:pt x="35987" y="2665534"/>
                  <a:pt x="0" y="2428028"/>
                </a:cubicBezTo>
                <a:cubicBezTo>
                  <a:pt x="-35987" y="2190522"/>
                  <a:pt x="48294" y="1986972"/>
                  <a:pt x="0" y="1865874"/>
                </a:cubicBezTo>
                <a:cubicBezTo>
                  <a:pt x="-48294" y="1744776"/>
                  <a:pt x="3935" y="1518107"/>
                  <a:pt x="0" y="1339602"/>
                </a:cubicBezTo>
                <a:cubicBezTo>
                  <a:pt x="-3935" y="1161097"/>
                  <a:pt x="57661" y="930308"/>
                  <a:pt x="0" y="777447"/>
                </a:cubicBezTo>
                <a:cubicBezTo>
                  <a:pt x="-57661" y="624586"/>
                  <a:pt x="82282" y="174431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264256695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CCE267-43D8-3A7E-DED8-4E44F32C063D}"/>
              </a:ext>
            </a:extLst>
          </p:cNvPr>
          <p:cNvSpPr txBox="1"/>
          <p:nvPr/>
        </p:nvSpPr>
        <p:spPr>
          <a:xfrm>
            <a:off x="8807341" y="1177446"/>
            <a:ext cx="1005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Server</a:t>
            </a:r>
            <a:endParaRPr lang="en-IN" sz="2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975657-075A-DAFA-6415-DF5B8A999ECC}"/>
              </a:ext>
            </a:extLst>
          </p:cNvPr>
          <p:cNvSpPr txBox="1"/>
          <p:nvPr/>
        </p:nvSpPr>
        <p:spPr>
          <a:xfrm>
            <a:off x="5848360" y="19974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  <a:endParaRPr lang="en-I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03E7AB-27CF-AF13-51CA-EB8609505BD2}"/>
              </a:ext>
            </a:extLst>
          </p:cNvPr>
          <p:cNvCxnSpPr>
            <a:cxnSpLocks/>
          </p:cNvCxnSpPr>
          <p:nvPr/>
        </p:nvCxnSpPr>
        <p:spPr>
          <a:xfrm flipH="1">
            <a:off x="5633321" y="4733689"/>
            <a:ext cx="10235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381457-0A2D-F51A-C151-3FBD9D530F5F}"/>
              </a:ext>
            </a:extLst>
          </p:cNvPr>
          <p:cNvCxnSpPr>
            <a:cxnSpLocks/>
          </p:cNvCxnSpPr>
          <p:nvPr/>
        </p:nvCxnSpPr>
        <p:spPr>
          <a:xfrm>
            <a:off x="3794760" y="2968414"/>
            <a:ext cx="354088" cy="7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4C617F85-C6E6-7A71-CF02-2BB0CEBBD61F}"/>
              </a:ext>
            </a:extLst>
          </p:cNvPr>
          <p:cNvGrpSpPr/>
          <p:nvPr/>
        </p:nvGrpSpPr>
        <p:grpSpPr>
          <a:xfrm>
            <a:off x="4202696" y="2407197"/>
            <a:ext cx="1257873" cy="1155196"/>
            <a:chOff x="3818648" y="2407197"/>
            <a:chExt cx="1257873" cy="11551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6B93F0-1AA1-E9BE-4AAD-6EEE09842952}"/>
                </a:ext>
              </a:extLst>
            </p:cNvPr>
            <p:cNvSpPr/>
            <p:nvPr/>
          </p:nvSpPr>
          <p:spPr>
            <a:xfrm>
              <a:off x="3818649" y="2407197"/>
              <a:ext cx="1257872" cy="5934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 </a:t>
              </a:r>
            </a:p>
            <a:p>
              <a:pPr algn="ctr"/>
              <a:r>
                <a:rPr lang="en-US" sz="1200" dirty="0"/>
                <a:t>HHMMSSID</a:t>
              </a:r>
            </a:p>
            <a:p>
              <a:pPr algn="ctr"/>
              <a:r>
                <a:rPr lang="en-US" sz="1200" dirty="0"/>
                <a:t>Header</a:t>
              </a:r>
              <a:endParaRPr lang="en-IN" sz="1200" dirty="0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C2381ABB-45DF-0323-839F-91D2E6E6D8DD}"/>
                </a:ext>
              </a:extLst>
            </p:cNvPr>
            <p:cNvSpPr/>
            <p:nvPr/>
          </p:nvSpPr>
          <p:spPr>
            <a:xfrm>
              <a:off x="3818648" y="2987743"/>
              <a:ext cx="1257872" cy="57465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001">
              <a:schemeClr val="dk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DNS Packet</a:t>
              </a:r>
              <a:endParaRPr lang="en-IN" sz="1200" dirty="0"/>
            </a:p>
          </p:txBody>
        </p:sp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84F87C0A-5ECB-6AFA-D7C1-1A7ADCE0C6C2}"/>
              </a:ext>
            </a:extLst>
          </p:cNvPr>
          <p:cNvGrpSpPr/>
          <p:nvPr/>
        </p:nvGrpSpPr>
        <p:grpSpPr>
          <a:xfrm>
            <a:off x="6860358" y="2387868"/>
            <a:ext cx="1257873" cy="1155196"/>
            <a:chOff x="6476310" y="2387868"/>
            <a:chExt cx="1257873" cy="1155196"/>
          </a:xfrm>
        </p:grpSpPr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B66D5D29-6F72-571C-5D09-B8685F871845}"/>
                </a:ext>
              </a:extLst>
            </p:cNvPr>
            <p:cNvSpPr/>
            <p:nvPr/>
          </p:nvSpPr>
          <p:spPr>
            <a:xfrm>
              <a:off x="6476311" y="2387868"/>
              <a:ext cx="1257872" cy="5934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 </a:t>
              </a:r>
            </a:p>
            <a:p>
              <a:pPr algn="ctr"/>
              <a:r>
                <a:rPr lang="en-US" sz="1200" dirty="0"/>
                <a:t>HHMMSSID</a:t>
              </a:r>
            </a:p>
            <a:p>
              <a:pPr algn="ctr"/>
              <a:r>
                <a:rPr lang="en-US" sz="1200" dirty="0"/>
                <a:t>Header</a:t>
              </a:r>
              <a:endParaRPr lang="en-IN" sz="1200" dirty="0"/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4965BB1F-FBD3-C23E-BB0B-79F95CDEA41E}"/>
                </a:ext>
              </a:extLst>
            </p:cNvPr>
            <p:cNvSpPr/>
            <p:nvPr/>
          </p:nvSpPr>
          <p:spPr>
            <a:xfrm>
              <a:off x="6476310" y="2968414"/>
              <a:ext cx="1257872" cy="57465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001">
              <a:schemeClr val="dk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DNS Packet</a:t>
              </a:r>
              <a:endParaRPr lang="en-IN" sz="1200" dirty="0"/>
            </a:p>
          </p:txBody>
        </p: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75DB5CB3-DDAC-38F1-8B25-046A39AA8EC2}"/>
              </a:ext>
            </a:extLst>
          </p:cNvPr>
          <p:cNvSpPr txBox="1"/>
          <p:nvPr/>
        </p:nvSpPr>
        <p:spPr>
          <a:xfrm>
            <a:off x="8470329" y="1889489"/>
            <a:ext cx="349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based routing (</a:t>
            </a:r>
            <a:r>
              <a:rPr lang="en-US" dirty="0" err="1"/>
              <a:t>rules.json</a:t>
            </a:r>
            <a:r>
              <a:rPr lang="en-US" dirty="0"/>
              <a:t>)</a:t>
            </a:r>
            <a:endParaRPr lang="en-IN" dirty="0"/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D35F763D-ADDD-9816-E23C-C81F10723B8C}"/>
              </a:ext>
            </a:extLst>
          </p:cNvPr>
          <p:cNvCxnSpPr>
            <a:cxnSpLocks/>
          </p:cNvCxnSpPr>
          <p:nvPr/>
        </p:nvCxnSpPr>
        <p:spPr>
          <a:xfrm>
            <a:off x="9973013" y="2182143"/>
            <a:ext cx="0" cy="277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CADD011-17D9-0E26-CF05-CD8CBAFFBB7A}"/>
              </a:ext>
            </a:extLst>
          </p:cNvPr>
          <p:cNvSpPr/>
          <p:nvPr/>
        </p:nvSpPr>
        <p:spPr>
          <a:xfrm>
            <a:off x="9375952" y="2509544"/>
            <a:ext cx="1103810" cy="3309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IP resolution </a:t>
            </a:r>
            <a:endParaRPr lang="en-IN" sz="1400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4BCDD6AD-6793-3EDF-E58B-72B61B0C80D3}"/>
              </a:ext>
            </a:extLst>
          </p:cNvPr>
          <p:cNvSpPr/>
          <p:nvPr/>
        </p:nvSpPr>
        <p:spPr>
          <a:xfrm>
            <a:off x="4167136" y="2366809"/>
            <a:ext cx="1334014" cy="12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FA5786F9-77E1-D1F6-54FC-ADE9E4CAC0C6}"/>
              </a:ext>
            </a:extLst>
          </p:cNvPr>
          <p:cNvSpPr/>
          <p:nvPr/>
        </p:nvSpPr>
        <p:spPr>
          <a:xfrm>
            <a:off x="6825157" y="2353001"/>
            <a:ext cx="1334014" cy="1246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1870EBBF-9D4B-3096-4BAB-07E5044C40F6}"/>
              </a:ext>
            </a:extLst>
          </p:cNvPr>
          <p:cNvGrpSpPr/>
          <p:nvPr/>
        </p:nvGrpSpPr>
        <p:grpSpPr>
          <a:xfrm>
            <a:off x="6834012" y="3797303"/>
            <a:ext cx="1334014" cy="1388956"/>
            <a:chOff x="6449964" y="3797303"/>
            <a:chExt cx="1334014" cy="1388956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E7F7A664-BE69-46D5-5A5C-F9A0C457070F}"/>
                </a:ext>
              </a:extLst>
            </p:cNvPr>
            <p:cNvSpPr/>
            <p:nvPr/>
          </p:nvSpPr>
          <p:spPr>
            <a:xfrm>
              <a:off x="6488035" y="3820143"/>
              <a:ext cx="1257872" cy="5934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 </a:t>
              </a:r>
            </a:p>
            <a:p>
              <a:pPr algn="ctr"/>
              <a:r>
                <a:rPr lang="en-US" sz="1200" dirty="0"/>
                <a:t>HHMMSSID</a:t>
              </a:r>
            </a:p>
            <a:p>
              <a:pPr algn="ctr"/>
              <a:r>
                <a:rPr lang="en-US" sz="1200" dirty="0"/>
                <a:t>Header</a:t>
              </a:r>
              <a:endParaRPr lang="en-IN" sz="1200" dirty="0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78586F7D-A236-B433-AB4B-5A8929B91502}"/>
                </a:ext>
              </a:extLst>
            </p:cNvPr>
            <p:cNvSpPr/>
            <p:nvPr/>
          </p:nvSpPr>
          <p:spPr>
            <a:xfrm>
              <a:off x="6488034" y="4383855"/>
              <a:ext cx="1257872" cy="76440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001">
              <a:schemeClr val="dk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DNS Packet</a:t>
              </a:r>
            </a:p>
            <a:p>
              <a:pPr algn="ctr"/>
              <a:r>
                <a:rPr lang="en-US" sz="1200" dirty="0"/>
                <a:t>with answer</a:t>
              </a:r>
            </a:p>
            <a:p>
              <a:pPr algn="ctr"/>
              <a:r>
                <a:rPr lang="en-US" sz="1200" dirty="0"/>
                <a:t>(domain and IP)</a:t>
              </a:r>
              <a:endParaRPr lang="en-IN" sz="1200" dirty="0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4D12A7BA-D7EF-E828-557C-C936C844F77F}"/>
                </a:ext>
              </a:extLst>
            </p:cNvPr>
            <p:cNvSpPr/>
            <p:nvPr/>
          </p:nvSpPr>
          <p:spPr>
            <a:xfrm>
              <a:off x="6449964" y="3797303"/>
              <a:ext cx="1334014" cy="13889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56" name="Connector: Elbow 1055">
            <a:extLst>
              <a:ext uri="{FF2B5EF4-FFF2-40B4-BE49-F238E27FC236}">
                <a16:creationId xmlns:a16="http://schemas.microsoft.com/office/drawing/2014/main" id="{CAA9EBB7-5F5D-537C-6CAC-04BEE03B2FDF}"/>
              </a:ext>
            </a:extLst>
          </p:cNvPr>
          <p:cNvCxnSpPr>
            <a:cxnSpLocks/>
            <a:stCxn id="1041" idx="3"/>
          </p:cNvCxnSpPr>
          <p:nvPr/>
        </p:nvCxnSpPr>
        <p:spPr>
          <a:xfrm flipH="1">
            <a:off x="8203227" y="2675024"/>
            <a:ext cx="2276535" cy="2158914"/>
          </a:xfrm>
          <a:prstGeom prst="bentConnector3">
            <a:avLst>
              <a:gd name="adj1" fmla="val -100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A6655879-244D-2B9B-33CB-CF42055503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60706" y="2610579"/>
            <a:ext cx="2138780" cy="675862"/>
          </a:xfrm>
          <a:prstGeom prst="bentConnector4">
            <a:avLst>
              <a:gd name="adj1" fmla="val -593"/>
              <a:gd name="adj2" fmla="val 607352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6B03AF64-5404-5997-600A-6F726FF51F4D}"/>
              </a:ext>
            </a:extLst>
          </p:cNvPr>
          <p:cNvCxnSpPr>
            <a:cxnSpLocks/>
          </p:cNvCxnSpPr>
          <p:nvPr/>
        </p:nvCxnSpPr>
        <p:spPr>
          <a:xfrm flipH="1" flipV="1">
            <a:off x="7485690" y="1865839"/>
            <a:ext cx="8855" cy="4871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C0C48F08-217E-6FDC-F8C1-A0FBF0EC8246}"/>
              </a:ext>
            </a:extLst>
          </p:cNvPr>
          <p:cNvCxnSpPr>
            <a:cxnSpLocks/>
          </p:cNvCxnSpPr>
          <p:nvPr/>
        </p:nvCxnSpPr>
        <p:spPr>
          <a:xfrm>
            <a:off x="8250323" y="3230715"/>
            <a:ext cx="2468350" cy="8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7030C8B7-CCA9-9326-6A11-3F83114DC95F}"/>
              </a:ext>
            </a:extLst>
          </p:cNvPr>
          <p:cNvSpPr txBox="1"/>
          <p:nvPr/>
        </p:nvSpPr>
        <p:spPr>
          <a:xfrm>
            <a:off x="5889353" y="43838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</a:t>
            </a:r>
            <a:endParaRPr lang="en-IN" dirty="0"/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E949AC39-181A-9718-E716-878DA8100480}"/>
              </a:ext>
            </a:extLst>
          </p:cNvPr>
          <p:cNvGrpSpPr/>
          <p:nvPr/>
        </p:nvGrpSpPr>
        <p:grpSpPr>
          <a:xfrm>
            <a:off x="4161796" y="3820143"/>
            <a:ext cx="1334014" cy="1388956"/>
            <a:chOff x="3777748" y="3820143"/>
            <a:chExt cx="1334014" cy="1388956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22153620-2423-F8AF-87B6-131287073EA2}"/>
                </a:ext>
              </a:extLst>
            </p:cNvPr>
            <p:cNvSpPr/>
            <p:nvPr/>
          </p:nvSpPr>
          <p:spPr>
            <a:xfrm>
              <a:off x="3815819" y="3842983"/>
              <a:ext cx="1257872" cy="5934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 </a:t>
              </a:r>
            </a:p>
            <a:p>
              <a:pPr algn="ctr"/>
              <a:r>
                <a:rPr lang="en-US" sz="1200" dirty="0"/>
                <a:t>HHMMSSID</a:t>
              </a:r>
            </a:p>
            <a:p>
              <a:pPr algn="ctr"/>
              <a:r>
                <a:rPr lang="en-US" sz="1200" dirty="0"/>
                <a:t>Header</a:t>
              </a:r>
              <a:endParaRPr lang="en-IN" sz="1200" dirty="0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40E5951C-DE9E-0854-F44A-49E8C008834D}"/>
                </a:ext>
              </a:extLst>
            </p:cNvPr>
            <p:cNvSpPr/>
            <p:nvPr/>
          </p:nvSpPr>
          <p:spPr>
            <a:xfrm>
              <a:off x="3815818" y="4406695"/>
              <a:ext cx="1257872" cy="764408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001">
              <a:schemeClr val="dk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DNS Packet</a:t>
              </a:r>
            </a:p>
            <a:p>
              <a:pPr algn="ctr"/>
              <a:r>
                <a:rPr lang="en-US" sz="1200" dirty="0"/>
                <a:t>with answer</a:t>
              </a:r>
            </a:p>
            <a:p>
              <a:pPr algn="ctr"/>
              <a:r>
                <a:rPr lang="en-US" sz="1200" dirty="0"/>
                <a:t>(domain and IP)</a:t>
              </a:r>
              <a:endParaRPr lang="en-IN" sz="1200" dirty="0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231DB1D-AAB6-0204-985B-B5A165FCBF6F}"/>
                </a:ext>
              </a:extLst>
            </p:cNvPr>
            <p:cNvSpPr/>
            <p:nvPr/>
          </p:nvSpPr>
          <p:spPr>
            <a:xfrm>
              <a:off x="3777748" y="3820143"/>
              <a:ext cx="1334014" cy="138895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49B056AA-0F55-1105-59B3-B03D42F12C55}"/>
              </a:ext>
            </a:extLst>
          </p:cNvPr>
          <p:cNvCxnSpPr>
            <a:cxnSpLocks/>
          </p:cNvCxnSpPr>
          <p:nvPr/>
        </p:nvCxnSpPr>
        <p:spPr>
          <a:xfrm flipH="1">
            <a:off x="3648456" y="4568521"/>
            <a:ext cx="4541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E58E77D-BA9B-02AB-3F0C-826728508410}"/>
              </a:ext>
            </a:extLst>
          </p:cNvPr>
          <p:cNvSpPr/>
          <p:nvPr/>
        </p:nvSpPr>
        <p:spPr>
          <a:xfrm>
            <a:off x="2451209" y="4398825"/>
            <a:ext cx="1161565" cy="3393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Parse answer</a:t>
            </a:r>
            <a:endParaRPr lang="en-IN" sz="1400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F1E5ABD8-A6E9-8276-C56C-AC5E14A0BC9F}"/>
              </a:ext>
            </a:extLst>
          </p:cNvPr>
          <p:cNvCxnSpPr>
            <a:cxnSpLocks/>
          </p:cNvCxnSpPr>
          <p:nvPr/>
        </p:nvCxnSpPr>
        <p:spPr>
          <a:xfrm flipH="1">
            <a:off x="1942232" y="4589426"/>
            <a:ext cx="4541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9" name="Table 1098">
            <a:extLst>
              <a:ext uri="{FF2B5EF4-FFF2-40B4-BE49-F238E27FC236}">
                <a16:creationId xmlns:a16="http://schemas.microsoft.com/office/drawing/2014/main" id="{471E057C-9EEE-603D-2C6C-A5EA6EB8A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9260"/>
              </p:ext>
            </p:extLst>
          </p:nvPr>
        </p:nvGraphicFramePr>
        <p:xfrm>
          <a:off x="705049" y="4063429"/>
          <a:ext cx="1161564" cy="90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188">
                  <a:extLst>
                    <a:ext uri="{9D8B030D-6E8A-4147-A177-3AD203B41FA5}">
                      <a16:colId xmlns:a16="http://schemas.microsoft.com/office/drawing/2014/main" val="2517077264"/>
                    </a:ext>
                  </a:extLst>
                </a:gridCol>
                <a:gridCol w="387188">
                  <a:extLst>
                    <a:ext uri="{9D8B030D-6E8A-4147-A177-3AD203B41FA5}">
                      <a16:colId xmlns:a16="http://schemas.microsoft.com/office/drawing/2014/main" val="3157856366"/>
                    </a:ext>
                  </a:extLst>
                </a:gridCol>
                <a:gridCol w="387188">
                  <a:extLst>
                    <a:ext uri="{9D8B030D-6E8A-4147-A177-3AD203B41FA5}">
                      <a16:colId xmlns:a16="http://schemas.microsoft.com/office/drawing/2014/main" val="3452969118"/>
                    </a:ext>
                  </a:extLst>
                </a:gridCol>
              </a:tblGrid>
              <a:tr h="187124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extLst>
                  <a:ext uri="{0D108BD9-81ED-4DB2-BD59-A6C34878D82A}">
                    <a16:rowId xmlns:a16="http://schemas.microsoft.com/office/drawing/2014/main" val="2815195754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extLst>
                  <a:ext uri="{0D108BD9-81ED-4DB2-BD59-A6C34878D82A}">
                    <a16:rowId xmlns:a16="http://schemas.microsoft.com/office/drawing/2014/main" val="554213391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extLst>
                  <a:ext uri="{0D108BD9-81ED-4DB2-BD59-A6C34878D82A}">
                    <a16:rowId xmlns:a16="http://schemas.microsoft.com/office/drawing/2014/main" val="1967251436"/>
                  </a:ext>
                </a:extLst>
              </a:tr>
              <a:tr h="187124"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7957" marR="57957" marT="28978" marB="28978"/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57957" marR="57957" marT="28978" marB="28978"/>
                </a:tc>
                <a:extLst>
                  <a:ext uri="{0D108BD9-81ED-4DB2-BD59-A6C34878D82A}">
                    <a16:rowId xmlns:a16="http://schemas.microsoft.com/office/drawing/2014/main" val="28429170"/>
                  </a:ext>
                </a:extLst>
              </a:tr>
            </a:tbl>
          </a:graphicData>
        </a:graphic>
      </p:graphicFrame>
      <p:sp>
        <p:nvSpPr>
          <p:cNvPr id="1100" name="TextBox 1099">
            <a:extLst>
              <a:ext uri="{FF2B5EF4-FFF2-40B4-BE49-F238E27FC236}">
                <a16:creationId xmlns:a16="http://schemas.microsoft.com/office/drawing/2014/main" id="{D374CA7A-3BA9-3148-EF08-FEEFD96F938E}"/>
              </a:ext>
            </a:extLst>
          </p:cNvPr>
          <p:cNvSpPr txBox="1"/>
          <p:nvPr/>
        </p:nvSpPr>
        <p:spPr>
          <a:xfrm>
            <a:off x="893576" y="4896078"/>
            <a:ext cx="78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logging</a:t>
            </a:r>
            <a:endParaRPr lang="en-IN" sz="1600" dirty="0"/>
          </a:p>
        </p:txBody>
      </p:sp>
      <p:pic>
        <p:nvPicPr>
          <p:cNvPr id="1112" name="Picture 1111">
            <a:extLst>
              <a:ext uri="{FF2B5EF4-FFF2-40B4-BE49-F238E27FC236}">
                <a16:creationId xmlns:a16="http://schemas.microsoft.com/office/drawing/2014/main" id="{52047F04-4962-7D7D-26B4-751CB1B4F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091" y="3806039"/>
            <a:ext cx="253164" cy="288876"/>
          </a:xfrm>
          <a:prstGeom prst="rect">
            <a:avLst/>
          </a:prstGeom>
        </p:spPr>
      </p:pic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0381D2EF-B8BB-C706-A31E-FDADDCD1F382}"/>
              </a:ext>
            </a:extLst>
          </p:cNvPr>
          <p:cNvCxnSpPr/>
          <p:nvPr/>
        </p:nvCxnSpPr>
        <p:spPr>
          <a:xfrm>
            <a:off x="10432256" y="4017900"/>
            <a:ext cx="50958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5" name="Arrow: Curved Right 1124">
            <a:extLst>
              <a:ext uri="{FF2B5EF4-FFF2-40B4-BE49-F238E27FC236}">
                <a16:creationId xmlns:a16="http://schemas.microsoft.com/office/drawing/2014/main" id="{5CF43C40-EE65-7D89-DF01-2F7D314A282C}"/>
              </a:ext>
            </a:extLst>
          </p:cNvPr>
          <p:cNvSpPr/>
          <p:nvPr/>
        </p:nvSpPr>
        <p:spPr>
          <a:xfrm>
            <a:off x="10463126" y="3752065"/>
            <a:ext cx="253164" cy="426163"/>
          </a:xfrm>
          <a:prstGeom prst="curvedRightArrow">
            <a:avLst>
              <a:gd name="adj1" fmla="val 21280"/>
              <a:gd name="adj2" fmla="val 47211"/>
              <a:gd name="adj3" fmla="val 33465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65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Jaskirat Singh Maskeen</dc:creator>
  <cp:lastModifiedBy>Jaskirat Singh Maskeen</cp:lastModifiedBy>
  <cp:revision>1</cp:revision>
  <dcterms:created xsi:type="dcterms:W3CDTF">2025-09-15T09:24:31Z</dcterms:created>
  <dcterms:modified xsi:type="dcterms:W3CDTF">2025-09-15T09:24:55Z</dcterms:modified>
</cp:coreProperties>
</file>