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287000" cy="304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9AC"/>
    <a:srgbClr val="C370EA"/>
    <a:srgbClr val="9A4993"/>
    <a:srgbClr val="172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498828"/>
            <a:ext cx="771525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1600906"/>
            <a:ext cx="771525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52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6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162278"/>
            <a:ext cx="2218134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162278"/>
            <a:ext cx="6525816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5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3" y="759884"/>
            <a:ext cx="8872538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3" y="2039761"/>
            <a:ext cx="8872538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811389"/>
            <a:ext cx="4371975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811389"/>
            <a:ext cx="4371975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62278"/>
            <a:ext cx="8872538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1" y="747184"/>
            <a:ext cx="4351883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1" y="1113367"/>
            <a:ext cx="4351883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747184"/>
            <a:ext cx="4373315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1113367"/>
            <a:ext cx="437331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08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8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203200"/>
            <a:ext cx="3317825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438856"/>
            <a:ext cx="5207794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914400"/>
            <a:ext cx="3317825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34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203200"/>
            <a:ext cx="3317825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438856"/>
            <a:ext cx="5207794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914400"/>
            <a:ext cx="3317825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7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162278"/>
            <a:ext cx="8872538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811389"/>
            <a:ext cx="8872538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2825045"/>
            <a:ext cx="231457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C4B9-D7C9-4A81-AA86-2273807A7696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2825045"/>
            <a:ext cx="3471863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2825045"/>
            <a:ext cx="231457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50A9-5FEC-4B61-B28F-302944FE0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D951DFB-71CD-5315-9322-F3E239254C70}"/>
              </a:ext>
            </a:extLst>
          </p:cNvPr>
          <p:cNvSpPr/>
          <p:nvPr/>
        </p:nvSpPr>
        <p:spPr>
          <a:xfrm>
            <a:off x="0" y="-1"/>
            <a:ext cx="10287000" cy="304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D1BC5646-D6F7-980B-72B9-66EB3B4D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4798" y="1416950"/>
            <a:ext cx="455543" cy="455543"/>
          </a:xfrm>
          <a:prstGeom prst="rect">
            <a:avLst/>
          </a:prstGeom>
        </p:spPr>
      </p:pic>
      <p:sp>
        <p:nvSpPr>
          <p:cNvPr id="43" name="Explosão: 14 Pontos 42">
            <a:extLst>
              <a:ext uri="{FF2B5EF4-FFF2-40B4-BE49-F238E27FC236}">
                <a16:creationId xmlns:a16="http://schemas.microsoft.com/office/drawing/2014/main" id="{2AD5A56C-92B2-199D-A657-44A002CC865C}"/>
              </a:ext>
            </a:extLst>
          </p:cNvPr>
          <p:cNvSpPr/>
          <p:nvPr/>
        </p:nvSpPr>
        <p:spPr>
          <a:xfrm>
            <a:off x="0" y="0"/>
            <a:ext cx="10287000" cy="3047999"/>
          </a:xfrm>
          <a:prstGeom prst="irregularSeal2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xplosão: 14 Pontos 43">
            <a:extLst>
              <a:ext uri="{FF2B5EF4-FFF2-40B4-BE49-F238E27FC236}">
                <a16:creationId xmlns:a16="http://schemas.microsoft.com/office/drawing/2014/main" id="{28A3BB3C-2DDA-7ECA-9853-4C1AFB162E2D}"/>
              </a:ext>
            </a:extLst>
          </p:cNvPr>
          <p:cNvSpPr/>
          <p:nvPr/>
        </p:nvSpPr>
        <p:spPr>
          <a:xfrm>
            <a:off x="1981199" y="486790"/>
            <a:ext cx="7692887" cy="2599908"/>
          </a:xfrm>
          <a:prstGeom prst="irregularSeal2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Imagem em preto e branco de mulher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B3AB66D1-297F-3506-AE69-5992E2B8E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4098"/>
            <a:ext cx="2352261" cy="3262097"/>
          </a:xfrm>
          <a:prstGeom prst="rect">
            <a:avLst/>
          </a:prstGeom>
        </p:spPr>
      </p:pic>
      <p:sp>
        <p:nvSpPr>
          <p:cNvPr id="39" name="Balão de Fala: Oval 38">
            <a:extLst>
              <a:ext uri="{FF2B5EF4-FFF2-40B4-BE49-F238E27FC236}">
                <a16:creationId xmlns:a16="http://schemas.microsoft.com/office/drawing/2014/main" id="{91730D39-E664-8F81-41FF-FAC01A627DE4}"/>
              </a:ext>
            </a:extLst>
          </p:cNvPr>
          <p:cNvSpPr/>
          <p:nvPr/>
        </p:nvSpPr>
        <p:spPr>
          <a:xfrm flipH="1">
            <a:off x="6255025" y="334132"/>
            <a:ext cx="1535589" cy="1082818"/>
          </a:xfrm>
          <a:prstGeom prst="wedgeEllipseCallout">
            <a:avLst>
              <a:gd name="adj1" fmla="val -65915"/>
              <a:gd name="adj2" fmla="val 657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O que são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b="1" dirty="0">
                <a:solidFill>
                  <a:schemeClr val="tx1"/>
                </a:solidFill>
              </a:rPr>
              <a:t>C# Records</a:t>
            </a:r>
            <a:r>
              <a:rPr lang="pt-B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" name="Balão de Fala: Oval 39">
            <a:extLst>
              <a:ext uri="{FF2B5EF4-FFF2-40B4-BE49-F238E27FC236}">
                <a16:creationId xmlns:a16="http://schemas.microsoft.com/office/drawing/2014/main" id="{B14378BE-E5F5-F541-1965-E08925753670}"/>
              </a:ext>
            </a:extLst>
          </p:cNvPr>
          <p:cNvSpPr/>
          <p:nvPr/>
        </p:nvSpPr>
        <p:spPr>
          <a:xfrm>
            <a:off x="2710058" y="189675"/>
            <a:ext cx="2221386" cy="1149878"/>
          </a:xfrm>
          <a:prstGeom prst="wedgeEllipseCallout">
            <a:avLst>
              <a:gd name="adj1" fmla="val -66024"/>
              <a:gd name="adj2" fmla="val 308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São super poderes para criar tipos de </a:t>
            </a:r>
            <a:r>
              <a:rPr lang="pt-BR" sz="1200" b="1" dirty="0">
                <a:solidFill>
                  <a:schemeClr val="tx1"/>
                </a:solidFill>
              </a:rPr>
              <a:t>objetos com dados imutáveis</a:t>
            </a:r>
            <a:r>
              <a:rPr lang="pt-B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714222C-71D0-8C78-600B-C88F316876F4}"/>
              </a:ext>
            </a:extLst>
          </p:cNvPr>
          <p:cNvSpPr txBox="1"/>
          <p:nvPr/>
        </p:nvSpPr>
        <p:spPr>
          <a:xfrm>
            <a:off x="3408216" y="1759761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C# Records: </a:t>
            </a:r>
            <a:r>
              <a:rPr lang="pt-BR" sz="1600" dirty="0"/>
              <a:t>A Evolução Necessária na Construção de Tipos </a:t>
            </a:r>
            <a:r>
              <a:rPr lang="pt-BR" sz="1600" b="1" dirty="0"/>
              <a:t>Imutáveis e Eficientes</a:t>
            </a:r>
            <a:endParaRPr lang="pt-BR" sz="1600" dirty="0"/>
          </a:p>
        </p:txBody>
      </p:sp>
      <p:pic>
        <p:nvPicPr>
          <p:cNvPr id="48" name="Imagem 47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997D6B84-85FB-7B38-251D-AFD5BE5F9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65" y="371076"/>
            <a:ext cx="2792844" cy="26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D951DFB-71CD-5315-9322-F3E239254C70}"/>
              </a:ext>
            </a:extLst>
          </p:cNvPr>
          <p:cNvSpPr/>
          <p:nvPr/>
        </p:nvSpPr>
        <p:spPr>
          <a:xfrm>
            <a:off x="0" y="-1"/>
            <a:ext cx="10287000" cy="304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D1BC5646-D6F7-980B-72B9-66EB3B4D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4798" y="1416950"/>
            <a:ext cx="455543" cy="455543"/>
          </a:xfrm>
          <a:prstGeom prst="rect">
            <a:avLst/>
          </a:prstGeom>
        </p:spPr>
      </p:pic>
      <p:sp>
        <p:nvSpPr>
          <p:cNvPr id="43" name="Explosão: 14 Pontos 42">
            <a:extLst>
              <a:ext uri="{FF2B5EF4-FFF2-40B4-BE49-F238E27FC236}">
                <a16:creationId xmlns:a16="http://schemas.microsoft.com/office/drawing/2014/main" id="{2AD5A56C-92B2-199D-A657-44A002CC865C}"/>
              </a:ext>
            </a:extLst>
          </p:cNvPr>
          <p:cNvSpPr/>
          <p:nvPr/>
        </p:nvSpPr>
        <p:spPr>
          <a:xfrm>
            <a:off x="0" y="0"/>
            <a:ext cx="10287000" cy="3047999"/>
          </a:xfrm>
          <a:prstGeom prst="irregularSeal2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xplosão: 14 Pontos 43">
            <a:extLst>
              <a:ext uri="{FF2B5EF4-FFF2-40B4-BE49-F238E27FC236}">
                <a16:creationId xmlns:a16="http://schemas.microsoft.com/office/drawing/2014/main" id="{28A3BB3C-2DDA-7ECA-9853-4C1AFB162E2D}"/>
              </a:ext>
            </a:extLst>
          </p:cNvPr>
          <p:cNvSpPr/>
          <p:nvPr/>
        </p:nvSpPr>
        <p:spPr>
          <a:xfrm>
            <a:off x="1981199" y="486790"/>
            <a:ext cx="7692887" cy="2599908"/>
          </a:xfrm>
          <a:prstGeom prst="irregularSeal2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Imagem em preto e branco de mulher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B3AB66D1-297F-3506-AE69-5992E2B8E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4098"/>
            <a:ext cx="2352261" cy="3262097"/>
          </a:xfrm>
          <a:prstGeom prst="rect">
            <a:avLst/>
          </a:prstGeom>
        </p:spPr>
      </p:pic>
      <p:sp>
        <p:nvSpPr>
          <p:cNvPr id="40" name="Balão de Fala: Oval 39">
            <a:extLst>
              <a:ext uri="{FF2B5EF4-FFF2-40B4-BE49-F238E27FC236}">
                <a16:creationId xmlns:a16="http://schemas.microsoft.com/office/drawing/2014/main" id="{B14378BE-E5F5-F541-1965-E08925753670}"/>
              </a:ext>
            </a:extLst>
          </p:cNvPr>
          <p:cNvSpPr/>
          <p:nvPr/>
        </p:nvSpPr>
        <p:spPr>
          <a:xfrm>
            <a:off x="2710058" y="189675"/>
            <a:ext cx="2221386" cy="1149878"/>
          </a:xfrm>
          <a:prstGeom prst="wedgeEllipseCallout">
            <a:avLst>
              <a:gd name="adj1" fmla="val -66024"/>
              <a:gd name="adj2" fmla="val 308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Com grandes poderes vêm grandes responsabilidades!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714222C-71D0-8C78-600B-C88F316876F4}"/>
              </a:ext>
            </a:extLst>
          </p:cNvPr>
          <p:cNvSpPr txBox="1"/>
          <p:nvPr/>
        </p:nvSpPr>
        <p:spPr>
          <a:xfrm>
            <a:off x="3956302" y="1760991"/>
            <a:ext cx="33268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Conclusão</a:t>
            </a:r>
            <a:endParaRPr lang="pt-B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5" name="Imagem 4" descr="Imagem em preto e branco de pessoa em frente a computador&#10;&#10;Descrição gerada automaticamente">
            <a:extLst>
              <a:ext uri="{FF2B5EF4-FFF2-40B4-BE49-F238E27FC236}">
                <a16:creationId xmlns:a16="http://schemas.microsoft.com/office/drawing/2014/main" id="{BCC5302C-61FF-1B5A-AF12-52FC87E64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63" y="-500042"/>
            <a:ext cx="2814636" cy="354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62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4043</TotalTime>
  <Words>42</Words>
  <Application>Microsoft Office PowerPoint</Application>
  <PresentationFormat>Personalizar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Mesquita</dc:creator>
  <cp:lastModifiedBy>Jefferson Mesquita</cp:lastModifiedBy>
  <cp:revision>6</cp:revision>
  <dcterms:created xsi:type="dcterms:W3CDTF">2024-01-30T22:14:52Z</dcterms:created>
  <dcterms:modified xsi:type="dcterms:W3CDTF">2024-02-02T17:38:12Z</dcterms:modified>
</cp:coreProperties>
</file>