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64" r:id="rId4"/>
    <p:sldId id="265" r:id="rId5"/>
    <p:sldId id="266" r:id="rId6"/>
    <p:sldId id="261" r:id="rId7"/>
    <p:sldId id="267" r:id="rId8"/>
    <p:sldId id="268" r:id="rId9"/>
    <p:sldId id="262" r:id="rId10"/>
    <p:sldId id="269" r:id="rId11"/>
    <p:sldId id="270" r:id="rId12"/>
    <p:sldId id="284" r:id="rId13"/>
    <p:sldId id="283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15"/>
    <a:srgbClr val="2F7586"/>
    <a:srgbClr val="2B4248"/>
    <a:srgbClr val="7BE1DC"/>
    <a:srgbClr val="2E7D8B"/>
    <a:srgbClr val="273C42"/>
    <a:srgbClr val="52BBB4"/>
    <a:srgbClr val="34444D"/>
    <a:srgbClr val="11FFFE"/>
    <a:srgbClr val="36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54" y="-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22/03/2024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github.com/felipeAguiarCode/prompts-recipe-to-create-a-ebook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0030379-04B0-990D-0230-0458A5D5938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Homem sentad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2EBCAC79-78BF-72A8-B03A-E5927164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1015731"/>
            <a:ext cx="9601200" cy="830997"/>
          </a:xfrm>
          <a:prstGeom prst="rect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1" y="185454"/>
            <a:ext cx="9601200" cy="646331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2E7D8B"/>
                </a:solidFill>
                <a:latin typeface="Impact" panose="020B0806030902050204" pitchFamily="34" charset="0"/>
              </a:rPr>
              <a:t>O Poder Oculto dos Algoritmos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0" y="1015731"/>
            <a:ext cx="960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Domine a Ordenação em C#</a:t>
            </a: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DDE84096-B56C-A3FF-DABA-10049F9C84BE}"/>
              </a:ext>
            </a:extLst>
          </p:cNvPr>
          <p:cNvSpPr txBox="1"/>
          <p:nvPr/>
        </p:nvSpPr>
        <p:spPr>
          <a:xfrm>
            <a:off x="-713059" y="12351228"/>
            <a:ext cx="438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Jefferson Mesquita</a:t>
            </a:r>
          </a:p>
        </p:txBody>
      </p:sp>
      <p:sp>
        <p:nvSpPr>
          <p:cNvPr id="11" name="fundo_subtitulo">
            <a:extLst>
              <a:ext uri="{FF2B5EF4-FFF2-40B4-BE49-F238E27FC236}">
                <a16:creationId xmlns:a16="http://schemas.microsoft.com/office/drawing/2014/main" id="{A5853D67-E750-7FE0-6BF2-FD7086A9DF5E}"/>
              </a:ext>
            </a:extLst>
          </p:cNvPr>
          <p:cNvSpPr/>
          <p:nvPr/>
        </p:nvSpPr>
        <p:spPr>
          <a:xfrm>
            <a:off x="0" y="12250420"/>
            <a:ext cx="9601200" cy="56167"/>
          </a:xfrm>
          <a:prstGeom prst="rect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undo_subtitulo">
            <a:extLst>
              <a:ext uri="{FF2B5EF4-FFF2-40B4-BE49-F238E27FC236}">
                <a16:creationId xmlns:a16="http://schemas.microsoft.com/office/drawing/2014/main" id="{FB7F7F9F-0A70-C2FD-BFF6-D1A197A416E7}"/>
              </a:ext>
            </a:extLst>
          </p:cNvPr>
          <p:cNvSpPr/>
          <p:nvPr/>
        </p:nvSpPr>
        <p:spPr>
          <a:xfrm>
            <a:off x="3673099" y="9817100"/>
            <a:ext cx="5928102" cy="2961476"/>
          </a:xfrm>
          <a:prstGeom prst="rect">
            <a:avLst/>
          </a:prstGeom>
          <a:solidFill>
            <a:srgbClr val="2B424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4371598" y="10389897"/>
            <a:ext cx="4727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+mj-lt"/>
              </a:rPr>
              <a:t>Aprenda quais são os principais algoritmos de ordenação e construa aplicações mais performáticas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descendente permite que você selecione elementos dentro de outros elementos. Por exemplo, para estilizar todas as listas não ordenadas dentro de uma </a:t>
            </a:r>
            <a:r>
              <a:rPr lang="pt-BR" sz="2400" dirty="0" err="1"/>
              <a:t>div</a:t>
            </a:r>
            <a:r>
              <a:rPr lang="pt-BR" sz="2400" dirty="0"/>
              <a:t> com a classe "container", você pode usar o seletor .container </a:t>
            </a:r>
            <a:r>
              <a:rPr lang="pt-BR" sz="2400" dirty="0" err="1"/>
              <a:t>ul</a:t>
            </a:r>
            <a:r>
              <a:rPr lang="pt-BR" sz="2400" dirty="0"/>
              <a:t>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DESCENDENTE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0" y="5329404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562CDC66-64EC-BBA5-302D-9A56F56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DAE5F33-B885-CAF9-6CDF-5184AF7AA645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filho direto é semelhante ao seletor de descendente, mas seleciona apenas os elementos filhos diretos de um elemento pai. Por exemplo, para estilizar apenas os parágrafos que são filhos diretos de uma </a:t>
            </a:r>
            <a:r>
              <a:rPr lang="pt-BR" sz="2400" dirty="0" err="1"/>
              <a:t>div</a:t>
            </a:r>
            <a:r>
              <a:rPr lang="pt-BR" sz="2400" dirty="0"/>
              <a:t> com a classe "destaque", você pode usar o seletor .destaque &gt; p.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866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SELETOR DE FILHO DIRETO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7A2726-DEDE-D6F8-5606-6CD681A8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449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C2FB977-C576-929A-11F8-065104F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0112A6A-8045-BDE1-CBCD-30BA39B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E14F219-994E-D2D9-CDB3-F00CFDFF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EBCB20CD-08E1-2EC3-7810-0B62B5799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F39AD51-DDFA-2C4E-5077-0B580E9642F3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07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CCAA8B8-6479-A21B-B3AF-4D0014CE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10006110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159E2-8571-206E-9E7A-2DF40D16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20" y="8092106"/>
            <a:ext cx="7816645" cy="2299795"/>
          </a:xfrm>
          <a:prstGeom prst="roundRect">
            <a:avLst>
              <a:gd name="adj" fmla="val 8384"/>
            </a:avLst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5"/>
              </a:rPr>
              <a:t>https://github.com/felipeAguiarCode/prompts-recipe-to-create-a-ebook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0246F-8D4F-BA46-1659-B6D552EE0BE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866965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 você é um desenvolvedor em C#, entender os algoritmos de ordenação é crucial para otimizar o desempenho dos seus programas. Neste ebook, vamos explorar os principais algoritmos de ordenação de uma maneira simples e prática, fornecendo exemplos de código em contextos reais.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9" y="743899"/>
            <a:ext cx="849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PRINCIPAIS ALGORITMOS DE ORDENAÇÃO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9" y="2566351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Uma Jornada pelos Algoritmos Essenciais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Bubble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O Início da Jornada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Bubble </a:t>
            </a:r>
            <a:r>
              <a:rPr lang="pt-BR" sz="2400" dirty="0" err="1">
                <a:solidFill>
                  <a:schemeClr val="bg1"/>
                </a:solidFill>
              </a:rPr>
              <a:t>Sort</a:t>
            </a:r>
            <a:r>
              <a:rPr lang="pt-BR" sz="2400" dirty="0">
                <a:solidFill>
                  <a:schemeClr val="bg1"/>
                </a:solidFill>
              </a:rPr>
              <a:t> é um dos algoritmos mais simples, mas não menos importante. Ele percorre a lista, comparando elementos adjacentes e os trocando se estiverem na ordem errada. Vamos ver como implementá-lo em C#: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elemento simples é usado para selecionar elementos com base em seu nome de </a:t>
            </a:r>
            <a:r>
              <a:rPr lang="pt-BR" sz="2400" dirty="0" err="1"/>
              <a:t>tag</a:t>
            </a:r>
            <a:r>
              <a:rPr lang="pt-BR" sz="2400" dirty="0"/>
              <a:t>. Por exemplo, para estilizar todos os parágrafos em seu documento HTML, você pode usar o seletor de elemento p. Veja o exemplo abaixo: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ELEMENTO SIMPLES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PARA JEDIS - FELIPE AGUIAR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BBF213-CA86-228F-5D85-826252C2B6B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4A320E-E8C0-8F3B-2A4E-A913E90B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7" y="5339093"/>
            <a:ext cx="7816645" cy="46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Você também pode usar uma classe em conjunto com o seletor de elemento para direcionar elementos específicos. Por exemplo, para estilizar apenas os parágrafos com a classe "destaque", você pode usar o seletor </a:t>
            </a:r>
            <a:r>
              <a:rPr lang="pt-BR" sz="2400" dirty="0" err="1"/>
              <a:t>p.destaque</a:t>
            </a:r>
            <a:r>
              <a:rPr lang="pt-BR" sz="2400" dirty="0"/>
              <a:t>. Veja o exemplo: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ELEMENTO COM CLASSE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B2751F-08A0-9941-129D-A547A9D0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5442"/>
            <a:ext cx="9601200" cy="43845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F69F2E5-CDE8-7FB0-C4CB-899ED78E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234D8C20-5D32-6AC9-6FEB-60B98BE564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8BCB3A0-8C6E-B2FD-E064-5A85D2A0311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Insertion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Sort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é eficiente para listas pequenas. Ele constrói a lista ordenada um item de cada vez, movendo cada elemento para sua posição correta. Vejamos como implementá-lo: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B80C994-558B-E5F7-80C0-A73EAD71C00D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Insertion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Construindo a Ordem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classe permite que você direcione elementos com base em suas classes. Por exemplo, para estilizar todos os elementos com a classe "botão", você pode usar o seletor .botão. Veja o exemplo: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CLASSE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03BE2BD-1CCA-12BC-A40F-EE2A3201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0D3A0626-5486-8A0B-F407-2B7942FBD4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8E3E8E5-3440-B2DE-15BA-D2A49A63AF59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B5372F-2998-C2ED-F207-8B24DD63E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260" y="5395250"/>
            <a:ext cx="7398680" cy="44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ID é usado para direcionar um elemento específico com base em seu ID exclusivo. Por exemplo, para estilizar um elemento com o ID "cabeçalho", você pode usar o seletor #cabeçalho.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360293" y="802598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5CF9CB-4CC1-DE44-FE12-DBFD0675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3429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958DF4A-2CF7-9A4E-97F2-AE1C614A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9EE0F1E8-A076-473F-33BC-D45EBBA3F9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9DEF69C-D29E-E7F1-9D19-CAA075700FE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Merge </a:t>
            </a:r>
            <a:r>
              <a:rPr lang="pt-BR" sz="2400" dirty="0" err="1">
                <a:solidFill>
                  <a:schemeClr val="bg1"/>
                </a:solidFill>
              </a:rPr>
              <a:t>Sort</a:t>
            </a:r>
            <a:r>
              <a:rPr lang="pt-BR" sz="2400" dirty="0">
                <a:solidFill>
                  <a:schemeClr val="bg1"/>
                </a:solidFill>
              </a:rPr>
              <a:t> é eficiente e usa a estratégia "dividir para conquistar". Vamos ver sua implementação em C#: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C9BF7689-5C9B-8C58-E73A-B4B3672F8D4B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Merge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Dividir para Conquistar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664</Words>
  <Application>Microsoft Office PowerPoint</Application>
  <PresentationFormat>Papel A3 (297 x 420 mm)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Jefferson Mesquita</cp:lastModifiedBy>
  <cp:revision>18</cp:revision>
  <dcterms:created xsi:type="dcterms:W3CDTF">2023-06-15T14:34:16Z</dcterms:created>
  <dcterms:modified xsi:type="dcterms:W3CDTF">2024-03-22T20:14:23Z</dcterms:modified>
</cp:coreProperties>
</file>