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2" r:id="rId5"/>
    <p:sldMasterId id="2147483673" r:id="rId6"/>
    <p:sldMasterId id="214748367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424">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F8FEA8C-59FA-4998-9A2C-3748B1DAF72D}">
  <a:tblStyle styleId="{EF8FEA8C-59FA-4998-9A2C-3748B1DAF72D}"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9EA"/>
          </a:solidFill>
        </a:fill>
      </a:tcStyle>
    </a:wholeTbl>
    <a:band1H>
      <a:tcTxStyle/>
      <a:tcStyle>
        <a:fill>
          <a:solidFill>
            <a:srgbClr val="CED1D1"/>
          </a:solidFill>
        </a:fill>
      </a:tcStyle>
    </a:band1H>
    <a:band2H>
      <a:tcTxStyle/>
    </a:band2H>
    <a:band1V>
      <a:tcTxStyle/>
      <a:tcStyle>
        <a:fill>
          <a:solidFill>
            <a:srgbClr val="CED1D1"/>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B05B8203-ED52-46B1-B7F3-39837735DE7A}"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424"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500"/>
              <a:t>Jeremy</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US" sz="1500"/>
              <a:t>Alternative Names: </a:t>
            </a:r>
            <a:endParaRPr sz="1500"/>
          </a:p>
          <a:p>
            <a:pPr indent="0" lvl="0" marL="0" rtl="0" algn="l">
              <a:spcBef>
                <a:spcPts val="0"/>
              </a:spcBef>
              <a:spcAft>
                <a:spcPts val="0"/>
              </a:spcAft>
              <a:buNone/>
            </a:pPr>
            <a:r>
              <a:rPr lang="en-US" sz="1500"/>
              <a:t>1. Mo’ Money Consulting Group </a:t>
            </a:r>
            <a:endParaRPr sz="1500"/>
          </a:p>
          <a:p>
            <a:pPr indent="0" lvl="0" marL="0" rtl="0" algn="l">
              <a:spcBef>
                <a:spcPts val="0"/>
              </a:spcBef>
              <a:spcAft>
                <a:spcPts val="0"/>
              </a:spcAft>
              <a:buClr>
                <a:schemeClr val="dk1"/>
              </a:buClr>
              <a:buFont typeface="Arial"/>
              <a:buNone/>
            </a:pPr>
            <a:r>
              <a:rPr lang="en-US" sz="1500"/>
              <a:t>2. BIG Money Consulting Group</a:t>
            </a:r>
            <a:endParaRPr sz="1500"/>
          </a:p>
        </p:txBody>
      </p:sp>
      <p:sp>
        <p:nvSpPr>
          <p:cNvPr id="233" name="Google Shape;23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7a80be1ee2_0_1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Hannah</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we wanted to see what topics we should get from these earnings calls to add as features to our models</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we preprocessed the data by removing names from the text since we are grabbing our data from transcripts</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we then did POS tagging and lemmatization</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we computed TFIDF score but saw that words such as quarter, revenue, growth showed up in every document and caused our topics to be indistinguishable, so we used a maxdf threshold of .9 to account for this</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we ran LDA using Gensim and SKlearn and obtained our topics</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we optimized the number of topics by testing 17 max df thresholds and 20 topics, and looked at the log likelihood and perplexity -- obtained 4</a:t>
            </a:r>
            <a:endParaRPr>
              <a:solidFill>
                <a:schemeClr val="dk1"/>
              </a:solidFill>
            </a:endParaRPr>
          </a:p>
          <a:p>
            <a:pPr indent="0" lvl="0" marL="0" rtl="0" algn="l">
              <a:spcBef>
                <a:spcPts val="0"/>
              </a:spcBef>
              <a:spcAft>
                <a:spcPts val="0"/>
              </a:spcAft>
              <a:buNone/>
            </a:pPr>
            <a:r>
              <a:t/>
            </a:r>
            <a:endParaRPr/>
          </a:p>
        </p:txBody>
      </p:sp>
      <p:sp>
        <p:nvSpPr>
          <p:cNvPr id="426" name="Google Shape;426;g7a80be1ee2_0_12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g7a80be1ee2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Hannah</a:t>
            </a:r>
            <a:endParaRPr>
              <a:solidFill>
                <a:schemeClr val="dk1"/>
              </a:solidFill>
            </a:endParaRPr>
          </a:p>
          <a:p>
            <a:pPr indent="0" lvl="0" marL="0" rtl="0" algn="l">
              <a:spcBef>
                <a:spcPts val="0"/>
              </a:spcBef>
              <a:spcAft>
                <a:spcPts val="0"/>
              </a:spcAft>
              <a:buNone/>
            </a:pPr>
            <a:r>
              <a:rPr lang="en-US"/>
              <a:t>these are the topics we obtained</a:t>
            </a:r>
            <a:endParaRPr/>
          </a:p>
          <a:p>
            <a:pPr indent="0" lvl="0" marL="0" rtl="0" algn="l">
              <a:spcBef>
                <a:spcPts val="0"/>
              </a:spcBef>
              <a:spcAft>
                <a:spcPts val="0"/>
              </a:spcAft>
              <a:buNone/>
            </a:pPr>
            <a:r>
              <a:rPr lang="en-US"/>
              <a:t>we see that most documents fall in topic 1 (consumer) and topic 3 (cloud computing) which makes sense for our data</a:t>
            </a:r>
            <a:endParaRPr/>
          </a:p>
        </p:txBody>
      </p:sp>
      <p:sp>
        <p:nvSpPr>
          <p:cNvPr id="444" name="Google Shape;444;g7a80be1ee2_0_3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g7a80be1ee2_0_9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Chris</a:t>
            </a:r>
            <a:endParaRPr/>
          </a:p>
        </p:txBody>
      </p:sp>
      <p:sp>
        <p:nvSpPr>
          <p:cNvPr id="465" name="Google Shape;465;g7a80be1ee2_0_9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g7a80be1ee2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Chris</a:t>
            </a:r>
            <a:endParaRPr>
              <a:solidFill>
                <a:schemeClr val="dk1"/>
              </a:solidFill>
            </a:endParaRPr>
          </a:p>
          <a:p>
            <a:pPr indent="0" lvl="0" marL="0" rtl="0" algn="l">
              <a:spcBef>
                <a:spcPts val="0"/>
              </a:spcBef>
              <a:spcAft>
                <a:spcPts val="0"/>
              </a:spcAft>
              <a:buNone/>
            </a:pPr>
            <a:r>
              <a:t/>
            </a:r>
            <a:endParaRPr/>
          </a:p>
        </p:txBody>
      </p:sp>
      <p:sp>
        <p:nvSpPr>
          <p:cNvPr id="483" name="Google Shape;483;g7a80be1ee2_0_11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g7a80be1ee2_0_10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Aifaz</a:t>
            </a:r>
            <a:endParaRPr/>
          </a:p>
        </p:txBody>
      </p:sp>
      <p:sp>
        <p:nvSpPr>
          <p:cNvPr id="500" name="Google Shape;500;g7a80be1ee2_0_10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Google Shape;517;g7a80be1ee2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g7a80be1ee2_0_4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g7a80be1ee2_0_1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Aifaz</a:t>
            </a:r>
            <a:endParaRPr>
              <a:solidFill>
                <a:schemeClr val="dk1"/>
              </a:solidFill>
            </a:endParaRPr>
          </a:p>
          <a:p>
            <a:pPr indent="0" lvl="0" marL="0" rtl="0" algn="l">
              <a:spcBef>
                <a:spcPts val="0"/>
              </a:spcBef>
              <a:spcAft>
                <a:spcPts val="0"/>
              </a:spcAft>
              <a:buNone/>
            </a:pPr>
            <a:r>
              <a:t/>
            </a:r>
            <a:endParaRPr/>
          </a:p>
        </p:txBody>
      </p:sp>
      <p:sp>
        <p:nvSpPr>
          <p:cNvPr id="535" name="Google Shape;535;g7a80be1ee2_0_12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g7a80be1ee2_0_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Shane</a:t>
            </a:r>
            <a:endParaRPr/>
          </a:p>
        </p:txBody>
      </p:sp>
      <p:sp>
        <p:nvSpPr>
          <p:cNvPr id="552" name="Google Shape;552;g7a80be1ee2_0_7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8" name="Shape 568"/>
        <p:cNvGrpSpPr/>
        <p:nvPr/>
      </p:nvGrpSpPr>
      <p:grpSpPr>
        <a:xfrm>
          <a:off x="0" y="0"/>
          <a:ext cx="0" cy="0"/>
          <a:chOff x="0" y="0"/>
          <a:chExt cx="0" cy="0"/>
        </a:xfrm>
      </p:grpSpPr>
      <p:sp>
        <p:nvSpPr>
          <p:cNvPr id="569" name="Google Shape;569;g7a80be1ee2_0_10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Shane</a:t>
            </a:r>
            <a:endParaRPr/>
          </a:p>
        </p:txBody>
      </p:sp>
      <p:sp>
        <p:nvSpPr>
          <p:cNvPr id="570" name="Google Shape;570;g7a80be1ee2_0_10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6" name="Shape 586"/>
        <p:cNvGrpSpPr/>
        <p:nvPr/>
      </p:nvGrpSpPr>
      <p:grpSpPr>
        <a:xfrm>
          <a:off x="0" y="0"/>
          <a:ext cx="0" cy="0"/>
          <a:chOff x="0" y="0"/>
          <a:chExt cx="0" cy="0"/>
        </a:xfrm>
      </p:grpSpPr>
      <p:sp>
        <p:nvSpPr>
          <p:cNvPr id="587" name="Google Shape;587;g7a80be1ee2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SHane</a:t>
            </a:r>
            <a:endParaRPr/>
          </a:p>
        </p:txBody>
      </p:sp>
      <p:sp>
        <p:nvSpPr>
          <p:cNvPr id="588" name="Google Shape;588;g7a80be1ee2_0_7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Jeremy</a:t>
            </a:r>
            <a:endParaRPr/>
          </a:p>
        </p:txBody>
      </p:sp>
      <p:sp>
        <p:nvSpPr>
          <p:cNvPr id="242" name="Google Shape;24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1" name="Shape 621"/>
        <p:cNvGrpSpPr/>
        <p:nvPr/>
      </p:nvGrpSpPr>
      <p:grpSpPr>
        <a:xfrm>
          <a:off x="0" y="0"/>
          <a:ext cx="0" cy="0"/>
          <a:chOff x="0" y="0"/>
          <a:chExt cx="0" cy="0"/>
        </a:xfrm>
      </p:grpSpPr>
      <p:sp>
        <p:nvSpPr>
          <p:cNvPr id="622" name="Google Shape;622;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7" name="Shape 627"/>
        <p:cNvGrpSpPr/>
        <p:nvPr/>
      </p:nvGrpSpPr>
      <p:grpSpPr>
        <a:xfrm>
          <a:off x="0" y="0"/>
          <a:ext cx="0" cy="0"/>
          <a:chOff x="0" y="0"/>
          <a:chExt cx="0" cy="0"/>
        </a:xfrm>
      </p:grpSpPr>
      <p:sp>
        <p:nvSpPr>
          <p:cNvPr id="628" name="Google Shape;628;g7a80be1ee2_0_1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g7a80be1ee2_0_11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5" name="Shape 645"/>
        <p:cNvGrpSpPr/>
        <p:nvPr/>
      </p:nvGrpSpPr>
      <p:grpSpPr>
        <a:xfrm>
          <a:off x="0" y="0"/>
          <a:ext cx="0" cy="0"/>
          <a:chOff x="0" y="0"/>
          <a:chExt cx="0" cy="0"/>
        </a:xfrm>
      </p:grpSpPr>
      <p:sp>
        <p:nvSpPr>
          <p:cNvPr id="646" name="Google Shape;646;g7a80be1ee2_0_9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g7a80be1ee2_0_9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2" name="Shape 662"/>
        <p:cNvGrpSpPr/>
        <p:nvPr/>
      </p:nvGrpSpPr>
      <p:grpSpPr>
        <a:xfrm>
          <a:off x="0" y="0"/>
          <a:ext cx="0" cy="0"/>
          <a:chOff x="0" y="0"/>
          <a:chExt cx="0" cy="0"/>
        </a:xfrm>
      </p:grpSpPr>
      <p:sp>
        <p:nvSpPr>
          <p:cNvPr id="663" name="Google Shape;663;g7a80be1ee2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g7a80be1ee2_0_9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Jeremy</a:t>
            </a:r>
            <a:endParaRPr/>
          </a:p>
        </p:txBody>
      </p:sp>
      <p:sp>
        <p:nvSpPr>
          <p:cNvPr id="262" name="Google Shape;26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7a80be1ee2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Jeremy</a:t>
            </a:r>
            <a:endParaRPr/>
          </a:p>
        </p:txBody>
      </p:sp>
      <p:sp>
        <p:nvSpPr>
          <p:cNvPr id="280" name="Google Shape;280;g7a80be1ee2_0_2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7a80be1ee2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Jeremy</a:t>
            </a:r>
            <a:endParaRPr/>
          </a:p>
        </p:txBody>
      </p:sp>
      <p:sp>
        <p:nvSpPr>
          <p:cNvPr id="302" name="Google Shape;302;g7a80be1ee2_0_1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7a80be1ee2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Joseph</a:t>
            </a:r>
            <a:endParaRPr/>
          </a:p>
        </p:txBody>
      </p:sp>
      <p:sp>
        <p:nvSpPr>
          <p:cNvPr id="330" name="Google Shape;330;g7a80be1ee2_0_6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7a80be1ee2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Joseph</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US"/>
              <a:t>When we decided to do this project, we were advised to limit our universe to only one industry to compare apples to apples, in our case we chose technology</a:t>
            </a:r>
            <a:endParaRPr/>
          </a:p>
          <a:p>
            <a:pPr indent="-298450" lvl="0" marL="457200" rtl="0" algn="l">
              <a:spcBef>
                <a:spcPts val="0"/>
              </a:spcBef>
              <a:spcAft>
                <a:spcPts val="0"/>
              </a:spcAft>
              <a:buSzPts val="1100"/>
              <a:buAutoNum type="arabicPeriod"/>
            </a:pPr>
            <a:r>
              <a:rPr lang="en-US"/>
              <a:t>then we grabbed company returns and betas from CRSP and Yahoo Finance. In terms of betas we grabbed the historical beta of firms when their earnings came out. then we grabbed returns 3 days 7 days 30 days and 90 days after the earnings call. </a:t>
            </a:r>
            <a:endParaRPr/>
          </a:p>
          <a:p>
            <a:pPr indent="-298450" lvl="0" marL="457200" rtl="0" algn="l">
              <a:spcBef>
                <a:spcPts val="0"/>
              </a:spcBef>
              <a:spcAft>
                <a:spcPts val="0"/>
              </a:spcAft>
              <a:buClr>
                <a:schemeClr val="dk1"/>
              </a:buClr>
              <a:buSzPts val="1100"/>
              <a:buAutoNum type="arabicPeriod"/>
            </a:pPr>
            <a:r>
              <a:rPr lang="en-US">
                <a:solidFill>
                  <a:schemeClr val="dk1"/>
                </a:solidFill>
              </a:rPr>
              <a:t>Last but not least, we scraped th earnings calls from seeking alpha with web scraper</a:t>
            </a:r>
            <a:endParaRPr>
              <a:solidFill>
                <a:schemeClr val="dk1"/>
              </a:solidFill>
            </a:endParaRPr>
          </a:p>
          <a:p>
            <a:pPr indent="0" lvl="0" marL="0" rtl="0" algn="l">
              <a:spcBef>
                <a:spcPts val="0"/>
              </a:spcBef>
              <a:spcAft>
                <a:spcPts val="0"/>
              </a:spcAft>
              <a:buNone/>
            </a:pPr>
            <a:r>
              <a:t/>
            </a:r>
            <a:endParaRPr/>
          </a:p>
        </p:txBody>
      </p:sp>
      <p:sp>
        <p:nvSpPr>
          <p:cNvPr id="348" name="Google Shape;348;g7a80be1ee2_0_3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7a80be1ee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Joseph</a:t>
            </a:r>
            <a:endParaRPr>
              <a:solidFill>
                <a:schemeClr val="dk1"/>
              </a:solidFill>
            </a:endParaRPr>
          </a:p>
          <a:p>
            <a:pPr indent="0" lvl="0" marL="0" rtl="0" algn="l">
              <a:spcBef>
                <a:spcPts val="0"/>
              </a:spcBef>
              <a:spcAft>
                <a:spcPts val="0"/>
              </a:spcAft>
              <a:buNone/>
            </a:pPr>
            <a:r>
              <a:rPr lang="en-US"/>
              <a:t>so why earnings calls?</a:t>
            </a:r>
            <a:endParaRPr/>
          </a:p>
          <a:p>
            <a:pPr indent="0" lvl="0" marL="0" rtl="0" algn="l">
              <a:spcBef>
                <a:spcPts val="0"/>
              </a:spcBef>
              <a:spcAft>
                <a:spcPts val="0"/>
              </a:spcAft>
              <a:buNone/>
            </a:pPr>
            <a:r>
              <a:rPr lang="en-US"/>
              <a:t>earnings calls happen on the day of quarterly earnings release and provides a chance for investors to ask management questions. they usually revolve around performance, risks, and outlook. we want to see if the information in earnings calls provide people a chance to predict future stock prices.</a:t>
            </a:r>
            <a:endParaRPr/>
          </a:p>
        </p:txBody>
      </p:sp>
      <p:sp>
        <p:nvSpPr>
          <p:cNvPr id="374" name="Google Shape;374;g7a80be1ee2_0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7a80be1ee2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Hannah</a:t>
            </a:r>
            <a:endParaRPr/>
          </a:p>
        </p:txBody>
      </p:sp>
      <p:sp>
        <p:nvSpPr>
          <p:cNvPr id="408" name="Google Shape;408;g7a80be1ee2_0_7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over slide layout">
  <p:cSld name="1_Cover slide layout">
    <p:bg>
      <p:bgPr>
        <a:blipFill>
          <a:blip r:embed="rId2">
            <a:alphaModFix/>
          </a:blip>
          <a:stretch>
            <a:fillRect/>
          </a:stretch>
        </a:blipFill>
      </p:bgPr>
    </p:bg>
    <p:spTree>
      <p:nvGrpSpPr>
        <p:cNvPr id="6" name="Shape 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Image slide layout">
  <p:cSld name="1_Image slide layout">
    <p:spTree>
      <p:nvGrpSpPr>
        <p:cNvPr id="39" name="Shape 39"/>
        <p:cNvGrpSpPr/>
        <p:nvPr/>
      </p:nvGrpSpPr>
      <p:grpSpPr>
        <a:xfrm>
          <a:off x="0" y="0"/>
          <a:ext cx="0" cy="0"/>
          <a:chOff x="0" y="0"/>
          <a:chExt cx="0" cy="0"/>
        </a:xfrm>
      </p:grpSpPr>
      <p:sp>
        <p:nvSpPr>
          <p:cNvPr id="40" name="Google Shape;40;p12"/>
          <p:cNvSpPr/>
          <p:nvPr/>
        </p:nvSpPr>
        <p:spPr>
          <a:xfrm>
            <a:off x="0" y="942689"/>
            <a:ext cx="8190689" cy="5915313"/>
          </a:xfrm>
          <a:custGeom>
            <a:rect b="b" l="l" r="r" t="t"/>
            <a:pathLst>
              <a:path extrusionOk="0" h="5749047" w="7960468">
                <a:moveTo>
                  <a:pt x="1864468" y="0"/>
                </a:moveTo>
                <a:lnTo>
                  <a:pt x="7960468" y="5749047"/>
                </a:lnTo>
                <a:lnTo>
                  <a:pt x="6404991" y="5749047"/>
                </a:lnTo>
                <a:lnTo>
                  <a:pt x="1864468" y="1466948"/>
                </a:lnTo>
                <a:close/>
                <a:moveTo>
                  <a:pt x="0" y="0"/>
                </a:moveTo>
                <a:lnTo>
                  <a:pt x="6096000" y="5749047"/>
                </a:lnTo>
                <a:lnTo>
                  <a:pt x="0" y="5749047"/>
                </a:lnTo>
                <a:close/>
              </a:path>
            </a:pathLst>
          </a:custGeom>
          <a:solidFill>
            <a:srgbClr val="D7DFE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 name="Google Shape;41;p12"/>
          <p:cNvSpPr/>
          <p:nvPr>
            <p:ph idx="2" type="pic"/>
          </p:nvPr>
        </p:nvSpPr>
        <p:spPr>
          <a:xfrm>
            <a:off x="0" y="1108954"/>
            <a:ext cx="7960468" cy="5749047"/>
          </a:xfrm>
          <a:prstGeom prst="rect">
            <a:avLst/>
          </a:prstGeom>
          <a:solidFill>
            <a:srgbClr val="F2F2F2"/>
          </a:solidFill>
          <a:ln>
            <a:noFill/>
          </a:ln>
        </p:spPr>
        <p:txBody>
          <a:bodyPr anchorCtr="0" anchor="ctr" bIns="45700" lIns="91425" spcFirstLastPara="1" rIns="91425" wrap="square" tIns="45700">
            <a:noAutofit/>
          </a:bodyPr>
          <a:lstStyle>
            <a:lvl1pPr lvl="0" marR="0" rtl="0" algn="l">
              <a:lnSpc>
                <a:spcPct val="90000"/>
              </a:lnSpc>
              <a:spcBef>
                <a:spcPts val="10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Contents slide layout">
  <p:cSld name="2_Contents slide layout">
    <p:bg>
      <p:bgPr>
        <a:solidFill>
          <a:schemeClr val="accent1"/>
        </a:solidFill>
      </p:bgPr>
    </p:bg>
    <p:spTree>
      <p:nvGrpSpPr>
        <p:cNvPr id="42" name="Shape 42"/>
        <p:cNvGrpSpPr/>
        <p:nvPr/>
      </p:nvGrpSpPr>
      <p:grpSpPr>
        <a:xfrm>
          <a:off x="0" y="0"/>
          <a:ext cx="0" cy="0"/>
          <a:chOff x="0" y="0"/>
          <a:chExt cx="0" cy="0"/>
        </a:xfrm>
      </p:grpSpPr>
      <p:sp>
        <p:nvSpPr>
          <p:cNvPr id="43" name="Google Shape;43;p13"/>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5400"/>
              <a:buFont typeface="Arial"/>
              <a:buNone/>
              <a:defRPr b="0" i="0" sz="5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Image slide layout">
  <p:cSld name="3_Image slide layout">
    <p:spTree>
      <p:nvGrpSpPr>
        <p:cNvPr id="44" name="Shape 44"/>
        <p:cNvGrpSpPr/>
        <p:nvPr/>
      </p:nvGrpSpPr>
      <p:grpSpPr>
        <a:xfrm>
          <a:off x="0" y="0"/>
          <a:ext cx="0" cy="0"/>
          <a:chOff x="0" y="0"/>
          <a:chExt cx="0" cy="0"/>
        </a:xfrm>
      </p:grpSpPr>
      <p:sp>
        <p:nvSpPr>
          <p:cNvPr id="45" name="Google Shape;45;p14"/>
          <p:cNvSpPr/>
          <p:nvPr>
            <p:ph idx="2" type="pic"/>
          </p:nvPr>
        </p:nvSpPr>
        <p:spPr>
          <a:xfrm>
            <a:off x="3022283" y="1354778"/>
            <a:ext cx="6150293" cy="3448050"/>
          </a:xfrm>
          <a:prstGeom prst="rect">
            <a:avLst/>
          </a:prstGeom>
          <a:solidFill>
            <a:srgbClr val="F2F2F2"/>
          </a:solidFill>
          <a:ln>
            <a:noFill/>
          </a:ln>
        </p:spPr>
        <p:txBody>
          <a:bodyPr anchorCtr="0" anchor="ctr" bIns="45700" lIns="91425" spcFirstLastPara="1" rIns="91425" wrap="square" tIns="45700">
            <a:noAutofit/>
          </a:bodyPr>
          <a:lstStyle>
            <a:lvl1pPr lvl="0" marR="0" rtl="0" algn="l">
              <a:lnSpc>
                <a:spcPct val="90000"/>
              </a:lnSpc>
              <a:spcBef>
                <a:spcPts val="10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6" name="Google Shape;46;p14"/>
          <p:cNvSpPr/>
          <p:nvPr>
            <p:ph idx="3" type="pic"/>
          </p:nvPr>
        </p:nvSpPr>
        <p:spPr>
          <a:xfrm>
            <a:off x="528638" y="1354778"/>
            <a:ext cx="4429125" cy="3448050"/>
          </a:xfrm>
          <a:prstGeom prst="rect">
            <a:avLst/>
          </a:prstGeom>
          <a:solidFill>
            <a:srgbClr val="F2F2F2"/>
          </a:solidFill>
          <a:ln>
            <a:noFill/>
          </a:ln>
        </p:spPr>
        <p:txBody>
          <a:bodyPr anchorCtr="0" anchor="ctr" bIns="45700" lIns="91425" spcFirstLastPara="1" rIns="91425" wrap="square" tIns="45700">
            <a:noAutofit/>
          </a:bodyPr>
          <a:lstStyle>
            <a:lvl1pPr lvl="0" marR="0" rtl="0" algn="l">
              <a:lnSpc>
                <a:spcPct val="90000"/>
              </a:lnSpc>
              <a:spcBef>
                <a:spcPts val="10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7" name="Google Shape;47;p14"/>
          <p:cNvSpPr/>
          <p:nvPr>
            <p:ph idx="4" type="pic"/>
          </p:nvPr>
        </p:nvSpPr>
        <p:spPr>
          <a:xfrm>
            <a:off x="7236142" y="1354778"/>
            <a:ext cx="4426268" cy="3448050"/>
          </a:xfrm>
          <a:prstGeom prst="rect">
            <a:avLst/>
          </a:prstGeom>
          <a:solidFill>
            <a:srgbClr val="F2F2F2"/>
          </a:solidFill>
          <a:ln>
            <a:noFill/>
          </a:ln>
        </p:spPr>
        <p:txBody>
          <a:bodyPr anchorCtr="0" anchor="ctr" bIns="45700" lIns="91425" spcFirstLastPara="1" rIns="91425" wrap="square" tIns="45700">
            <a:noAutofit/>
          </a:bodyPr>
          <a:lstStyle>
            <a:lvl1pPr lvl="0" marR="0" rtl="0" algn="l">
              <a:lnSpc>
                <a:spcPct val="90000"/>
              </a:lnSpc>
              <a:spcBef>
                <a:spcPts val="10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8" name="Google Shape;48;p14"/>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Style slide layout">
  <p:cSld name="3_Style slide layout">
    <p:bg>
      <p:bgPr>
        <a:blipFill>
          <a:blip r:embed="rId2">
            <a:alphaModFix/>
          </a:blip>
          <a:stretch>
            <a:fillRect/>
          </a:stretch>
        </a:blipFill>
      </p:bgPr>
    </p:bg>
    <p:spTree>
      <p:nvGrpSpPr>
        <p:cNvPr id="49" name="Shape 49"/>
        <p:cNvGrpSpPr/>
        <p:nvPr/>
      </p:nvGrpSpPr>
      <p:grpSpPr>
        <a:xfrm>
          <a:off x="0" y="0"/>
          <a:ext cx="0" cy="0"/>
          <a:chOff x="0" y="0"/>
          <a:chExt cx="0" cy="0"/>
        </a:xfrm>
      </p:grpSpPr>
      <p:grpSp>
        <p:nvGrpSpPr>
          <p:cNvPr id="50" name="Google Shape;50;p15"/>
          <p:cNvGrpSpPr/>
          <p:nvPr/>
        </p:nvGrpSpPr>
        <p:grpSpPr>
          <a:xfrm>
            <a:off x="1213537" y="2960016"/>
            <a:ext cx="4348277" cy="3060805"/>
            <a:chOff x="1102807" y="1419517"/>
            <a:chExt cx="5383089" cy="3796702"/>
          </a:xfrm>
        </p:grpSpPr>
        <p:grpSp>
          <p:nvGrpSpPr>
            <p:cNvPr id="51" name="Google Shape;51;p15"/>
            <p:cNvGrpSpPr/>
            <p:nvPr/>
          </p:nvGrpSpPr>
          <p:grpSpPr>
            <a:xfrm>
              <a:off x="3564744" y="2898363"/>
              <a:ext cx="188449" cy="1471350"/>
              <a:chOff x="10641180" y="438150"/>
              <a:chExt cx="247650" cy="1828800"/>
            </a:xfrm>
          </p:grpSpPr>
          <p:sp>
            <p:nvSpPr>
              <p:cNvPr id="52" name="Google Shape;52;p15"/>
              <p:cNvSpPr/>
              <p:nvPr/>
            </p:nvSpPr>
            <p:spPr>
              <a:xfrm>
                <a:off x="10751289" y="438150"/>
                <a:ext cx="27432" cy="182880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3" name="Google Shape;53;p15"/>
              <p:cNvSpPr/>
              <p:nvPr/>
            </p:nvSpPr>
            <p:spPr>
              <a:xfrm>
                <a:off x="10641180" y="1044532"/>
                <a:ext cx="247650" cy="97017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54" name="Google Shape;54;p15"/>
            <p:cNvGrpSpPr/>
            <p:nvPr/>
          </p:nvGrpSpPr>
          <p:grpSpPr>
            <a:xfrm>
              <a:off x="1537138" y="3468044"/>
              <a:ext cx="188449" cy="1391622"/>
              <a:chOff x="10641180" y="-97372"/>
              <a:chExt cx="247650" cy="1828800"/>
            </a:xfrm>
          </p:grpSpPr>
          <p:sp>
            <p:nvSpPr>
              <p:cNvPr id="55" name="Google Shape;55;p15"/>
              <p:cNvSpPr/>
              <p:nvPr/>
            </p:nvSpPr>
            <p:spPr>
              <a:xfrm>
                <a:off x="10751289" y="-97372"/>
                <a:ext cx="27432" cy="182880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 name="Google Shape;56;p15"/>
              <p:cNvSpPr/>
              <p:nvPr/>
            </p:nvSpPr>
            <p:spPr>
              <a:xfrm>
                <a:off x="10641180" y="509010"/>
                <a:ext cx="247650" cy="75988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57" name="Google Shape;57;p15"/>
            <p:cNvGrpSpPr/>
            <p:nvPr/>
          </p:nvGrpSpPr>
          <p:grpSpPr>
            <a:xfrm>
              <a:off x="4244956" y="2379454"/>
              <a:ext cx="188449" cy="1600365"/>
              <a:chOff x="10641180" y="362514"/>
              <a:chExt cx="247650" cy="1989158"/>
            </a:xfrm>
          </p:grpSpPr>
          <p:sp>
            <p:nvSpPr>
              <p:cNvPr id="58" name="Google Shape;58;p15"/>
              <p:cNvSpPr/>
              <p:nvPr/>
            </p:nvSpPr>
            <p:spPr>
              <a:xfrm>
                <a:off x="10751289" y="362514"/>
                <a:ext cx="27432" cy="1989158"/>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9" name="Google Shape;59;p15"/>
              <p:cNvSpPr/>
              <p:nvPr/>
            </p:nvSpPr>
            <p:spPr>
              <a:xfrm>
                <a:off x="10641180" y="494815"/>
                <a:ext cx="247650" cy="1611559"/>
              </a:xfrm>
              <a:prstGeom prst="roundRect">
                <a:avLst>
                  <a:gd fmla="val 46154"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60" name="Google Shape;60;p15"/>
            <p:cNvGrpSpPr/>
            <p:nvPr/>
          </p:nvGrpSpPr>
          <p:grpSpPr>
            <a:xfrm>
              <a:off x="4916747" y="1757491"/>
              <a:ext cx="188449" cy="1600365"/>
              <a:chOff x="10641180" y="362514"/>
              <a:chExt cx="247650" cy="1989158"/>
            </a:xfrm>
          </p:grpSpPr>
          <p:sp>
            <p:nvSpPr>
              <p:cNvPr id="61" name="Google Shape;61;p15"/>
              <p:cNvSpPr/>
              <p:nvPr/>
            </p:nvSpPr>
            <p:spPr>
              <a:xfrm>
                <a:off x="10751289" y="362514"/>
                <a:ext cx="27432" cy="1989158"/>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2" name="Google Shape;62;p15"/>
              <p:cNvSpPr/>
              <p:nvPr/>
            </p:nvSpPr>
            <p:spPr>
              <a:xfrm>
                <a:off x="10641180" y="820641"/>
                <a:ext cx="247650" cy="959907"/>
              </a:xfrm>
              <a:prstGeom prst="roundRect">
                <a:avLst>
                  <a:gd fmla="val 46154"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63" name="Google Shape;63;p15"/>
            <p:cNvGrpSpPr/>
            <p:nvPr/>
          </p:nvGrpSpPr>
          <p:grpSpPr>
            <a:xfrm>
              <a:off x="1976172" y="3527844"/>
              <a:ext cx="188449" cy="834973"/>
              <a:chOff x="10641180" y="500718"/>
              <a:chExt cx="247650" cy="1097280"/>
            </a:xfrm>
          </p:grpSpPr>
          <p:sp>
            <p:nvSpPr>
              <p:cNvPr id="64" name="Google Shape;64;p15"/>
              <p:cNvSpPr/>
              <p:nvPr/>
            </p:nvSpPr>
            <p:spPr>
              <a:xfrm>
                <a:off x="10751289" y="500718"/>
                <a:ext cx="27432" cy="109728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5" name="Google Shape;65;p15"/>
              <p:cNvSpPr/>
              <p:nvPr/>
            </p:nvSpPr>
            <p:spPr>
              <a:xfrm>
                <a:off x="10641180" y="741341"/>
                <a:ext cx="247650" cy="616035"/>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66" name="Google Shape;66;p15"/>
            <p:cNvGrpSpPr/>
            <p:nvPr/>
          </p:nvGrpSpPr>
          <p:grpSpPr>
            <a:xfrm>
              <a:off x="2673093" y="3824597"/>
              <a:ext cx="188449" cy="1391622"/>
              <a:chOff x="10630391" y="1182550"/>
              <a:chExt cx="247650" cy="1828800"/>
            </a:xfrm>
          </p:grpSpPr>
          <p:sp>
            <p:nvSpPr>
              <p:cNvPr id="67" name="Google Shape;67;p15"/>
              <p:cNvSpPr/>
              <p:nvPr/>
            </p:nvSpPr>
            <p:spPr>
              <a:xfrm>
                <a:off x="10722133" y="1182550"/>
                <a:ext cx="27432" cy="182880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8" name="Google Shape;68;p15"/>
              <p:cNvSpPr/>
              <p:nvPr/>
            </p:nvSpPr>
            <p:spPr>
              <a:xfrm>
                <a:off x="10630391" y="1455616"/>
                <a:ext cx="247650" cy="724247"/>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69" name="Google Shape;69;p15"/>
            <p:cNvGrpSpPr/>
            <p:nvPr/>
          </p:nvGrpSpPr>
          <p:grpSpPr>
            <a:xfrm>
              <a:off x="4916748" y="1881571"/>
              <a:ext cx="188449" cy="1391622"/>
              <a:chOff x="10662618" y="438150"/>
              <a:chExt cx="247650" cy="1828800"/>
            </a:xfrm>
          </p:grpSpPr>
          <p:sp>
            <p:nvSpPr>
              <p:cNvPr id="70" name="Google Shape;70;p15"/>
              <p:cNvSpPr/>
              <p:nvPr/>
            </p:nvSpPr>
            <p:spPr>
              <a:xfrm>
                <a:off x="10772727" y="438150"/>
                <a:ext cx="27432" cy="182880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1" name="Google Shape;71;p15"/>
              <p:cNvSpPr/>
              <p:nvPr/>
            </p:nvSpPr>
            <p:spPr>
              <a:xfrm>
                <a:off x="10662618" y="736515"/>
                <a:ext cx="247650" cy="1014902"/>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72" name="Google Shape;72;p15"/>
            <p:cNvGrpSpPr/>
            <p:nvPr/>
          </p:nvGrpSpPr>
          <p:grpSpPr>
            <a:xfrm>
              <a:off x="4469240" y="2121847"/>
              <a:ext cx="188449" cy="834973"/>
              <a:chOff x="10641180" y="500718"/>
              <a:chExt cx="247650" cy="1097280"/>
            </a:xfrm>
          </p:grpSpPr>
          <p:sp>
            <p:nvSpPr>
              <p:cNvPr id="73" name="Google Shape;73;p15"/>
              <p:cNvSpPr/>
              <p:nvPr/>
            </p:nvSpPr>
            <p:spPr>
              <a:xfrm>
                <a:off x="10751289" y="500718"/>
                <a:ext cx="27432" cy="109728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4" name="Google Shape;74;p15"/>
              <p:cNvSpPr/>
              <p:nvPr/>
            </p:nvSpPr>
            <p:spPr>
              <a:xfrm>
                <a:off x="10641180" y="741341"/>
                <a:ext cx="247650" cy="389377"/>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75" name="Google Shape;75;p15"/>
            <p:cNvGrpSpPr/>
            <p:nvPr/>
          </p:nvGrpSpPr>
          <p:grpSpPr>
            <a:xfrm>
              <a:off x="4685783" y="2027235"/>
              <a:ext cx="188449" cy="1391622"/>
              <a:chOff x="10641180" y="438150"/>
              <a:chExt cx="247650" cy="1828800"/>
            </a:xfrm>
          </p:grpSpPr>
          <p:sp>
            <p:nvSpPr>
              <p:cNvPr id="76" name="Google Shape;76;p15"/>
              <p:cNvSpPr/>
              <p:nvPr/>
            </p:nvSpPr>
            <p:spPr>
              <a:xfrm>
                <a:off x="10751289" y="438150"/>
                <a:ext cx="27432" cy="182880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7" name="Google Shape;77;p15"/>
              <p:cNvSpPr/>
              <p:nvPr/>
            </p:nvSpPr>
            <p:spPr>
              <a:xfrm>
                <a:off x="10641180" y="1044532"/>
                <a:ext cx="247650" cy="616035"/>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78" name="Google Shape;78;p15"/>
            <p:cNvGrpSpPr/>
            <p:nvPr/>
          </p:nvGrpSpPr>
          <p:grpSpPr>
            <a:xfrm>
              <a:off x="2217349" y="3528766"/>
              <a:ext cx="188449" cy="1391622"/>
              <a:chOff x="10653055" y="438150"/>
              <a:chExt cx="247650" cy="1828800"/>
            </a:xfrm>
          </p:grpSpPr>
          <p:sp>
            <p:nvSpPr>
              <p:cNvPr id="79" name="Google Shape;79;p15"/>
              <p:cNvSpPr/>
              <p:nvPr/>
            </p:nvSpPr>
            <p:spPr>
              <a:xfrm>
                <a:off x="10751289" y="438150"/>
                <a:ext cx="27432" cy="182880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0" name="Google Shape;80;p15"/>
              <p:cNvSpPr/>
              <p:nvPr/>
            </p:nvSpPr>
            <p:spPr>
              <a:xfrm>
                <a:off x="10653055" y="682991"/>
                <a:ext cx="247650" cy="1056674"/>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81" name="Google Shape;81;p15"/>
            <p:cNvGrpSpPr/>
            <p:nvPr/>
          </p:nvGrpSpPr>
          <p:grpSpPr>
            <a:xfrm>
              <a:off x="2440454" y="3979819"/>
              <a:ext cx="188449" cy="834973"/>
              <a:chOff x="10641180" y="500718"/>
              <a:chExt cx="247650" cy="1097280"/>
            </a:xfrm>
          </p:grpSpPr>
          <p:sp>
            <p:nvSpPr>
              <p:cNvPr id="82" name="Google Shape;82;p15"/>
              <p:cNvSpPr/>
              <p:nvPr/>
            </p:nvSpPr>
            <p:spPr>
              <a:xfrm>
                <a:off x="10751289" y="500718"/>
                <a:ext cx="27432" cy="109728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3" name="Google Shape;83;p15"/>
              <p:cNvSpPr/>
              <p:nvPr/>
            </p:nvSpPr>
            <p:spPr>
              <a:xfrm>
                <a:off x="10641180" y="741341"/>
                <a:ext cx="247650" cy="616035"/>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84" name="Google Shape;84;p15"/>
            <p:cNvGrpSpPr/>
            <p:nvPr/>
          </p:nvGrpSpPr>
          <p:grpSpPr>
            <a:xfrm>
              <a:off x="1317620" y="3801808"/>
              <a:ext cx="188449" cy="834973"/>
              <a:chOff x="10641180" y="278676"/>
              <a:chExt cx="247650" cy="1097280"/>
            </a:xfrm>
          </p:grpSpPr>
          <p:sp>
            <p:nvSpPr>
              <p:cNvPr id="85" name="Google Shape;85;p15"/>
              <p:cNvSpPr/>
              <p:nvPr/>
            </p:nvSpPr>
            <p:spPr>
              <a:xfrm>
                <a:off x="10751289" y="278676"/>
                <a:ext cx="27432" cy="109728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6" name="Google Shape;86;p15"/>
              <p:cNvSpPr/>
              <p:nvPr/>
            </p:nvSpPr>
            <p:spPr>
              <a:xfrm>
                <a:off x="10641180" y="519299"/>
                <a:ext cx="247650" cy="616036"/>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87" name="Google Shape;87;p15"/>
            <p:cNvGrpSpPr/>
            <p:nvPr/>
          </p:nvGrpSpPr>
          <p:grpSpPr>
            <a:xfrm>
              <a:off x="1102807" y="4055614"/>
              <a:ext cx="188449" cy="834973"/>
              <a:chOff x="10641180" y="278676"/>
              <a:chExt cx="247650" cy="1097280"/>
            </a:xfrm>
          </p:grpSpPr>
          <p:sp>
            <p:nvSpPr>
              <p:cNvPr id="88" name="Google Shape;88;p15"/>
              <p:cNvSpPr/>
              <p:nvPr/>
            </p:nvSpPr>
            <p:spPr>
              <a:xfrm>
                <a:off x="10751289" y="278676"/>
                <a:ext cx="27432" cy="109728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9" name="Google Shape;89;p15"/>
              <p:cNvSpPr/>
              <p:nvPr/>
            </p:nvSpPr>
            <p:spPr>
              <a:xfrm>
                <a:off x="10641180" y="357773"/>
                <a:ext cx="247650" cy="616036"/>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90" name="Google Shape;90;p15"/>
            <p:cNvGrpSpPr/>
            <p:nvPr/>
          </p:nvGrpSpPr>
          <p:grpSpPr>
            <a:xfrm>
              <a:off x="6297447" y="1419517"/>
              <a:ext cx="188449" cy="834973"/>
              <a:chOff x="10641180" y="605206"/>
              <a:chExt cx="247650" cy="1097280"/>
            </a:xfrm>
          </p:grpSpPr>
          <p:sp>
            <p:nvSpPr>
              <p:cNvPr id="91" name="Google Shape;91;p15"/>
              <p:cNvSpPr/>
              <p:nvPr/>
            </p:nvSpPr>
            <p:spPr>
              <a:xfrm>
                <a:off x="10751289" y="605206"/>
                <a:ext cx="27432" cy="109728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2" name="Google Shape;92;p15"/>
              <p:cNvSpPr/>
              <p:nvPr/>
            </p:nvSpPr>
            <p:spPr>
              <a:xfrm>
                <a:off x="10641180" y="684304"/>
                <a:ext cx="247650" cy="616036"/>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93" name="Google Shape;93;p15"/>
            <p:cNvGrpSpPr/>
            <p:nvPr/>
          </p:nvGrpSpPr>
          <p:grpSpPr>
            <a:xfrm>
              <a:off x="5615339" y="1500297"/>
              <a:ext cx="188449" cy="1471350"/>
              <a:chOff x="10641180" y="438150"/>
              <a:chExt cx="247650" cy="1828800"/>
            </a:xfrm>
          </p:grpSpPr>
          <p:sp>
            <p:nvSpPr>
              <p:cNvPr id="94" name="Google Shape;94;p15"/>
              <p:cNvSpPr/>
              <p:nvPr/>
            </p:nvSpPr>
            <p:spPr>
              <a:xfrm>
                <a:off x="10751289" y="438150"/>
                <a:ext cx="27432" cy="182880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5" name="Google Shape;95;p15"/>
              <p:cNvSpPr/>
              <p:nvPr/>
            </p:nvSpPr>
            <p:spPr>
              <a:xfrm>
                <a:off x="10641180" y="1044533"/>
                <a:ext cx="247650" cy="575236"/>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96" name="Google Shape;96;p15"/>
            <p:cNvGrpSpPr/>
            <p:nvPr/>
          </p:nvGrpSpPr>
          <p:grpSpPr>
            <a:xfrm>
              <a:off x="5378386" y="1777351"/>
              <a:ext cx="188449" cy="834973"/>
              <a:chOff x="10641180" y="500718"/>
              <a:chExt cx="247650" cy="1097280"/>
            </a:xfrm>
          </p:grpSpPr>
          <p:sp>
            <p:nvSpPr>
              <p:cNvPr id="97" name="Google Shape;97;p15"/>
              <p:cNvSpPr/>
              <p:nvPr/>
            </p:nvSpPr>
            <p:spPr>
              <a:xfrm>
                <a:off x="10751289" y="500718"/>
                <a:ext cx="27432" cy="109728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8" name="Google Shape;98;p15"/>
              <p:cNvSpPr/>
              <p:nvPr/>
            </p:nvSpPr>
            <p:spPr>
              <a:xfrm>
                <a:off x="10641180" y="579815"/>
                <a:ext cx="247650" cy="616035"/>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99" name="Google Shape;99;p15"/>
            <p:cNvGrpSpPr/>
            <p:nvPr/>
          </p:nvGrpSpPr>
          <p:grpSpPr>
            <a:xfrm>
              <a:off x="5836292" y="1859500"/>
              <a:ext cx="188449" cy="834973"/>
              <a:chOff x="10641180" y="500718"/>
              <a:chExt cx="247650" cy="1097280"/>
            </a:xfrm>
          </p:grpSpPr>
          <p:sp>
            <p:nvSpPr>
              <p:cNvPr id="100" name="Google Shape;100;p15"/>
              <p:cNvSpPr/>
              <p:nvPr/>
            </p:nvSpPr>
            <p:spPr>
              <a:xfrm>
                <a:off x="10751289" y="500718"/>
                <a:ext cx="27432" cy="109728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1" name="Google Shape;101;p15"/>
              <p:cNvSpPr/>
              <p:nvPr/>
            </p:nvSpPr>
            <p:spPr>
              <a:xfrm>
                <a:off x="10641180" y="579815"/>
                <a:ext cx="247650" cy="698171"/>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02" name="Google Shape;102;p15"/>
            <p:cNvGrpSpPr/>
            <p:nvPr/>
          </p:nvGrpSpPr>
          <p:grpSpPr>
            <a:xfrm>
              <a:off x="5161381" y="1476120"/>
              <a:ext cx="188449" cy="1391622"/>
              <a:chOff x="10641180" y="438150"/>
              <a:chExt cx="247650" cy="1828800"/>
            </a:xfrm>
          </p:grpSpPr>
          <p:sp>
            <p:nvSpPr>
              <p:cNvPr id="103" name="Google Shape;103;p15"/>
              <p:cNvSpPr/>
              <p:nvPr/>
            </p:nvSpPr>
            <p:spPr>
              <a:xfrm>
                <a:off x="10751289" y="438150"/>
                <a:ext cx="27432" cy="182880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4" name="Google Shape;104;p15"/>
              <p:cNvSpPr/>
              <p:nvPr/>
            </p:nvSpPr>
            <p:spPr>
              <a:xfrm>
                <a:off x="10641180" y="1044532"/>
                <a:ext cx="247650" cy="616035"/>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05" name="Google Shape;105;p15"/>
            <p:cNvGrpSpPr/>
            <p:nvPr/>
          </p:nvGrpSpPr>
          <p:grpSpPr>
            <a:xfrm>
              <a:off x="1758760" y="3523581"/>
              <a:ext cx="188449" cy="1391622"/>
              <a:chOff x="10641180" y="438150"/>
              <a:chExt cx="247650" cy="1828800"/>
            </a:xfrm>
          </p:grpSpPr>
          <p:sp>
            <p:nvSpPr>
              <p:cNvPr id="106" name="Google Shape;106;p15"/>
              <p:cNvSpPr/>
              <p:nvPr/>
            </p:nvSpPr>
            <p:spPr>
              <a:xfrm>
                <a:off x="10751289" y="438150"/>
                <a:ext cx="27432" cy="182880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7" name="Google Shape;107;p15"/>
              <p:cNvSpPr/>
              <p:nvPr/>
            </p:nvSpPr>
            <p:spPr>
              <a:xfrm>
                <a:off x="10641180" y="1044532"/>
                <a:ext cx="247650" cy="837951"/>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08" name="Google Shape;108;p15"/>
            <p:cNvGrpSpPr/>
            <p:nvPr/>
          </p:nvGrpSpPr>
          <p:grpSpPr>
            <a:xfrm>
              <a:off x="2890003" y="3736385"/>
              <a:ext cx="188449" cy="834973"/>
              <a:chOff x="10641180" y="500718"/>
              <a:chExt cx="247650" cy="1097280"/>
            </a:xfrm>
          </p:grpSpPr>
          <p:sp>
            <p:nvSpPr>
              <p:cNvPr id="109" name="Google Shape;109;p15"/>
              <p:cNvSpPr/>
              <p:nvPr/>
            </p:nvSpPr>
            <p:spPr>
              <a:xfrm>
                <a:off x="10751289" y="500718"/>
                <a:ext cx="27432" cy="109728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0" name="Google Shape;110;p15"/>
              <p:cNvSpPr/>
              <p:nvPr/>
            </p:nvSpPr>
            <p:spPr>
              <a:xfrm>
                <a:off x="10641180" y="579815"/>
                <a:ext cx="247650" cy="744129"/>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11" name="Google Shape;111;p15"/>
            <p:cNvGrpSpPr/>
            <p:nvPr/>
          </p:nvGrpSpPr>
          <p:grpSpPr>
            <a:xfrm>
              <a:off x="3127454" y="3327948"/>
              <a:ext cx="188449" cy="834973"/>
              <a:chOff x="10641180" y="500718"/>
              <a:chExt cx="247650" cy="1097280"/>
            </a:xfrm>
          </p:grpSpPr>
          <p:sp>
            <p:nvSpPr>
              <p:cNvPr id="112" name="Google Shape;112;p15"/>
              <p:cNvSpPr/>
              <p:nvPr/>
            </p:nvSpPr>
            <p:spPr>
              <a:xfrm>
                <a:off x="10751289" y="500718"/>
                <a:ext cx="27432" cy="109728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3" name="Google Shape;113;p15"/>
              <p:cNvSpPr/>
              <p:nvPr/>
            </p:nvSpPr>
            <p:spPr>
              <a:xfrm>
                <a:off x="10641180" y="579815"/>
                <a:ext cx="247650" cy="784376"/>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14" name="Google Shape;114;p15"/>
            <p:cNvGrpSpPr/>
            <p:nvPr/>
          </p:nvGrpSpPr>
          <p:grpSpPr>
            <a:xfrm>
              <a:off x="3351372" y="3111280"/>
              <a:ext cx="188449" cy="834973"/>
              <a:chOff x="10641180" y="500718"/>
              <a:chExt cx="247650" cy="1097280"/>
            </a:xfrm>
          </p:grpSpPr>
          <p:sp>
            <p:nvSpPr>
              <p:cNvPr id="115" name="Google Shape;115;p15"/>
              <p:cNvSpPr/>
              <p:nvPr/>
            </p:nvSpPr>
            <p:spPr>
              <a:xfrm>
                <a:off x="10751289" y="500718"/>
                <a:ext cx="27432" cy="109728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6" name="Google Shape;116;p15"/>
              <p:cNvSpPr/>
              <p:nvPr/>
            </p:nvSpPr>
            <p:spPr>
              <a:xfrm>
                <a:off x="10641180" y="741341"/>
                <a:ext cx="247650" cy="616035"/>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17" name="Google Shape;117;p15"/>
            <p:cNvGrpSpPr/>
            <p:nvPr/>
          </p:nvGrpSpPr>
          <p:grpSpPr>
            <a:xfrm>
              <a:off x="4028872" y="3339995"/>
              <a:ext cx="188449" cy="834973"/>
              <a:chOff x="10641180" y="500718"/>
              <a:chExt cx="247650" cy="1097280"/>
            </a:xfrm>
          </p:grpSpPr>
          <p:sp>
            <p:nvSpPr>
              <p:cNvPr id="118" name="Google Shape;118;p15"/>
              <p:cNvSpPr/>
              <p:nvPr/>
            </p:nvSpPr>
            <p:spPr>
              <a:xfrm>
                <a:off x="10751289" y="500718"/>
                <a:ext cx="27432" cy="109728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9" name="Google Shape;119;p15"/>
              <p:cNvSpPr/>
              <p:nvPr/>
            </p:nvSpPr>
            <p:spPr>
              <a:xfrm>
                <a:off x="10641180" y="741341"/>
                <a:ext cx="247650" cy="396217"/>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20" name="Google Shape;120;p15"/>
            <p:cNvGrpSpPr/>
            <p:nvPr/>
          </p:nvGrpSpPr>
          <p:grpSpPr>
            <a:xfrm>
              <a:off x="3780151" y="3424981"/>
              <a:ext cx="188449" cy="1391622"/>
              <a:chOff x="10641180" y="438150"/>
              <a:chExt cx="247650" cy="1828800"/>
            </a:xfrm>
          </p:grpSpPr>
          <p:sp>
            <p:nvSpPr>
              <p:cNvPr id="121" name="Google Shape;121;p15"/>
              <p:cNvSpPr/>
              <p:nvPr/>
            </p:nvSpPr>
            <p:spPr>
              <a:xfrm>
                <a:off x="10751289" y="438150"/>
                <a:ext cx="27432" cy="182880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2" name="Google Shape;122;p15"/>
              <p:cNvSpPr/>
              <p:nvPr/>
            </p:nvSpPr>
            <p:spPr>
              <a:xfrm>
                <a:off x="10641180" y="1044533"/>
                <a:ext cx="247650" cy="363382"/>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23" name="Google Shape;123;p15"/>
            <p:cNvGrpSpPr/>
            <p:nvPr/>
          </p:nvGrpSpPr>
          <p:grpSpPr>
            <a:xfrm>
              <a:off x="6056431" y="1499565"/>
              <a:ext cx="188449" cy="834973"/>
              <a:chOff x="10641180" y="605206"/>
              <a:chExt cx="247650" cy="1097280"/>
            </a:xfrm>
          </p:grpSpPr>
          <p:sp>
            <p:nvSpPr>
              <p:cNvPr id="124" name="Google Shape;124;p15"/>
              <p:cNvSpPr/>
              <p:nvPr/>
            </p:nvSpPr>
            <p:spPr>
              <a:xfrm>
                <a:off x="10751289" y="605206"/>
                <a:ext cx="27432" cy="109728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5" name="Google Shape;125;p15"/>
              <p:cNvSpPr/>
              <p:nvPr/>
            </p:nvSpPr>
            <p:spPr>
              <a:xfrm>
                <a:off x="10641180" y="684304"/>
                <a:ext cx="247650" cy="825773"/>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Image slide layout">
  <p:cSld name="5_Image slide layout">
    <p:spTree>
      <p:nvGrpSpPr>
        <p:cNvPr id="126" name="Shape 126"/>
        <p:cNvGrpSpPr/>
        <p:nvPr/>
      </p:nvGrpSpPr>
      <p:grpSpPr>
        <a:xfrm>
          <a:off x="0" y="0"/>
          <a:ext cx="0" cy="0"/>
          <a:chOff x="0" y="0"/>
          <a:chExt cx="0" cy="0"/>
        </a:xfrm>
      </p:grpSpPr>
      <p:sp>
        <p:nvSpPr>
          <p:cNvPr id="127" name="Google Shape;127;p16"/>
          <p:cNvSpPr/>
          <p:nvPr>
            <p:ph idx="2" type="pic"/>
          </p:nvPr>
        </p:nvSpPr>
        <p:spPr>
          <a:xfrm>
            <a:off x="528638" y="551833"/>
            <a:ext cx="5317686" cy="4185537"/>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800"/>
              <a:buFont typeface="Arial"/>
              <a:buNone/>
              <a:defRPr b="0" i="0" sz="18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8" name="Google Shape;128;p16"/>
          <p:cNvSpPr/>
          <p:nvPr>
            <p:ph idx="3" type="pic"/>
          </p:nvPr>
        </p:nvSpPr>
        <p:spPr>
          <a:xfrm>
            <a:off x="6345676" y="2134199"/>
            <a:ext cx="5317686" cy="4185537"/>
          </a:xfrm>
          <a:prstGeom prst="rect">
            <a:avLst/>
          </a:prstGeom>
          <a:solidFill>
            <a:srgbClr val="F2F2F2"/>
          </a:solidFill>
          <a:ln>
            <a:noFill/>
          </a:ln>
        </p:spPr>
        <p:txBody>
          <a:bodyPr anchorCtr="0" anchor="ctr" bIns="45700" lIns="91425" spcFirstLastPara="1" rIns="91425" wrap="square" tIns="45700">
            <a:noAutofit/>
          </a:bodyPr>
          <a:lstStyle>
            <a:lvl1pPr lvl="0" marR="0" rtl="0" algn="l">
              <a:lnSpc>
                <a:spcPct val="90000"/>
              </a:lnSpc>
              <a:spcBef>
                <a:spcPts val="1000"/>
              </a:spcBef>
              <a:spcAft>
                <a:spcPts val="0"/>
              </a:spcAft>
              <a:buClr>
                <a:srgbClr val="3F3F3F"/>
              </a:buClr>
              <a:buSzPts val="1800"/>
              <a:buFont typeface="Arial"/>
              <a:buNone/>
              <a:defRPr b="0" i="0" sz="18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Image slide layout">
  <p:cSld name="6_Image slide layout">
    <p:spTree>
      <p:nvGrpSpPr>
        <p:cNvPr id="129" name="Shape 129"/>
        <p:cNvGrpSpPr/>
        <p:nvPr/>
      </p:nvGrpSpPr>
      <p:grpSpPr>
        <a:xfrm>
          <a:off x="0" y="0"/>
          <a:ext cx="0" cy="0"/>
          <a:chOff x="0" y="0"/>
          <a:chExt cx="0" cy="0"/>
        </a:xfrm>
      </p:grpSpPr>
      <p:sp>
        <p:nvSpPr>
          <p:cNvPr id="130" name="Google Shape;130;p17"/>
          <p:cNvSpPr/>
          <p:nvPr/>
        </p:nvSpPr>
        <p:spPr>
          <a:xfrm>
            <a:off x="826852" y="0"/>
            <a:ext cx="4562272" cy="417316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1" name="Google Shape;131;p17"/>
          <p:cNvSpPr/>
          <p:nvPr>
            <p:ph idx="2" type="pic"/>
          </p:nvPr>
        </p:nvSpPr>
        <p:spPr>
          <a:xfrm>
            <a:off x="2490281" y="3287949"/>
            <a:ext cx="8874868" cy="2922351"/>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800"/>
              <a:buFont typeface="Arial"/>
              <a:buNone/>
              <a:defRPr b="0" i="0" sz="18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Image slide layout">
  <p:cSld name="7_Image slide layout">
    <p:spTree>
      <p:nvGrpSpPr>
        <p:cNvPr id="132" name="Shape 132"/>
        <p:cNvGrpSpPr/>
        <p:nvPr/>
      </p:nvGrpSpPr>
      <p:grpSpPr>
        <a:xfrm>
          <a:off x="0" y="0"/>
          <a:ext cx="0" cy="0"/>
          <a:chOff x="0" y="0"/>
          <a:chExt cx="0" cy="0"/>
        </a:xfrm>
      </p:grpSpPr>
      <p:sp>
        <p:nvSpPr>
          <p:cNvPr id="133" name="Google Shape;133;p18"/>
          <p:cNvSpPr/>
          <p:nvPr>
            <p:ph idx="2" type="pic"/>
          </p:nvPr>
        </p:nvSpPr>
        <p:spPr>
          <a:xfrm>
            <a:off x="3780714" y="121525"/>
            <a:ext cx="8411286" cy="6736476"/>
          </a:xfrm>
          <a:prstGeom prst="rect">
            <a:avLst/>
          </a:prstGeom>
          <a:solidFill>
            <a:srgbClr val="F2F2F2"/>
          </a:solidFill>
          <a:ln>
            <a:noFill/>
          </a:ln>
        </p:spPr>
        <p:txBody>
          <a:bodyPr anchorCtr="0" anchor="ctr" bIns="45700" lIns="91425" spcFirstLastPara="1" rIns="91425" wrap="square" tIns="45700">
            <a:noAutofit/>
          </a:bodyPr>
          <a:lstStyle>
            <a:lvl1pPr lvl="0" marR="0" rtl="0" algn="l">
              <a:lnSpc>
                <a:spcPct val="90000"/>
              </a:lnSpc>
              <a:spcBef>
                <a:spcPts val="10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Image slide layout">
  <p:cSld name="8_Image slide layout">
    <p:spTree>
      <p:nvGrpSpPr>
        <p:cNvPr id="134" name="Shape 134"/>
        <p:cNvGrpSpPr/>
        <p:nvPr/>
      </p:nvGrpSpPr>
      <p:grpSpPr>
        <a:xfrm>
          <a:off x="0" y="0"/>
          <a:ext cx="0" cy="0"/>
          <a:chOff x="0" y="0"/>
          <a:chExt cx="0" cy="0"/>
        </a:xfrm>
      </p:grpSpPr>
      <p:sp>
        <p:nvSpPr>
          <p:cNvPr id="135" name="Google Shape;135;p19"/>
          <p:cNvSpPr/>
          <p:nvPr>
            <p:ph idx="2" type="pic"/>
          </p:nvPr>
        </p:nvSpPr>
        <p:spPr>
          <a:xfrm>
            <a:off x="561962" y="0"/>
            <a:ext cx="11068076" cy="404622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800"/>
              <a:buFont typeface="Arial"/>
              <a:buNone/>
              <a:defRPr b="0" i="0" sz="18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9_Image slide layout">
  <p:cSld name="9_Image slide layout">
    <p:spTree>
      <p:nvGrpSpPr>
        <p:cNvPr id="136" name="Shape 136"/>
        <p:cNvGrpSpPr/>
        <p:nvPr/>
      </p:nvGrpSpPr>
      <p:grpSpPr>
        <a:xfrm>
          <a:off x="0" y="0"/>
          <a:ext cx="0" cy="0"/>
          <a:chOff x="0" y="0"/>
          <a:chExt cx="0" cy="0"/>
        </a:xfrm>
      </p:grpSpPr>
      <p:sp>
        <p:nvSpPr>
          <p:cNvPr id="137" name="Google Shape;137;p20"/>
          <p:cNvSpPr/>
          <p:nvPr>
            <p:ph idx="2" type="pic"/>
          </p:nvPr>
        </p:nvSpPr>
        <p:spPr>
          <a:xfrm>
            <a:off x="0" y="0"/>
            <a:ext cx="9511468" cy="6858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800"/>
              <a:buFont typeface="Arial"/>
              <a:buNone/>
              <a:defRPr b="0" i="0" sz="18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0_Image slide layout">
  <p:cSld name="10_Image slide layout">
    <p:spTree>
      <p:nvGrpSpPr>
        <p:cNvPr id="138" name="Shape 138"/>
        <p:cNvGrpSpPr/>
        <p:nvPr/>
      </p:nvGrpSpPr>
      <p:grpSpPr>
        <a:xfrm>
          <a:off x="0" y="0"/>
          <a:ext cx="0" cy="0"/>
          <a:chOff x="0" y="0"/>
          <a:chExt cx="0" cy="0"/>
        </a:xfrm>
      </p:grpSpPr>
      <p:sp>
        <p:nvSpPr>
          <p:cNvPr id="139" name="Google Shape;139;p21"/>
          <p:cNvSpPr/>
          <p:nvPr>
            <p:ph idx="2" type="pic"/>
          </p:nvPr>
        </p:nvSpPr>
        <p:spPr>
          <a:xfrm>
            <a:off x="649480" y="1157591"/>
            <a:ext cx="10893040" cy="454281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800"/>
              <a:buFont typeface="Arial"/>
              <a:buNone/>
              <a:defRPr b="0" i="0" sz="18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d slide layout">
  <p:cSld name="End slide layout">
    <p:bg>
      <p:bgPr>
        <a:blipFill>
          <a:blip r:embed="rId2">
            <a:alphaModFix/>
          </a:blip>
          <a:stretch>
            <a:fillRect/>
          </a:stretch>
        </a:blipFill>
      </p:bgPr>
    </p:bg>
    <p:spTree>
      <p:nvGrpSpPr>
        <p:cNvPr id="7" name="Shape 7"/>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Style slide layout">
  <p:cSld name="1_Style slide layout">
    <p:bg>
      <p:bgPr>
        <a:blipFill>
          <a:blip r:embed="rId2">
            <a:alphaModFix/>
          </a:blip>
          <a:stretch>
            <a:fillRect/>
          </a:stretch>
        </a:blipFill>
      </p:bgPr>
    </p:bg>
    <p:spTree>
      <p:nvGrpSpPr>
        <p:cNvPr id="140" name="Shape 140"/>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Style slide layout">
  <p:cSld name="2_Style slide layout">
    <p:bg>
      <p:bgPr>
        <a:blipFill>
          <a:blip r:embed="rId2">
            <a:alphaModFix/>
          </a:blip>
          <a:stretch>
            <a:fillRect/>
          </a:stretch>
        </a:blipFill>
      </p:bgPr>
    </p:bg>
    <p:spTree>
      <p:nvGrpSpPr>
        <p:cNvPr id="141" name="Shape 141"/>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NG sets layout">
  <p:cSld name="PNG sets layout">
    <p:bg>
      <p:bgPr>
        <a:blipFill>
          <a:blip r:embed="rId2">
            <a:alphaModFix/>
          </a:blip>
          <a:stretch>
            <a:fillRect/>
          </a:stretch>
        </a:blipFill>
      </p:bgPr>
    </p:bg>
    <p:spTree>
      <p:nvGrpSpPr>
        <p:cNvPr id="142" name="Shape 142"/>
        <p:cNvGrpSpPr/>
        <p:nvPr/>
      </p:nvGrpSpPr>
      <p:grpSpPr>
        <a:xfrm>
          <a:off x="0" y="0"/>
          <a:ext cx="0" cy="0"/>
          <a:chOff x="0" y="0"/>
          <a:chExt cx="0" cy="0"/>
        </a:xfrm>
      </p:grpSpPr>
      <p:sp>
        <p:nvSpPr>
          <p:cNvPr id="143" name="Google Shape;143;p24"/>
          <p:cNvSpPr txBox="1"/>
          <p:nvPr>
            <p:ph idx="1" type="body"/>
          </p:nvPr>
        </p:nvSpPr>
        <p:spPr>
          <a:xfrm>
            <a:off x="323529" y="245392"/>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Icon sets layout">
  <p:cSld name="1_Icon sets layout">
    <p:spTree>
      <p:nvGrpSpPr>
        <p:cNvPr id="144" name="Shape 144"/>
        <p:cNvGrpSpPr/>
        <p:nvPr/>
      </p:nvGrpSpPr>
      <p:grpSpPr>
        <a:xfrm>
          <a:off x="0" y="0"/>
          <a:ext cx="0" cy="0"/>
          <a:chOff x="0" y="0"/>
          <a:chExt cx="0" cy="0"/>
        </a:xfrm>
      </p:grpSpPr>
      <p:sp>
        <p:nvSpPr>
          <p:cNvPr id="145" name="Google Shape;145;p25"/>
          <p:cNvSpPr txBox="1"/>
          <p:nvPr>
            <p:ph idx="1" type="body"/>
          </p:nvPr>
        </p:nvSpPr>
        <p:spPr>
          <a:xfrm>
            <a:off x="323529" y="123478"/>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46" name="Google Shape;146;p25"/>
          <p:cNvSpPr/>
          <p:nvPr/>
        </p:nvSpPr>
        <p:spPr>
          <a:xfrm>
            <a:off x="354010" y="1131591"/>
            <a:ext cx="3560767" cy="5402561"/>
          </a:xfrm>
          <a:prstGeom prst="roundRect">
            <a:avLst>
              <a:gd fmla="val 3968"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1">
              <a:solidFill>
                <a:schemeClr val="lt1"/>
              </a:solidFill>
              <a:latin typeface="Arial"/>
              <a:ea typeface="Arial"/>
              <a:cs typeface="Arial"/>
              <a:sym typeface="Arial"/>
            </a:endParaRPr>
          </a:p>
        </p:txBody>
      </p:sp>
      <p:sp>
        <p:nvSpPr>
          <p:cNvPr id="147" name="Google Shape;147;p25"/>
          <p:cNvSpPr/>
          <p:nvPr/>
        </p:nvSpPr>
        <p:spPr>
          <a:xfrm>
            <a:off x="531933" y="1347500"/>
            <a:ext cx="153868" cy="5015200"/>
          </a:xfrm>
          <a:prstGeom prst="roundRect">
            <a:avLst>
              <a:gd fmla="val 50000" name="adj"/>
            </a:avLst>
          </a:prstGeom>
          <a:solidFill>
            <a:schemeClr val="lt1">
              <a:alpha val="4078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1">
              <a:solidFill>
                <a:schemeClr val="lt1"/>
              </a:solidFill>
              <a:latin typeface="Arial"/>
              <a:ea typeface="Arial"/>
              <a:cs typeface="Arial"/>
              <a:sym typeface="Arial"/>
            </a:endParaRPr>
          </a:p>
        </p:txBody>
      </p:sp>
      <p:sp>
        <p:nvSpPr>
          <p:cNvPr id="148" name="Google Shape;148;p25"/>
          <p:cNvSpPr/>
          <p:nvPr/>
        </p:nvSpPr>
        <p:spPr>
          <a:xfrm rot="5400000">
            <a:off x="3057177" y="1276653"/>
            <a:ext cx="685849" cy="685148"/>
          </a:xfrm>
          <a:prstGeom prst="halfFrame">
            <a:avLst>
              <a:gd fmla="val 23728" name="adj1"/>
              <a:gd fmla="val 24642" name="adj2"/>
            </a:avLst>
          </a:prstGeom>
          <a:solidFill>
            <a:schemeClr val="lt1">
              <a:alpha val="2274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1">
              <a:solidFill>
                <a:srgbClr val="262626"/>
              </a:solidFill>
              <a:latin typeface="Arial"/>
              <a:ea typeface="Arial"/>
              <a:cs typeface="Arial"/>
              <a:sym typeface="Arial"/>
            </a:endParaRPr>
          </a:p>
        </p:txBody>
      </p:sp>
      <p:sp>
        <p:nvSpPr>
          <p:cNvPr id="149" name="Google Shape;149;p25"/>
          <p:cNvSpPr txBox="1"/>
          <p:nvPr/>
        </p:nvSpPr>
        <p:spPr>
          <a:xfrm>
            <a:off x="711704" y="1637214"/>
            <a:ext cx="2232248" cy="52322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You can Resize without losing quality</a:t>
            </a:r>
            <a:endParaRPr b="1" sz="1400">
              <a:solidFill>
                <a:schemeClr val="lt1"/>
              </a:solidFill>
              <a:latin typeface="Arial"/>
              <a:ea typeface="Arial"/>
              <a:cs typeface="Arial"/>
              <a:sym typeface="Arial"/>
            </a:endParaRPr>
          </a:p>
        </p:txBody>
      </p:sp>
      <p:sp>
        <p:nvSpPr>
          <p:cNvPr id="150" name="Google Shape;150;p25"/>
          <p:cNvSpPr txBox="1"/>
          <p:nvPr/>
        </p:nvSpPr>
        <p:spPr>
          <a:xfrm>
            <a:off x="711704" y="2127463"/>
            <a:ext cx="2232248" cy="73866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You can Change Fill Color &amp;</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Line Color</a:t>
            </a:r>
            <a:endParaRPr b="1" sz="1400">
              <a:solidFill>
                <a:schemeClr val="lt1"/>
              </a:solidFill>
              <a:latin typeface="Arial"/>
              <a:ea typeface="Arial"/>
              <a:cs typeface="Arial"/>
              <a:sym typeface="Arial"/>
            </a:endParaRPr>
          </a:p>
        </p:txBody>
      </p:sp>
      <p:sp>
        <p:nvSpPr>
          <p:cNvPr id="151" name="Google Shape;151;p25"/>
          <p:cNvSpPr txBox="1"/>
          <p:nvPr/>
        </p:nvSpPr>
        <p:spPr>
          <a:xfrm>
            <a:off x="721229" y="5808438"/>
            <a:ext cx="2232000" cy="3077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lt1"/>
                </a:solidFill>
                <a:latin typeface="Arial"/>
                <a:ea typeface="Arial"/>
                <a:cs typeface="Arial"/>
                <a:sym typeface="Arial"/>
              </a:rPr>
              <a:t>www.allppt.com</a:t>
            </a:r>
            <a:endParaRPr sz="1400">
              <a:solidFill>
                <a:schemeClr val="lt1"/>
              </a:solidFill>
              <a:latin typeface="Arial"/>
              <a:ea typeface="Arial"/>
              <a:cs typeface="Arial"/>
              <a:sym typeface="Arial"/>
            </a:endParaRPr>
          </a:p>
        </p:txBody>
      </p:sp>
      <p:sp>
        <p:nvSpPr>
          <p:cNvPr id="152" name="Google Shape;152;p25"/>
          <p:cNvSpPr txBox="1"/>
          <p:nvPr/>
        </p:nvSpPr>
        <p:spPr>
          <a:xfrm>
            <a:off x="721229" y="4450324"/>
            <a:ext cx="2717296" cy="138499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800">
                <a:solidFill>
                  <a:schemeClr val="lt1"/>
                </a:solidFill>
                <a:latin typeface="Arial"/>
                <a:ea typeface="Arial"/>
                <a:cs typeface="Arial"/>
                <a:sym typeface="Arial"/>
              </a:rPr>
              <a:t>FREE </a:t>
            </a:r>
            <a:endParaRPr/>
          </a:p>
          <a:p>
            <a:pPr indent="0" lvl="0" marL="0" marR="0" rtl="0" algn="l">
              <a:spcBef>
                <a:spcPts val="0"/>
              </a:spcBef>
              <a:spcAft>
                <a:spcPts val="0"/>
              </a:spcAft>
              <a:buNone/>
            </a:pPr>
            <a:r>
              <a:rPr b="1" lang="en-US" sz="2800">
                <a:solidFill>
                  <a:schemeClr val="lt1"/>
                </a:solidFill>
                <a:latin typeface="Arial"/>
                <a:ea typeface="Arial"/>
                <a:cs typeface="Arial"/>
                <a:sym typeface="Arial"/>
              </a:rPr>
              <a:t>PPT TEMPLATES</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Break Slide layout">
  <p:cSld name="Section Break Slide layout">
    <p:bg>
      <p:bgPr>
        <a:solidFill>
          <a:schemeClr val="accent1"/>
        </a:solidFill>
      </p:bgPr>
    </p:bg>
    <p:spTree>
      <p:nvGrpSpPr>
        <p:cNvPr id="154" name="Shape 154"/>
        <p:cNvGrpSpPr/>
        <p:nvPr/>
      </p:nvGrpSpPr>
      <p:grpSpPr>
        <a:xfrm>
          <a:off x="0" y="0"/>
          <a:ext cx="0" cy="0"/>
          <a:chOff x="0" y="0"/>
          <a:chExt cx="0" cy="0"/>
        </a:xfrm>
      </p:grpSpPr>
      <p:grpSp>
        <p:nvGrpSpPr>
          <p:cNvPr id="155" name="Google Shape;155;p27"/>
          <p:cNvGrpSpPr/>
          <p:nvPr/>
        </p:nvGrpSpPr>
        <p:grpSpPr>
          <a:xfrm>
            <a:off x="1439780" y="458044"/>
            <a:ext cx="9415960" cy="5864435"/>
            <a:chOff x="1102807" y="1419517"/>
            <a:chExt cx="5383089" cy="3796702"/>
          </a:xfrm>
        </p:grpSpPr>
        <p:grpSp>
          <p:nvGrpSpPr>
            <p:cNvPr id="156" name="Google Shape;156;p27"/>
            <p:cNvGrpSpPr/>
            <p:nvPr/>
          </p:nvGrpSpPr>
          <p:grpSpPr>
            <a:xfrm>
              <a:off x="3564744" y="2898363"/>
              <a:ext cx="188449" cy="1471350"/>
              <a:chOff x="10641180" y="438150"/>
              <a:chExt cx="247650" cy="1828800"/>
            </a:xfrm>
          </p:grpSpPr>
          <p:sp>
            <p:nvSpPr>
              <p:cNvPr id="157" name="Google Shape;157;p27"/>
              <p:cNvSpPr/>
              <p:nvPr/>
            </p:nvSpPr>
            <p:spPr>
              <a:xfrm>
                <a:off x="10751289" y="438150"/>
                <a:ext cx="27432" cy="182880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8" name="Google Shape;158;p27"/>
              <p:cNvSpPr/>
              <p:nvPr/>
            </p:nvSpPr>
            <p:spPr>
              <a:xfrm>
                <a:off x="10641180" y="1044532"/>
                <a:ext cx="247650" cy="97017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59" name="Google Shape;159;p27"/>
            <p:cNvGrpSpPr/>
            <p:nvPr/>
          </p:nvGrpSpPr>
          <p:grpSpPr>
            <a:xfrm>
              <a:off x="1537138" y="3468044"/>
              <a:ext cx="188449" cy="1391622"/>
              <a:chOff x="10641180" y="-97372"/>
              <a:chExt cx="247650" cy="1828800"/>
            </a:xfrm>
          </p:grpSpPr>
          <p:sp>
            <p:nvSpPr>
              <p:cNvPr id="160" name="Google Shape;160;p27"/>
              <p:cNvSpPr/>
              <p:nvPr/>
            </p:nvSpPr>
            <p:spPr>
              <a:xfrm>
                <a:off x="10751289" y="-97372"/>
                <a:ext cx="27432" cy="182880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1" name="Google Shape;161;p27"/>
              <p:cNvSpPr/>
              <p:nvPr/>
            </p:nvSpPr>
            <p:spPr>
              <a:xfrm>
                <a:off x="10641180" y="509010"/>
                <a:ext cx="247650" cy="75988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62" name="Google Shape;162;p27"/>
            <p:cNvGrpSpPr/>
            <p:nvPr/>
          </p:nvGrpSpPr>
          <p:grpSpPr>
            <a:xfrm>
              <a:off x="4244956" y="2379454"/>
              <a:ext cx="188449" cy="1600365"/>
              <a:chOff x="10641180" y="362514"/>
              <a:chExt cx="247650" cy="1989158"/>
            </a:xfrm>
          </p:grpSpPr>
          <p:sp>
            <p:nvSpPr>
              <p:cNvPr id="163" name="Google Shape;163;p27"/>
              <p:cNvSpPr/>
              <p:nvPr/>
            </p:nvSpPr>
            <p:spPr>
              <a:xfrm>
                <a:off x="10751289" y="362514"/>
                <a:ext cx="27432" cy="1989158"/>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4" name="Google Shape;164;p27"/>
              <p:cNvSpPr/>
              <p:nvPr/>
            </p:nvSpPr>
            <p:spPr>
              <a:xfrm>
                <a:off x="10641180" y="494815"/>
                <a:ext cx="247650" cy="1611559"/>
              </a:xfrm>
              <a:prstGeom prst="roundRect">
                <a:avLst>
                  <a:gd fmla="val 46154"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65" name="Google Shape;165;p27"/>
            <p:cNvGrpSpPr/>
            <p:nvPr/>
          </p:nvGrpSpPr>
          <p:grpSpPr>
            <a:xfrm>
              <a:off x="4916747" y="1757491"/>
              <a:ext cx="188449" cy="1600365"/>
              <a:chOff x="10641180" y="362514"/>
              <a:chExt cx="247650" cy="1989158"/>
            </a:xfrm>
          </p:grpSpPr>
          <p:sp>
            <p:nvSpPr>
              <p:cNvPr id="166" name="Google Shape;166;p27"/>
              <p:cNvSpPr/>
              <p:nvPr/>
            </p:nvSpPr>
            <p:spPr>
              <a:xfrm>
                <a:off x="10751289" y="362514"/>
                <a:ext cx="27432" cy="1989158"/>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7" name="Google Shape;167;p27"/>
              <p:cNvSpPr/>
              <p:nvPr/>
            </p:nvSpPr>
            <p:spPr>
              <a:xfrm>
                <a:off x="10641180" y="820641"/>
                <a:ext cx="247650" cy="959907"/>
              </a:xfrm>
              <a:prstGeom prst="roundRect">
                <a:avLst>
                  <a:gd fmla="val 46154"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68" name="Google Shape;168;p27"/>
            <p:cNvGrpSpPr/>
            <p:nvPr/>
          </p:nvGrpSpPr>
          <p:grpSpPr>
            <a:xfrm>
              <a:off x="1976172" y="3527844"/>
              <a:ext cx="188449" cy="834973"/>
              <a:chOff x="10641180" y="500718"/>
              <a:chExt cx="247650" cy="1097280"/>
            </a:xfrm>
          </p:grpSpPr>
          <p:sp>
            <p:nvSpPr>
              <p:cNvPr id="169" name="Google Shape;169;p27"/>
              <p:cNvSpPr/>
              <p:nvPr/>
            </p:nvSpPr>
            <p:spPr>
              <a:xfrm>
                <a:off x="10751289" y="500718"/>
                <a:ext cx="27432" cy="109728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0" name="Google Shape;170;p27"/>
              <p:cNvSpPr/>
              <p:nvPr/>
            </p:nvSpPr>
            <p:spPr>
              <a:xfrm>
                <a:off x="10641180" y="741341"/>
                <a:ext cx="247650" cy="616035"/>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71" name="Google Shape;171;p27"/>
            <p:cNvGrpSpPr/>
            <p:nvPr/>
          </p:nvGrpSpPr>
          <p:grpSpPr>
            <a:xfrm>
              <a:off x="2673093" y="3824597"/>
              <a:ext cx="188449" cy="1391622"/>
              <a:chOff x="10630391" y="1182550"/>
              <a:chExt cx="247650" cy="1828800"/>
            </a:xfrm>
          </p:grpSpPr>
          <p:sp>
            <p:nvSpPr>
              <p:cNvPr id="172" name="Google Shape;172;p27"/>
              <p:cNvSpPr/>
              <p:nvPr/>
            </p:nvSpPr>
            <p:spPr>
              <a:xfrm>
                <a:off x="10722133" y="1182550"/>
                <a:ext cx="27432" cy="182880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3" name="Google Shape;173;p27"/>
              <p:cNvSpPr/>
              <p:nvPr/>
            </p:nvSpPr>
            <p:spPr>
              <a:xfrm>
                <a:off x="10630391" y="1455616"/>
                <a:ext cx="247650" cy="724247"/>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74" name="Google Shape;174;p27"/>
            <p:cNvGrpSpPr/>
            <p:nvPr/>
          </p:nvGrpSpPr>
          <p:grpSpPr>
            <a:xfrm>
              <a:off x="4916748" y="1881571"/>
              <a:ext cx="188449" cy="1391622"/>
              <a:chOff x="10662618" y="438150"/>
              <a:chExt cx="247650" cy="1828800"/>
            </a:xfrm>
          </p:grpSpPr>
          <p:sp>
            <p:nvSpPr>
              <p:cNvPr id="175" name="Google Shape;175;p27"/>
              <p:cNvSpPr/>
              <p:nvPr/>
            </p:nvSpPr>
            <p:spPr>
              <a:xfrm>
                <a:off x="10772727" y="438150"/>
                <a:ext cx="27432" cy="182880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6" name="Google Shape;176;p27"/>
              <p:cNvSpPr/>
              <p:nvPr/>
            </p:nvSpPr>
            <p:spPr>
              <a:xfrm>
                <a:off x="10662618" y="736515"/>
                <a:ext cx="247650" cy="1014902"/>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77" name="Google Shape;177;p27"/>
            <p:cNvGrpSpPr/>
            <p:nvPr/>
          </p:nvGrpSpPr>
          <p:grpSpPr>
            <a:xfrm>
              <a:off x="4469240" y="2121847"/>
              <a:ext cx="188449" cy="834973"/>
              <a:chOff x="10641180" y="500718"/>
              <a:chExt cx="247650" cy="1097280"/>
            </a:xfrm>
          </p:grpSpPr>
          <p:sp>
            <p:nvSpPr>
              <p:cNvPr id="178" name="Google Shape;178;p27"/>
              <p:cNvSpPr/>
              <p:nvPr/>
            </p:nvSpPr>
            <p:spPr>
              <a:xfrm>
                <a:off x="10751289" y="500718"/>
                <a:ext cx="27432" cy="109728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9" name="Google Shape;179;p27"/>
              <p:cNvSpPr/>
              <p:nvPr/>
            </p:nvSpPr>
            <p:spPr>
              <a:xfrm>
                <a:off x="10641180" y="741341"/>
                <a:ext cx="247650" cy="389377"/>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80" name="Google Shape;180;p27"/>
            <p:cNvGrpSpPr/>
            <p:nvPr/>
          </p:nvGrpSpPr>
          <p:grpSpPr>
            <a:xfrm>
              <a:off x="4685783" y="2027235"/>
              <a:ext cx="188449" cy="1391622"/>
              <a:chOff x="10641180" y="438150"/>
              <a:chExt cx="247650" cy="1828800"/>
            </a:xfrm>
          </p:grpSpPr>
          <p:sp>
            <p:nvSpPr>
              <p:cNvPr id="181" name="Google Shape;181;p27"/>
              <p:cNvSpPr/>
              <p:nvPr/>
            </p:nvSpPr>
            <p:spPr>
              <a:xfrm>
                <a:off x="10751289" y="438150"/>
                <a:ext cx="27432" cy="182880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2" name="Google Shape;182;p27"/>
              <p:cNvSpPr/>
              <p:nvPr/>
            </p:nvSpPr>
            <p:spPr>
              <a:xfrm>
                <a:off x="10641180" y="1044532"/>
                <a:ext cx="247650" cy="616035"/>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83" name="Google Shape;183;p27"/>
            <p:cNvGrpSpPr/>
            <p:nvPr/>
          </p:nvGrpSpPr>
          <p:grpSpPr>
            <a:xfrm>
              <a:off x="2217349" y="3528766"/>
              <a:ext cx="188449" cy="1391622"/>
              <a:chOff x="10653055" y="438150"/>
              <a:chExt cx="247650" cy="1828800"/>
            </a:xfrm>
          </p:grpSpPr>
          <p:sp>
            <p:nvSpPr>
              <p:cNvPr id="184" name="Google Shape;184;p27"/>
              <p:cNvSpPr/>
              <p:nvPr/>
            </p:nvSpPr>
            <p:spPr>
              <a:xfrm>
                <a:off x="10751289" y="438150"/>
                <a:ext cx="27432" cy="182880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5" name="Google Shape;185;p27"/>
              <p:cNvSpPr/>
              <p:nvPr/>
            </p:nvSpPr>
            <p:spPr>
              <a:xfrm>
                <a:off x="10653055" y="682991"/>
                <a:ext cx="247650" cy="1056674"/>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86" name="Google Shape;186;p27"/>
            <p:cNvGrpSpPr/>
            <p:nvPr/>
          </p:nvGrpSpPr>
          <p:grpSpPr>
            <a:xfrm>
              <a:off x="2440454" y="3979819"/>
              <a:ext cx="188449" cy="834973"/>
              <a:chOff x="10641180" y="500718"/>
              <a:chExt cx="247650" cy="1097280"/>
            </a:xfrm>
          </p:grpSpPr>
          <p:sp>
            <p:nvSpPr>
              <p:cNvPr id="187" name="Google Shape;187;p27"/>
              <p:cNvSpPr/>
              <p:nvPr/>
            </p:nvSpPr>
            <p:spPr>
              <a:xfrm>
                <a:off x="10751289" y="500718"/>
                <a:ext cx="27432" cy="109728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8" name="Google Shape;188;p27"/>
              <p:cNvSpPr/>
              <p:nvPr/>
            </p:nvSpPr>
            <p:spPr>
              <a:xfrm>
                <a:off x="10641180" y="741341"/>
                <a:ext cx="247650" cy="616035"/>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89" name="Google Shape;189;p27"/>
            <p:cNvGrpSpPr/>
            <p:nvPr/>
          </p:nvGrpSpPr>
          <p:grpSpPr>
            <a:xfrm>
              <a:off x="1317620" y="3801808"/>
              <a:ext cx="188449" cy="834973"/>
              <a:chOff x="10641180" y="278676"/>
              <a:chExt cx="247650" cy="1097280"/>
            </a:xfrm>
          </p:grpSpPr>
          <p:sp>
            <p:nvSpPr>
              <p:cNvPr id="190" name="Google Shape;190;p27"/>
              <p:cNvSpPr/>
              <p:nvPr/>
            </p:nvSpPr>
            <p:spPr>
              <a:xfrm>
                <a:off x="10751289" y="278676"/>
                <a:ext cx="27432" cy="109728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1" name="Google Shape;191;p27"/>
              <p:cNvSpPr/>
              <p:nvPr/>
            </p:nvSpPr>
            <p:spPr>
              <a:xfrm>
                <a:off x="10641180" y="519299"/>
                <a:ext cx="247650" cy="616036"/>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92" name="Google Shape;192;p27"/>
            <p:cNvGrpSpPr/>
            <p:nvPr/>
          </p:nvGrpSpPr>
          <p:grpSpPr>
            <a:xfrm>
              <a:off x="1102807" y="4055614"/>
              <a:ext cx="188449" cy="834973"/>
              <a:chOff x="10641180" y="278676"/>
              <a:chExt cx="247650" cy="1097280"/>
            </a:xfrm>
          </p:grpSpPr>
          <p:sp>
            <p:nvSpPr>
              <p:cNvPr id="193" name="Google Shape;193;p27"/>
              <p:cNvSpPr/>
              <p:nvPr/>
            </p:nvSpPr>
            <p:spPr>
              <a:xfrm>
                <a:off x="10751289" y="278676"/>
                <a:ext cx="27432" cy="109728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4" name="Google Shape;194;p27"/>
              <p:cNvSpPr/>
              <p:nvPr/>
            </p:nvSpPr>
            <p:spPr>
              <a:xfrm>
                <a:off x="10641180" y="357773"/>
                <a:ext cx="247650" cy="616036"/>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95" name="Google Shape;195;p27"/>
            <p:cNvGrpSpPr/>
            <p:nvPr/>
          </p:nvGrpSpPr>
          <p:grpSpPr>
            <a:xfrm>
              <a:off x="6297447" y="1419517"/>
              <a:ext cx="188449" cy="834973"/>
              <a:chOff x="10641180" y="605206"/>
              <a:chExt cx="247650" cy="1097280"/>
            </a:xfrm>
          </p:grpSpPr>
          <p:sp>
            <p:nvSpPr>
              <p:cNvPr id="196" name="Google Shape;196;p27"/>
              <p:cNvSpPr/>
              <p:nvPr/>
            </p:nvSpPr>
            <p:spPr>
              <a:xfrm>
                <a:off x="10751289" y="605206"/>
                <a:ext cx="27432" cy="109728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7" name="Google Shape;197;p27"/>
              <p:cNvSpPr/>
              <p:nvPr/>
            </p:nvSpPr>
            <p:spPr>
              <a:xfrm>
                <a:off x="10641180" y="684304"/>
                <a:ext cx="247650" cy="616036"/>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98" name="Google Shape;198;p27"/>
            <p:cNvGrpSpPr/>
            <p:nvPr/>
          </p:nvGrpSpPr>
          <p:grpSpPr>
            <a:xfrm>
              <a:off x="5615339" y="1500297"/>
              <a:ext cx="188449" cy="1471350"/>
              <a:chOff x="10641180" y="438150"/>
              <a:chExt cx="247650" cy="1828800"/>
            </a:xfrm>
          </p:grpSpPr>
          <p:sp>
            <p:nvSpPr>
              <p:cNvPr id="199" name="Google Shape;199;p27"/>
              <p:cNvSpPr/>
              <p:nvPr/>
            </p:nvSpPr>
            <p:spPr>
              <a:xfrm>
                <a:off x="10751289" y="438150"/>
                <a:ext cx="27432" cy="182880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0" name="Google Shape;200;p27"/>
              <p:cNvSpPr/>
              <p:nvPr/>
            </p:nvSpPr>
            <p:spPr>
              <a:xfrm>
                <a:off x="10641180" y="1044533"/>
                <a:ext cx="247650" cy="575236"/>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01" name="Google Shape;201;p27"/>
            <p:cNvGrpSpPr/>
            <p:nvPr/>
          </p:nvGrpSpPr>
          <p:grpSpPr>
            <a:xfrm>
              <a:off x="5378386" y="1777351"/>
              <a:ext cx="188449" cy="834973"/>
              <a:chOff x="10641180" y="500718"/>
              <a:chExt cx="247650" cy="1097280"/>
            </a:xfrm>
          </p:grpSpPr>
          <p:sp>
            <p:nvSpPr>
              <p:cNvPr id="202" name="Google Shape;202;p27"/>
              <p:cNvSpPr/>
              <p:nvPr/>
            </p:nvSpPr>
            <p:spPr>
              <a:xfrm>
                <a:off x="10751289" y="500718"/>
                <a:ext cx="27432" cy="109728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3" name="Google Shape;203;p27"/>
              <p:cNvSpPr/>
              <p:nvPr/>
            </p:nvSpPr>
            <p:spPr>
              <a:xfrm>
                <a:off x="10641180" y="579815"/>
                <a:ext cx="247650" cy="616035"/>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04" name="Google Shape;204;p27"/>
            <p:cNvGrpSpPr/>
            <p:nvPr/>
          </p:nvGrpSpPr>
          <p:grpSpPr>
            <a:xfrm>
              <a:off x="5836292" y="1859500"/>
              <a:ext cx="188449" cy="834973"/>
              <a:chOff x="10641180" y="500718"/>
              <a:chExt cx="247650" cy="1097280"/>
            </a:xfrm>
          </p:grpSpPr>
          <p:sp>
            <p:nvSpPr>
              <p:cNvPr id="205" name="Google Shape;205;p27"/>
              <p:cNvSpPr/>
              <p:nvPr/>
            </p:nvSpPr>
            <p:spPr>
              <a:xfrm>
                <a:off x="10751289" y="500718"/>
                <a:ext cx="27432" cy="109728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6" name="Google Shape;206;p27"/>
              <p:cNvSpPr/>
              <p:nvPr/>
            </p:nvSpPr>
            <p:spPr>
              <a:xfrm>
                <a:off x="10641180" y="579815"/>
                <a:ext cx="247650" cy="698171"/>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07" name="Google Shape;207;p27"/>
            <p:cNvGrpSpPr/>
            <p:nvPr/>
          </p:nvGrpSpPr>
          <p:grpSpPr>
            <a:xfrm>
              <a:off x="5161381" y="1476120"/>
              <a:ext cx="188449" cy="1391622"/>
              <a:chOff x="10641180" y="438150"/>
              <a:chExt cx="247650" cy="1828800"/>
            </a:xfrm>
          </p:grpSpPr>
          <p:sp>
            <p:nvSpPr>
              <p:cNvPr id="208" name="Google Shape;208;p27"/>
              <p:cNvSpPr/>
              <p:nvPr/>
            </p:nvSpPr>
            <p:spPr>
              <a:xfrm>
                <a:off x="10751289" y="438150"/>
                <a:ext cx="27432" cy="182880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9" name="Google Shape;209;p27"/>
              <p:cNvSpPr/>
              <p:nvPr/>
            </p:nvSpPr>
            <p:spPr>
              <a:xfrm>
                <a:off x="10641180" y="1044532"/>
                <a:ext cx="247650" cy="616035"/>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10" name="Google Shape;210;p27"/>
            <p:cNvGrpSpPr/>
            <p:nvPr/>
          </p:nvGrpSpPr>
          <p:grpSpPr>
            <a:xfrm>
              <a:off x="1758760" y="3523581"/>
              <a:ext cx="188449" cy="1391622"/>
              <a:chOff x="10641180" y="438150"/>
              <a:chExt cx="247650" cy="1828800"/>
            </a:xfrm>
          </p:grpSpPr>
          <p:sp>
            <p:nvSpPr>
              <p:cNvPr id="211" name="Google Shape;211;p27"/>
              <p:cNvSpPr/>
              <p:nvPr/>
            </p:nvSpPr>
            <p:spPr>
              <a:xfrm>
                <a:off x="10751289" y="438150"/>
                <a:ext cx="27432" cy="182880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2" name="Google Shape;212;p27"/>
              <p:cNvSpPr/>
              <p:nvPr/>
            </p:nvSpPr>
            <p:spPr>
              <a:xfrm>
                <a:off x="10641180" y="1044532"/>
                <a:ext cx="247650" cy="837951"/>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13" name="Google Shape;213;p27"/>
            <p:cNvGrpSpPr/>
            <p:nvPr/>
          </p:nvGrpSpPr>
          <p:grpSpPr>
            <a:xfrm>
              <a:off x="2890003" y="3736385"/>
              <a:ext cx="188449" cy="834973"/>
              <a:chOff x="10641180" y="500718"/>
              <a:chExt cx="247650" cy="1097280"/>
            </a:xfrm>
          </p:grpSpPr>
          <p:sp>
            <p:nvSpPr>
              <p:cNvPr id="214" name="Google Shape;214;p27"/>
              <p:cNvSpPr/>
              <p:nvPr/>
            </p:nvSpPr>
            <p:spPr>
              <a:xfrm>
                <a:off x="10751289" y="500718"/>
                <a:ext cx="27432" cy="109728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5" name="Google Shape;215;p27"/>
              <p:cNvSpPr/>
              <p:nvPr/>
            </p:nvSpPr>
            <p:spPr>
              <a:xfrm>
                <a:off x="10641180" y="579815"/>
                <a:ext cx="247650" cy="744129"/>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16" name="Google Shape;216;p27"/>
            <p:cNvGrpSpPr/>
            <p:nvPr/>
          </p:nvGrpSpPr>
          <p:grpSpPr>
            <a:xfrm>
              <a:off x="3127454" y="3327948"/>
              <a:ext cx="188449" cy="834973"/>
              <a:chOff x="10641180" y="500718"/>
              <a:chExt cx="247650" cy="1097280"/>
            </a:xfrm>
          </p:grpSpPr>
          <p:sp>
            <p:nvSpPr>
              <p:cNvPr id="217" name="Google Shape;217;p27"/>
              <p:cNvSpPr/>
              <p:nvPr/>
            </p:nvSpPr>
            <p:spPr>
              <a:xfrm>
                <a:off x="10751289" y="500718"/>
                <a:ext cx="27432" cy="109728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8" name="Google Shape;218;p27"/>
              <p:cNvSpPr/>
              <p:nvPr/>
            </p:nvSpPr>
            <p:spPr>
              <a:xfrm>
                <a:off x="10641180" y="579815"/>
                <a:ext cx="247650" cy="784376"/>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19" name="Google Shape;219;p27"/>
            <p:cNvGrpSpPr/>
            <p:nvPr/>
          </p:nvGrpSpPr>
          <p:grpSpPr>
            <a:xfrm>
              <a:off x="3351372" y="3111280"/>
              <a:ext cx="188449" cy="834973"/>
              <a:chOff x="10641180" y="500718"/>
              <a:chExt cx="247650" cy="1097280"/>
            </a:xfrm>
          </p:grpSpPr>
          <p:sp>
            <p:nvSpPr>
              <p:cNvPr id="220" name="Google Shape;220;p27"/>
              <p:cNvSpPr/>
              <p:nvPr/>
            </p:nvSpPr>
            <p:spPr>
              <a:xfrm>
                <a:off x="10751289" y="500718"/>
                <a:ext cx="27432" cy="109728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1" name="Google Shape;221;p27"/>
              <p:cNvSpPr/>
              <p:nvPr/>
            </p:nvSpPr>
            <p:spPr>
              <a:xfrm>
                <a:off x="10641180" y="741341"/>
                <a:ext cx="247650" cy="616035"/>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22" name="Google Shape;222;p27"/>
            <p:cNvGrpSpPr/>
            <p:nvPr/>
          </p:nvGrpSpPr>
          <p:grpSpPr>
            <a:xfrm>
              <a:off x="4028872" y="3339995"/>
              <a:ext cx="188449" cy="834973"/>
              <a:chOff x="10641180" y="500718"/>
              <a:chExt cx="247650" cy="1097280"/>
            </a:xfrm>
          </p:grpSpPr>
          <p:sp>
            <p:nvSpPr>
              <p:cNvPr id="223" name="Google Shape;223;p27"/>
              <p:cNvSpPr/>
              <p:nvPr/>
            </p:nvSpPr>
            <p:spPr>
              <a:xfrm>
                <a:off x="10751289" y="500718"/>
                <a:ext cx="27432" cy="109728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4" name="Google Shape;224;p27"/>
              <p:cNvSpPr/>
              <p:nvPr/>
            </p:nvSpPr>
            <p:spPr>
              <a:xfrm>
                <a:off x="10641180" y="741341"/>
                <a:ext cx="247650" cy="396217"/>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25" name="Google Shape;225;p27"/>
            <p:cNvGrpSpPr/>
            <p:nvPr/>
          </p:nvGrpSpPr>
          <p:grpSpPr>
            <a:xfrm>
              <a:off x="3780151" y="3424981"/>
              <a:ext cx="188449" cy="1391622"/>
              <a:chOff x="10641180" y="438150"/>
              <a:chExt cx="247650" cy="1828800"/>
            </a:xfrm>
          </p:grpSpPr>
          <p:sp>
            <p:nvSpPr>
              <p:cNvPr id="226" name="Google Shape;226;p27"/>
              <p:cNvSpPr/>
              <p:nvPr/>
            </p:nvSpPr>
            <p:spPr>
              <a:xfrm>
                <a:off x="10751289" y="438150"/>
                <a:ext cx="27432" cy="182880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7" name="Google Shape;227;p27"/>
              <p:cNvSpPr/>
              <p:nvPr/>
            </p:nvSpPr>
            <p:spPr>
              <a:xfrm>
                <a:off x="10641180" y="1044533"/>
                <a:ext cx="247650" cy="363382"/>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28" name="Google Shape;228;p27"/>
            <p:cNvGrpSpPr/>
            <p:nvPr/>
          </p:nvGrpSpPr>
          <p:grpSpPr>
            <a:xfrm>
              <a:off x="6056431" y="1499565"/>
              <a:ext cx="188449" cy="834973"/>
              <a:chOff x="10641180" y="605206"/>
              <a:chExt cx="247650" cy="1097280"/>
            </a:xfrm>
          </p:grpSpPr>
          <p:sp>
            <p:nvSpPr>
              <p:cNvPr id="229" name="Google Shape;229;p27"/>
              <p:cNvSpPr/>
              <p:nvPr/>
            </p:nvSpPr>
            <p:spPr>
              <a:xfrm>
                <a:off x="10751289" y="605206"/>
                <a:ext cx="27432" cy="109728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0" name="Google Shape;230;p27"/>
              <p:cNvSpPr/>
              <p:nvPr/>
            </p:nvSpPr>
            <p:spPr>
              <a:xfrm>
                <a:off x="10641180" y="684304"/>
                <a:ext cx="247650" cy="825773"/>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layout">
  <p:cSld name="Agenda layout">
    <p:bg>
      <p:bgPr>
        <a:blipFill>
          <a:blip r:embed="rId2">
            <a:alphaModFix/>
          </a:blip>
          <a:stretch>
            <a:fillRect/>
          </a:stretch>
        </a:blipFill>
      </p:bgPr>
    </p:bg>
    <p:spTree>
      <p:nvGrpSpPr>
        <p:cNvPr id="9" name="Shape 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ontents slide layout">
  <p:cSld name="1_Contents slide layout">
    <p:spTree>
      <p:nvGrpSpPr>
        <p:cNvPr id="10" name="Shape 10"/>
        <p:cNvGrpSpPr/>
        <p:nvPr/>
      </p:nvGrpSpPr>
      <p:grpSpPr>
        <a:xfrm>
          <a:off x="0" y="0"/>
          <a:ext cx="0" cy="0"/>
          <a:chOff x="0" y="0"/>
          <a:chExt cx="0" cy="0"/>
        </a:xfrm>
      </p:grpSpPr>
      <p:sp>
        <p:nvSpPr>
          <p:cNvPr id="11" name="Google Shape;11;p6"/>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slide layout">
  <p:cSld name="Image slide layout">
    <p:spTree>
      <p:nvGrpSpPr>
        <p:cNvPr id="12" name="Shape 12"/>
        <p:cNvGrpSpPr/>
        <p:nvPr/>
      </p:nvGrpSpPr>
      <p:grpSpPr>
        <a:xfrm>
          <a:off x="0" y="0"/>
          <a:ext cx="0" cy="0"/>
          <a:chOff x="0" y="0"/>
          <a:chExt cx="0" cy="0"/>
        </a:xfrm>
      </p:grpSpPr>
      <p:sp>
        <p:nvSpPr>
          <p:cNvPr id="13" name="Google Shape;13;p7"/>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4" name="Google Shape;14;p7"/>
          <p:cNvSpPr/>
          <p:nvPr>
            <p:ph idx="2" type="pic"/>
          </p:nvPr>
        </p:nvSpPr>
        <p:spPr>
          <a:xfrm>
            <a:off x="762000" y="1582965"/>
            <a:ext cx="3200400" cy="4627335"/>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Contents slide layout">
  <p:cSld name="3_Contents slide layout">
    <p:spTree>
      <p:nvGrpSpPr>
        <p:cNvPr id="15" name="Shape 1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Image slide layout">
  <p:cSld name="2_Image slide layout">
    <p:spTree>
      <p:nvGrpSpPr>
        <p:cNvPr id="16" name="Shape 16"/>
        <p:cNvGrpSpPr/>
        <p:nvPr/>
      </p:nvGrpSpPr>
      <p:grpSpPr>
        <a:xfrm>
          <a:off x="0" y="0"/>
          <a:ext cx="0" cy="0"/>
          <a:chOff x="0" y="0"/>
          <a:chExt cx="0" cy="0"/>
        </a:xfrm>
      </p:grpSpPr>
      <p:grpSp>
        <p:nvGrpSpPr>
          <p:cNvPr id="17" name="Google Shape;17;p9"/>
          <p:cNvGrpSpPr/>
          <p:nvPr/>
        </p:nvGrpSpPr>
        <p:grpSpPr>
          <a:xfrm>
            <a:off x="271205" y="1859091"/>
            <a:ext cx="4838803" cy="2658595"/>
            <a:chOff x="-548507" y="477868"/>
            <a:chExt cx="11570450" cy="6357177"/>
          </a:xfrm>
        </p:grpSpPr>
        <p:sp>
          <p:nvSpPr>
            <p:cNvPr id="18" name="Google Shape;18;p9"/>
            <p:cNvSpPr/>
            <p:nvPr/>
          </p:nvSpPr>
          <p:spPr>
            <a:xfrm>
              <a:off x="-482765" y="6440599"/>
              <a:ext cx="11438966" cy="394446"/>
            </a:xfrm>
            <a:custGeom>
              <a:rect b="b" l="l" r="r" t="t"/>
              <a:pathLst>
                <a:path extrusionOk="0" h="57150" w="16573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 name="Google Shape;19;p9"/>
            <p:cNvSpPr/>
            <p:nvPr/>
          </p:nvSpPr>
          <p:spPr>
            <a:xfrm>
              <a:off x="700575" y="477868"/>
              <a:ext cx="9072285" cy="5916709"/>
            </a:xfrm>
            <a:custGeom>
              <a:rect b="b" l="l" r="r" t="t"/>
              <a:pathLst>
                <a:path extrusionOk="0" h="857250" w="13144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 name="Google Shape;20;p9"/>
            <p:cNvSpPr/>
            <p:nvPr/>
          </p:nvSpPr>
          <p:spPr>
            <a:xfrm>
              <a:off x="1088451" y="839448"/>
              <a:ext cx="8283390" cy="5062073"/>
            </a:xfrm>
            <a:custGeom>
              <a:rect b="b" l="l" r="r" t="t"/>
              <a:pathLst>
                <a:path extrusionOk="0" h="733425" w="1200150">
                  <a:moveTo>
                    <a:pt x="7144" y="7144"/>
                  </a:moveTo>
                  <a:lnTo>
                    <a:pt x="1196816" y="7144"/>
                  </a:lnTo>
                  <a:lnTo>
                    <a:pt x="1196816" y="730091"/>
                  </a:lnTo>
                  <a:lnTo>
                    <a:pt x="7144" y="730091"/>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 name="Google Shape;21;p9"/>
            <p:cNvSpPr/>
            <p:nvPr/>
          </p:nvSpPr>
          <p:spPr>
            <a:xfrm>
              <a:off x="-548507" y="6164484"/>
              <a:ext cx="11570450" cy="460187"/>
            </a:xfrm>
            <a:custGeom>
              <a:rect b="b" l="l" r="r" t="t"/>
              <a:pathLst>
                <a:path extrusionOk="0" h="66675" w="1676400">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 name="Google Shape;22;p9"/>
            <p:cNvSpPr/>
            <p:nvPr/>
          </p:nvSpPr>
          <p:spPr>
            <a:xfrm>
              <a:off x="4438629" y="6215033"/>
              <a:ext cx="1618413" cy="184076"/>
            </a:xfrm>
            <a:custGeom>
              <a:rect b="b" l="l" r="r" t="t"/>
              <a:pathLst>
                <a:path extrusionOk="0" h="184076" w="1618413">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3" name="Google Shape;23;p9"/>
            <p:cNvGrpSpPr/>
            <p:nvPr/>
          </p:nvGrpSpPr>
          <p:grpSpPr>
            <a:xfrm>
              <a:off x="1606" y="6382978"/>
              <a:ext cx="413937" cy="115242"/>
              <a:chOff x="5955" y="6353672"/>
              <a:chExt cx="413937" cy="115242"/>
            </a:xfrm>
          </p:grpSpPr>
          <p:sp>
            <p:nvSpPr>
              <p:cNvPr id="24" name="Google Shape;24;p9"/>
              <p:cNvSpPr/>
              <p:nvPr/>
            </p:nvSpPr>
            <p:spPr>
              <a:xfrm>
                <a:off x="5955" y="6353672"/>
                <a:ext cx="413937" cy="115242"/>
              </a:xfrm>
              <a:prstGeom prst="roundRect">
                <a:avLst>
                  <a:gd fmla="val 28154" name="adj"/>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 name="Google Shape;25;p9"/>
              <p:cNvSpPr/>
              <p:nvPr/>
            </p:nvSpPr>
            <p:spPr>
              <a:xfrm>
                <a:off x="99417" y="6382279"/>
                <a:ext cx="227012" cy="55272"/>
              </a:xfrm>
              <a:prstGeom prst="roundRect">
                <a:avLst>
                  <a:gd fmla="val 28154" name="adj"/>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6" name="Google Shape;26;p9"/>
            <p:cNvGrpSpPr/>
            <p:nvPr/>
          </p:nvGrpSpPr>
          <p:grpSpPr>
            <a:xfrm>
              <a:off x="9855291" y="6381600"/>
              <a:ext cx="885989" cy="115242"/>
              <a:chOff x="5955" y="6353672"/>
              <a:chExt cx="413937" cy="115242"/>
            </a:xfrm>
          </p:grpSpPr>
          <p:sp>
            <p:nvSpPr>
              <p:cNvPr id="27" name="Google Shape;27;p9"/>
              <p:cNvSpPr/>
              <p:nvPr/>
            </p:nvSpPr>
            <p:spPr>
              <a:xfrm>
                <a:off x="5955" y="6353672"/>
                <a:ext cx="413937" cy="115242"/>
              </a:xfrm>
              <a:prstGeom prst="roundRect">
                <a:avLst>
                  <a:gd fmla="val 28154" name="adj"/>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 name="Google Shape;28;p9"/>
              <p:cNvSpPr/>
              <p:nvPr/>
            </p:nvSpPr>
            <p:spPr>
              <a:xfrm>
                <a:off x="84761" y="6382279"/>
                <a:ext cx="256326" cy="55272"/>
              </a:xfrm>
              <a:prstGeom prst="roundRect">
                <a:avLst>
                  <a:gd fmla="val 28154" name="adj"/>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9" name="Google Shape;29;p9"/>
            <p:cNvSpPr/>
            <p:nvPr/>
          </p:nvSpPr>
          <p:spPr>
            <a:xfrm>
              <a:off x="3892805" y="496953"/>
              <a:ext cx="5479036" cy="5431217"/>
            </a:xfrm>
            <a:custGeom>
              <a:rect b="b" l="l" r="r" t="t"/>
              <a:pathLst>
                <a:path extrusionOk="0" h="4035268" w="3976489">
                  <a:moveTo>
                    <a:pt x="2473335" y="0"/>
                  </a:moveTo>
                  <a:lnTo>
                    <a:pt x="3976489" y="10635"/>
                  </a:lnTo>
                  <a:cubicBezTo>
                    <a:pt x="3973762" y="1342950"/>
                    <a:pt x="3971034" y="2702953"/>
                    <a:pt x="3968307" y="4035268"/>
                  </a:cubicBezTo>
                  <a:lnTo>
                    <a:pt x="0" y="4035268"/>
                  </a:lnTo>
                </a:path>
              </a:pathLst>
            </a:custGeom>
            <a:solidFill>
              <a:srgbClr val="999999">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0" name="Google Shape;30;p9"/>
          <p:cNvSpPr/>
          <p:nvPr>
            <p:ph idx="2" type="pic"/>
          </p:nvPr>
        </p:nvSpPr>
        <p:spPr>
          <a:xfrm>
            <a:off x="969870" y="2006556"/>
            <a:ext cx="3426249" cy="2114789"/>
          </a:xfrm>
          <a:prstGeom prst="rect">
            <a:avLst/>
          </a:prstGeom>
          <a:solidFill>
            <a:srgbClr val="F2F2F2"/>
          </a:solidFill>
          <a:ln>
            <a:noFill/>
          </a:ln>
        </p:spPr>
        <p:txBody>
          <a:bodyPr anchorCtr="0" anchor="ctr" bIns="45700" lIns="91425" spcFirstLastPara="1" rIns="91425" wrap="square" tIns="45700">
            <a:noAutofit/>
          </a:bodyPr>
          <a:lstStyle>
            <a:lvl1pPr lvl="0" marR="0" rtl="0" algn="l">
              <a:lnSpc>
                <a:spcPct val="90000"/>
              </a:lnSpc>
              <a:spcBef>
                <a:spcPts val="1000"/>
              </a:spcBef>
              <a:spcAft>
                <a:spcPts val="0"/>
              </a:spcAft>
              <a:buClr>
                <a:srgbClr val="3F3F3F"/>
              </a:buClr>
              <a:buSzPts val="2000"/>
              <a:buFont typeface="Arial"/>
              <a:buNone/>
              <a:defRPr b="0" i="0" sz="20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1" name="Google Shape;31;p9"/>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2" name="Google Shape;32;p9"/>
          <p:cNvSpPr/>
          <p:nvPr>
            <p:ph idx="3" type="pic"/>
          </p:nvPr>
        </p:nvSpPr>
        <p:spPr>
          <a:xfrm>
            <a:off x="3447825" y="1514757"/>
            <a:ext cx="3751192" cy="2114789"/>
          </a:xfrm>
          <a:prstGeom prst="rect">
            <a:avLst/>
          </a:prstGeom>
          <a:solidFill>
            <a:srgbClr val="F2F2F2"/>
          </a:solidFill>
          <a:ln>
            <a:noFill/>
          </a:ln>
        </p:spPr>
        <p:txBody>
          <a:bodyPr anchorCtr="0" anchor="ctr" bIns="45700" lIns="91425" spcFirstLastPara="1" rIns="91425" wrap="square" tIns="45700">
            <a:noAutofit/>
          </a:bodyPr>
          <a:lstStyle>
            <a:lvl1pPr lvl="0" marR="0" rtl="0" algn="l">
              <a:lnSpc>
                <a:spcPct val="90000"/>
              </a:lnSpc>
              <a:spcBef>
                <a:spcPts val="1000"/>
              </a:spcBef>
              <a:spcAft>
                <a:spcPts val="0"/>
              </a:spcAft>
              <a:buClr>
                <a:srgbClr val="3F3F3F"/>
              </a:buClr>
              <a:buSzPts val="2000"/>
              <a:buFont typeface="Arial"/>
              <a:buNone/>
              <a:defRPr b="0" i="0" sz="20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 name="Google Shape;33;p9"/>
          <p:cNvSpPr/>
          <p:nvPr>
            <p:ph idx="4" type="pic"/>
          </p:nvPr>
        </p:nvSpPr>
        <p:spPr>
          <a:xfrm>
            <a:off x="6489141" y="2737691"/>
            <a:ext cx="939337" cy="1520704"/>
          </a:xfrm>
          <a:prstGeom prst="rect">
            <a:avLst/>
          </a:prstGeom>
          <a:solidFill>
            <a:srgbClr val="F2F2F2"/>
          </a:solidFill>
          <a:ln>
            <a:noFill/>
          </a:ln>
        </p:spPr>
        <p:txBody>
          <a:bodyPr anchorCtr="0" anchor="ctr" bIns="45700" lIns="91425" spcFirstLastPara="1" rIns="91425" wrap="square" tIns="45700">
            <a:noAutofit/>
          </a:bodyPr>
          <a:lstStyle>
            <a:lvl1pPr lvl="0" marR="0" rtl="0" algn="l">
              <a:lnSpc>
                <a:spcPct val="90000"/>
              </a:lnSpc>
              <a:spcBef>
                <a:spcPts val="10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4" name="Google Shape;34;p9"/>
          <p:cNvSpPr/>
          <p:nvPr/>
        </p:nvSpPr>
        <p:spPr>
          <a:xfrm>
            <a:off x="0" y="4756308"/>
            <a:ext cx="12192000" cy="2118726"/>
          </a:xfrm>
          <a:prstGeom prst="rect">
            <a:avLst/>
          </a:prstGeom>
          <a:solidFill>
            <a:schemeClr val="accent1"/>
          </a:solidFill>
          <a:ln cap="flat" cmpd="sng" w="12700">
            <a:solidFill>
              <a:srgbClr val="36434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Contents slide layout">
  <p:cSld name="4_Contents slide layout">
    <p:bg>
      <p:bgPr>
        <a:solidFill>
          <a:schemeClr val="accent4"/>
        </a:solidFill>
      </p:bgPr>
    </p:bg>
    <p:spTree>
      <p:nvGrpSpPr>
        <p:cNvPr id="35" name="Shape 35"/>
        <p:cNvGrpSpPr/>
        <p:nvPr/>
      </p:nvGrpSpPr>
      <p:grpSpPr>
        <a:xfrm>
          <a:off x="0" y="0"/>
          <a:ext cx="0" cy="0"/>
          <a:chOff x="0" y="0"/>
          <a:chExt cx="0" cy="0"/>
        </a:xfrm>
      </p:grpSpPr>
      <p:sp>
        <p:nvSpPr>
          <p:cNvPr id="36" name="Google Shape;36;p10"/>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5400"/>
              <a:buFont typeface="Arial"/>
              <a:buNone/>
              <a:defRPr b="0" i="0" sz="5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Image slide layout">
  <p:cSld name="4_Image slide layout">
    <p:spTree>
      <p:nvGrpSpPr>
        <p:cNvPr id="37" name="Shape 37"/>
        <p:cNvGrpSpPr/>
        <p:nvPr/>
      </p:nvGrpSpPr>
      <p:grpSpPr>
        <a:xfrm>
          <a:off x="0" y="0"/>
          <a:ext cx="0" cy="0"/>
          <a:chOff x="0" y="0"/>
          <a:chExt cx="0" cy="0"/>
        </a:xfrm>
      </p:grpSpPr>
      <p:sp>
        <p:nvSpPr>
          <p:cNvPr id="38" name="Google Shape;38;p11"/>
          <p:cNvSpPr/>
          <p:nvPr>
            <p:ph idx="2" type="pic"/>
          </p:nvPr>
        </p:nvSpPr>
        <p:spPr>
          <a:xfrm>
            <a:off x="4424584" y="11386"/>
            <a:ext cx="7767416" cy="6777596"/>
          </a:xfrm>
          <a:prstGeom prst="rect">
            <a:avLst/>
          </a:prstGeom>
          <a:solidFill>
            <a:srgbClr val="F2F2F2"/>
          </a:solidFill>
          <a:ln>
            <a:noFill/>
          </a:ln>
        </p:spPr>
        <p:txBody>
          <a:bodyPr anchorCtr="0" anchor="ctr" bIns="45700" lIns="91425" spcFirstLastPara="1" rIns="91425" wrap="square" tIns="45700">
            <a:noAutofit/>
          </a:bodyPr>
          <a:lstStyle>
            <a:lvl1pPr lvl="0" marR="0" rtl="0" algn="l">
              <a:lnSpc>
                <a:spcPct val="90000"/>
              </a:lnSpc>
              <a:spcBef>
                <a:spcPts val="10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22.xml"/><Relationship Id="rId11" Type="http://schemas.openxmlformats.org/officeDocument/2006/relationships/slideLayout" Target="../slideLayouts/slideLayout13.xml"/><Relationship Id="rId22" Type="http://schemas.openxmlformats.org/officeDocument/2006/relationships/theme" Target="../theme/theme3.xml"/><Relationship Id="rId10" Type="http://schemas.openxmlformats.org/officeDocument/2006/relationships/slideLayout" Target="../slideLayouts/slideLayout12.xml"/><Relationship Id="rId21" Type="http://schemas.openxmlformats.org/officeDocument/2006/relationships/slideLayout" Target="../slideLayouts/slideLayout23.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15" Type="http://schemas.openxmlformats.org/officeDocument/2006/relationships/slideLayout" Target="../slideLayouts/slideLayout17.xml"/><Relationship Id="rId14" Type="http://schemas.openxmlformats.org/officeDocument/2006/relationships/slideLayout" Target="../slideLayouts/slideLayout16.xml"/><Relationship Id="rId17" Type="http://schemas.openxmlformats.org/officeDocument/2006/relationships/slideLayout" Target="../slideLayouts/slideLayout19.xml"/><Relationship Id="rId16" Type="http://schemas.openxmlformats.org/officeDocument/2006/relationships/slideLayout" Target="../slideLayouts/slideLayout18.xml"/><Relationship Id="rId5" Type="http://schemas.openxmlformats.org/officeDocument/2006/relationships/slideLayout" Target="../slideLayouts/slideLayout7.xml"/><Relationship Id="rId19" Type="http://schemas.openxmlformats.org/officeDocument/2006/relationships/slideLayout" Target="../slideLayouts/slideLayout21.xml"/><Relationship Id="rId6" Type="http://schemas.openxmlformats.org/officeDocument/2006/relationships/slideLayout" Target="../slideLayouts/slideLayout8.xml"/><Relationship Id="rId18" Type="http://schemas.openxmlformats.org/officeDocument/2006/relationships/slideLayout" Target="../slideLayouts/slideLayout20.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 name="Shape 8"/>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3" name="Shape 153"/>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7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free-powerpoint-templates-design.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8"/>
          <p:cNvSpPr/>
          <p:nvPr/>
        </p:nvSpPr>
        <p:spPr>
          <a:xfrm>
            <a:off x="0" y="4535055"/>
            <a:ext cx="12192000" cy="2062798"/>
          </a:xfrm>
          <a:prstGeom prst="rect">
            <a:avLst/>
          </a:prstGeom>
          <a:gradFill>
            <a:gsLst>
              <a:gs pos="0">
                <a:srgbClr val="4A7886">
                  <a:alpha val="0"/>
                </a:srgbClr>
              </a:gs>
              <a:gs pos="16000">
                <a:srgbClr val="4A7886">
                  <a:alpha val="0"/>
                </a:srgbClr>
              </a:gs>
              <a:gs pos="43000">
                <a:srgbClr val="4A5D62">
                  <a:alpha val="75686"/>
                </a:srgbClr>
              </a:gs>
              <a:gs pos="94000">
                <a:schemeClr val="accent1"/>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6" name="Google Shape;236;p28">
            <a:hlinkClick r:id="rId3"/>
          </p:cNvPr>
          <p:cNvSpPr txBox="1"/>
          <p:nvPr/>
        </p:nvSpPr>
        <p:spPr>
          <a:xfrm>
            <a:off x="0" y="6597853"/>
            <a:ext cx="11887056" cy="246221"/>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i="0" sz="1000" u="none" cap="none" strike="noStrike">
              <a:solidFill>
                <a:schemeClr val="lt1"/>
              </a:solidFill>
              <a:latin typeface="Arial"/>
              <a:ea typeface="Arial"/>
              <a:cs typeface="Arial"/>
              <a:sym typeface="Arial"/>
            </a:endParaRPr>
          </a:p>
        </p:txBody>
      </p:sp>
      <p:sp>
        <p:nvSpPr>
          <p:cNvPr id="237" name="Google Shape;237;p28"/>
          <p:cNvSpPr txBox="1"/>
          <p:nvPr/>
        </p:nvSpPr>
        <p:spPr>
          <a:xfrm>
            <a:off x="304800" y="4867853"/>
            <a:ext cx="11887200" cy="923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5400">
                <a:solidFill>
                  <a:schemeClr val="lt1"/>
                </a:solidFill>
              </a:rPr>
              <a:t>Earnings Call</a:t>
            </a:r>
            <a:r>
              <a:rPr lang="en-US" sz="5400">
                <a:solidFill>
                  <a:schemeClr val="lt1"/>
                </a:solidFill>
              </a:rPr>
              <a:t> </a:t>
            </a:r>
            <a:endParaRPr sz="5400">
              <a:solidFill>
                <a:schemeClr val="lt1"/>
              </a:solidFill>
            </a:endParaRPr>
          </a:p>
          <a:p>
            <a:pPr indent="0" lvl="0" marL="0" marR="0" rtl="0" algn="l">
              <a:spcBef>
                <a:spcPts val="0"/>
              </a:spcBef>
              <a:spcAft>
                <a:spcPts val="0"/>
              </a:spcAft>
              <a:buNone/>
            </a:pPr>
            <a:r>
              <a:rPr lang="en-US" sz="2400">
                <a:solidFill>
                  <a:schemeClr val="lt1"/>
                </a:solidFill>
              </a:rPr>
              <a:t>Stock </a:t>
            </a:r>
            <a:r>
              <a:rPr lang="en-US" sz="2400">
                <a:solidFill>
                  <a:schemeClr val="lt1"/>
                </a:solidFill>
              </a:rPr>
              <a:t>Market</a:t>
            </a:r>
            <a:r>
              <a:rPr lang="en-US" sz="2400">
                <a:solidFill>
                  <a:schemeClr val="lt1"/>
                </a:solidFill>
              </a:rPr>
              <a:t> Analysis</a:t>
            </a:r>
            <a:endParaRPr b="0" i="0" sz="2400" u="none" cap="none" strike="noStrike">
              <a:solidFill>
                <a:schemeClr val="lt1"/>
              </a:solidFill>
              <a:latin typeface="Arial"/>
              <a:ea typeface="Arial"/>
              <a:cs typeface="Arial"/>
              <a:sym typeface="Arial"/>
            </a:endParaRPr>
          </a:p>
        </p:txBody>
      </p:sp>
      <p:sp>
        <p:nvSpPr>
          <p:cNvPr id="238" name="Google Shape;238;p28"/>
          <p:cNvSpPr txBox="1"/>
          <p:nvPr/>
        </p:nvSpPr>
        <p:spPr>
          <a:xfrm>
            <a:off x="0" y="5466524"/>
            <a:ext cx="11887200" cy="1469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endParaRPr>
          </a:p>
          <a:p>
            <a:pPr indent="0" lvl="0" marL="0" marR="0" rtl="0" algn="r">
              <a:spcBef>
                <a:spcPts val="0"/>
              </a:spcBef>
              <a:spcAft>
                <a:spcPts val="0"/>
              </a:spcAft>
              <a:buNone/>
            </a:pPr>
            <a:r>
              <a:rPr b="1" lang="en-US" sz="2400">
                <a:solidFill>
                  <a:schemeClr val="lt1"/>
                </a:solidFill>
              </a:rPr>
              <a:t>No Bulls*** Consulting Group </a:t>
            </a:r>
            <a:endParaRPr b="1" sz="2400">
              <a:solidFill>
                <a:schemeClr val="lt1"/>
              </a:solidFill>
            </a:endParaRPr>
          </a:p>
          <a:p>
            <a:pPr indent="0" lvl="0" marL="0" marR="0" rtl="0" algn="r">
              <a:spcBef>
                <a:spcPts val="0"/>
              </a:spcBef>
              <a:spcAft>
                <a:spcPts val="0"/>
              </a:spcAft>
              <a:buNone/>
            </a:pPr>
            <a:r>
              <a:rPr lang="en-US" sz="1800">
                <a:solidFill>
                  <a:schemeClr val="lt1"/>
                </a:solidFill>
              </a:rPr>
              <a:t>Joseph Chin, Jeremy Friedman, Aifaz Gowani, Shane Kok, Chris Kreke, Hannah Li</a:t>
            </a:r>
            <a:endParaRPr sz="1800">
              <a:solidFill>
                <a:schemeClr val="lt1"/>
              </a:solidFill>
            </a:endParaRPr>
          </a:p>
          <a:p>
            <a:pPr indent="0" lvl="0" marL="0" marR="0" rtl="0" algn="r">
              <a:spcBef>
                <a:spcPts val="0"/>
              </a:spcBef>
              <a:spcAft>
                <a:spcPts val="0"/>
              </a:spcAft>
              <a:buNone/>
            </a:pPr>
            <a:r>
              <a:t/>
            </a:r>
            <a:endParaRPr sz="1800">
              <a:solidFill>
                <a:schemeClr val="lt1"/>
              </a:solidFill>
            </a:endParaRPr>
          </a:p>
        </p:txBody>
      </p:sp>
      <p:sp>
        <p:nvSpPr>
          <p:cNvPr id="239" name="Google Shape;239;p28"/>
          <p:cNvSpPr/>
          <p:nvPr/>
        </p:nvSpPr>
        <p:spPr>
          <a:xfrm>
            <a:off x="10055874" y="4590600"/>
            <a:ext cx="1593567" cy="1282117"/>
          </a:xfrm>
          <a:custGeom>
            <a:rect b="b" l="l" r="r" t="t"/>
            <a:pathLst>
              <a:path extrusionOk="0" h="1412801" w="1751173">
                <a:moveTo>
                  <a:pt x="716218" y="1355596"/>
                </a:moveTo>
                <a:lnTo>
                  <a:pt x="723219" y="1361289"/>
                </a:lnTo>
                <a:cubicBezTo>
                  <a:pt x="732095" y="1364496"/>
                  <a:pt x="742014" y="1364913"/>
                  <a:pt x="752605" y="1363344"/>
                </a:cubicBezTo>
                <a:cubicBezTo>
                  <a:pt x="777523" y="1359329"/>
                  <a:pt x="802153" y="1360084"/>
                  <a:pt x="827317" y="1364186"/>
                </a:cubicBezTo>
                <a:cubicBezTo>
                  <a:pt x="847388" y="1367243"/>
                  <a:pt x="865841" y="1372688"/>
                  <a:pt x="882043" y="1381863"/>
                </a:cubicBezTo>
                <a:lnTo>
                  <a:pt x="913873" y="1412801"/>
                </a:lnTo>
                <a:lnTo>
                  <a:pt x="716218" y="1412801"/>
                </a:lnTo>
                <a:close/>
                <a:moveTo>
                  <a:pt x="716218" y="967749"/>
                </a:moveTo>
                <a:lnTo>
                  <a:pt x="730124" y="992585"/>
                </a:lnTo>
                <a:cubicBezTo>
                  <a:pt x="746827" y="1020849"/>
                  <a:pt x="746627" y="1024152"/>
                  <a:pt x="724456" y="1049695"/>
                </a:cubicBezTo>
                <a:lnTo>
                  <a:pt x="716218" y="1058849"/>
                </a:lnTo>
                <a:close/>
                <a:moveTo>
                  <a:pt x="716218" y="891198"/>
                </a:moveTo>
                <a:lnTo>
                  <a:pt x="734723" y="892319"/>
                </a:lnTo>
                <a:cubicBezTo>
                  <a:pt x="741028" y="891595"/>
                  <a:pt x="746332" y="895231"/>
                  <a:pt x="748523" y="901625"/>
                </a:cubicBezTo>
                <a:cubicBezTo>
                  <a:pt x="749746" y="905750"/>
                  <a:pt x="750836" y="912077"/>
                  <a:pt x="748890" y="913801"/>
                </a:cubicBezTo>
                <a:cubicBezTo>
                  <a:pt x="744221" y="917938"/>
                  <a:pt x="737771" y="914969"/>
                  <a:pt x="732355" y="913168"/>
                </a:cubicBezTo>
                <a:lnTo>
                  <a:pt x="716218" y="908013"/>
                </a:lnTo>
                <a:close/>
                <a:moveTo>
                  <a:pt x="1393066" y="841122"/>
                </a:moveTo>
                <a:lnTo>
                  <a:pt x="1393066" y="884095"/>
                </a:lnTo>
                <a:lnTo>
                  <a:pt x="1348413" y="853981"/>
                </a:lnTo>
                <a:cubicBezTo>
                  <a:pt x="1350681" y="853013"/>
                  <a:pt x="1352215" y="852001"/>
                  <a:pt x="1353727" y="851356"/>
                </a:cubicBezTo>
                <a:close/>
                <a:moveTo>
                  <a:pt x="0" y="818414"/>
                </a:moveTo>
                <a:lnTo>
                  <a:pt x="318741" y="818414"/>
                </a:lnTo>
                <a:lnTo>
                  <a:pt x="318741" y="1412801"/>
                </a:lnTo>
                <a:lnTo>
                  <a:pt x="0" y="1412801"/>
                </a:lnTo>
                <a:close/>
                <a:moveTo>
                  <a:pt x="716218" y="602228"/>
                </a:moveTo>
                <a:lnTo>
                  <a:pt x="1034959" y="602228"/>
                </a:lnTo>
                <a:lnTo>
                  <a:pt x="1034959" y="709706"/>
                </a:lnTo>
                <a:lnTo>
                  <a:pt x="1006499" y="710265"/>
                </a:lnTo>
                <a:cubicBezTo>
                  <a:pt x="946520" y="703319"/>
                  <a:pt x="894314" y="720045"/>
                  <a:pt x="851884" y="763881"/>
                </a:cubicBezTo>
                <a:cubicBezTo>
                  <a:pt x="845223" y="770475"/>
                  <a:pt x="838352" y="774479"/>
                  <a:pt x="828700" y="775736"/>
                </a:cubicBezTo>
                <a:cubicBezTo>
                  <a:pt x="798083" y="779590"/>
                  <a:pt x="767437" y="780865"/>
                  <a:pt x="736876" y="779981"/>
                </a:cubicBezTo>
                <a:lnTo>
                  <a:pt x="716218" y="778011"/>
                </a:lnTo>
                <a:close/>
                <a:moveTo>
                  <a:pt x="1074325" y="469735"/>
                </a:moveTo>
                <a:lnTo>
                  <a:pt x="1393066" y="469735"/>
                </a:lnTo>
                <a:lnTo>
                  <a:pt x="1393066" y="669661"/>
                </a:lnTo>
                <a:lnTo>
                  <a:pt x="1389145" y="667880"/>
                </a:lnTo>
                <a:cubicBezTo>
                  <a:pt x="1290023" y="626153"/>
                  <a:pt x="1190467" y="585505"/>
                  <a:pt x="1113926" y="505370"/>
                </a:cubicBezTo>
                <a:cubicBezTo>
                  <a:pt x="1106643" y="497931"/>
                  <a:pt x="1097692" y="493706"/>
                  <a:pt x="1086705" y="492673"/>
                </a:cubicBezTo>
                <a:cubicBezTo>
                  <a:pt x="1079733" y="492250"/>
                  <a:pt x="1078110" y="494730"/>
                  <a:pt x="1077710" y="501335"/>
                </a:cubicBezTo>
                <a:cubicBezTo>
                  <a:pt x="1077099" y="517504"/>
                  <a:pt x="1085195" y="529779"/>
                  <a:pt x="1095581" y="540720"/>
                </a:cubicBezTo>
                <a:cubicBezTo>
                  <a:pt x="1130554" y="577457"/>
                  <a:pt x="1165961" y="613116"/>
                  <a:pt x="1206427" y="644294"/>
                </a:cubicBezTo>
                <a:cubicBezTo>
                  <a:pt x="1240576" y="670301"/>
                  <a:pt x="1277539" y="692427"/>
                  <a:pt x="1309675" y="721258"/>
                </a:cubicBezTo>
                <a:cubicBezTo>
                  <a:pt x="1314568" y="725606"/>
                  <a:pt x="1320585" y="729654"/>
                  <a:pt x="1323442" y="737193"/>
                </a:cubicBezTo>
                <a:cubicBezTo>
                  <a:pt x="1306196" y="736148"/>
                  <a:pt x="1290072" y="734803"/>
                  <a:pt x="1273905" y="734193"/>
                </a:cubicBezTo>
                <a:cubicBezTo>
                  <a:pt x="1267667" y="733815"/>
                  <a:pt x="1264086" y="732125"/>
                  <a:pt x="1261116" y="726420"/>
                </a:cubicBezTo>
                <a:cubicBezTo>
                  <a:pt x="1252187" y="709674"/>
                  <a:pt x="1237798" y="704015"/>
                  <a:pt x="1219529" y="707697"/>
                </a:cubicBezTo>
                <a:lnTo>
                  <a:pt x="1196812" y="711846"/>
                </a:lnTo>
                <a:cubicBezTo>
                  <a:pt x="1188605" y="713559"/>
                  <a:pt x="1180554" y="712703"/>
                  <a:pt x="1173893" y="707144"/>
                </a:cubicBezTo>
                <a:cubicBezTo>
                  <a:pt x="1163029" y="698015"/>
                  <a:pt x="1150230" y="696503"/>
                  <a:pt x="1136565" y="697148"/>
                </a:cubicBezTo>
                <a:cubicBezTo>
                  <a:pt x="1120675" y="698028"/>
                  <a:pt x="1105430" y="700419"/>
                  <a:pt x="1089818" y="702789"/>
                </a:cubicBezTo>
                <a:lnTo>
                  <a:pt x="1074325" y="705277"/>
                </a:lnTo>
                <a:close/>
                <a:moveTo>
                  <a:pt x="358111" y="453168"/>
                </a:moveTo>
                <a:lnTo>
                  <a:pt x="676852" y="453168"/>
                </a:lnTo>
                <a:lnTo>
                  <a:pt x="676852" y="774258"/>
                </a:lnTo>
                <a:lnTo>
                  <a:pt x="645560" y="771275"/>
                </a:lnTo>
                <a:cubicBezTo>
                  <a:pt x="608353" y="765338"/>
                  <a:pt x="571324" y="756467"/>
                  <a:pt x="536987" y="739656"/>
                </a:cubicBezTo>
                <a:cubicBezTo>
                  <a:pt x="528035" y="735431"/>
                  <a:pt x="523643" y="728904"/>
                  <a:pt x="522018" y="719230"/>
                </a:cubicBezTo>
                <a:cubicBezTo>
                  <a:pt x="518915" y="703573"/>
                  <a:pt x="523129" y="688729"/>
                  <a:pt x="526608" y="673839"/>
                </a:cubicBezTo>
                <a:cubicBezTo>
                  <a:pt x="531200" y="652756"/>
                  <a:pt x="539071" y="632240"/>
                  <a:pt x="539304" y="610156"/>
                </a:cubicBezTo>
                <a:cubicBezTo>
                  <a:pt x="539548" y="593967"/>
                  <a:pt x="533843" y="584782"/>
                  <a:pt x="521244" y="579968"/>
                </a:cubicBezTo>
                <a:cubicBezTo>
                  <a:pt x="518365" y="584949"/>
                  <a:pt x="525682" y="585761"/>
                  <a:pt x="525804" y="589819"/>
                </a:cubicBezTo>
                <a:cubicBezTo>
                  <a:pt x="512772" y="586084"/>
                  <a:pt x="512427" y="585695"/>
                  <a:pt x="509936" y="590332"/>
                </a:cubicBezTo>
                <a:cubicBezTo>
                  <a:pt x="489256" y="627751"/>
                  <a:pt x="472178" y="666492"/>
                  <a:pt x="467009" y="709270"/>
                </a:cubicBezTo>
                <a:cubicBezTo>
                  <a:pt x="463941" y="735600"/>
                  <a:pt x="462386" y="761287"/>
                  <a:pt x="479355" y="785149"/>
                </a:cubicBezTo>
                <a:cubicBezTo>
                  <a:pt x="496003" y="808255"/>
                  <a:pt x="516286" y="826056"/>
                  <a:pt x="540895" y="839332"/>
                </a:cubicBezTo>
                <a:cubicBezTo>
                  <a:pt x="581549" y="861313"/>
                  <a:pt x="626172" y="872486"/>
                  <a:pt x="670841" y="882925"/>
                </a:cubicBezTo>
                <a:lnTo>
                  <a:pt x="676852" y="884343"/>
                </a:lnTo>
                <a:lnTo>
                  <a:pt x="676852" y="1111682"/>
                </a:lnTo>
                <a:lnTo>
                  <a:pt x="663280" y="1123332"/>
                </a:lnTo>
                <a:cubicBezTo>
                  <a:pt x="650226" y="1132117"/>
                  <a:pt x="642865" y="1144194"/>
                  <a:pt x="637206" y="1158583"/>
                </a:cubicBezTo>
                <a:cubicBezTo>
                  <a:pt x="624543" y="1191330"/>
                  <a:pt x="631049" y="1223766"/>
                  <a:pt x="637167" y="1256546"/>
                </a:cubicBezTo>
                <a:cubicBezTo>
                  <a:pt x="639831" y="1270334"/>
                  <a:pt x="644321" y="1282852"/>
                  <a:pt x="651158" y="1293855"/>
                </a:cubicBezTo>
                <a:lnTo>
                  <a:pt x="676852" y="1319676"/>
                </a:lnTo>
                <a:lnTo>
                  <a:pt x="676852" y="1412801"/>
                </a:lnTo>
                <a:lnTo>
                  <a:pt x="358111" y="1412801"/>
                </a:lnTo>
                <a:close/>
                <a:moveTo>
                  <a:pt x="1432432" y="0"/>
                </a:moveTo>
                <a:lnTo>
                  <a:pt x="1751173" y="0"/>
                </a:lnTo>
                <a:lnTo>
                  <a:pt x="1751173" y="1165798"/>
                </a:lnTo>
                <a:lnTo>
                  <a:pt x="1692337" y="1109788"/>
                </a:lnTo>
                <a:cubicBezTo>
                  <a:pt x="1629069" y="1053679"/>
                  <a:pt x="1570584" y="1008137"/>
                  <a:pt x="1531914" y="974108"/>
                </a:cubicBezTo>
                <a:cubicBezTo>
                  <a:pt x="1473908" y="923064"/>
                  <a:pt x="1459972" y="920988"/>
                  <a:pt x="1440528" y="912791"/>
                </a:cubicBezTo>
                <a:lnTo>
                  <a:pt x="1432432" y="908491"/>
                </a:lnTo>
                <a:lnTo>
                  <a:pt x="1432432" y="827424"/>
                </a:lnTo>
                <a:lnTo>
                  <a:pt x="1451232" y="817163"/>
                </a:lnTo>
                <a:cubicBezTo>
                  <a:pt x="1459487" y="809330"/>
                  <a:pt x="1465533" y="799200"/>
                  <a:pt x="1468879" y="786512"/>
                </a:cubicBezTo>
                <a:cubicBezTo>
                  <a:pt x="1476766" y="756605"/>
                  <a:pt x="1468010" y="724448"/>
                  <a:pt x="1447325" y="701978"/>
                </a:cubicBezTo>
                <a:lnTo>
                  <a:pt x="1432432" y="690545"/>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37"/>
          <p:cNvSpPr txBox="1"/>
          <p:nvPr>
            <p:ph idx="1" type="body"/>
          </p:nvPr>
        </p:nvSpPr>
        <p:spPr>
          <a:xfrm>
            <a:off x="497229" y="555809"/>
            <a:ext cx="11573100" cy="7242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262626"/>
              </a:buClr>
              <a:buSzPts val="4995"/>
              <a:buNone/>
            </a:pPr>
            <a:r>
              <a:rPr lang="en-US" sz="4995">
                <a:solidFill>
                  <a:srgbClr val="FFFFFF"/>
                </a:solidFill>
              </a:rPr>
              <a:t>Topic Modeling</a:t>
            </a:r>
            <a:endParaRPr>
              <a:solidFill>
                <a:srgbClr val="FFFFFF"/>
              </a:solidFill>
            </a:endParaRPr>
          </a:p>
        </p:txBody>
      </p:sp>
      <p:sp>
        <p:nvSpPr>
          <p:cNvPr id="429" name="Google Shape;429;p37"/>
          <p:cNvSpPr/>
          <p:nvPr/>
        </p:nvSpPr>
        <p:spPr>
          <a:xfrm>
            <a:off x="10028814" y="93822"/>
            <a:ext cx="1751173" cy="1412801"/>
          </a:xfrm>
          <a:custGeom>
            <a:rect b="b" l="l" r="r" t="t"/>
            <a:pathLst>
              <a:path extrusionOk="0" h="1412801" w="1751173">
                <a:moveTo>
                  <a:pt x="716218" y="1355596"/>
                </a:moveTo>
                <a:lnTo>
                  <a:pt x="723219" y="1361289"/>
                </a:lnTo>
                <a:cubicBezTo>
                  <a:pt x="732095" y="1364496"/>
                  <a:pt x="742014" y="1364913"/>
                  <a:pt x="752605" y="1363344"/>
                </a:cubicBezTo>
                <a:cubicBezTo>
                  <a:pt x="777523" y="1359329"/>
                  <a:pt x="802153" y="1360084"/>
                  <a:pt x="827317" y="1364186"/>
                </a:cubicBezTo>
                <a:cubicBezTo>
                  <a:pt x="847388" y="1367243"/>
                  <a:pt x="865841" y="1372688"/>
                  <a:pt x="882043" y="1381863"/>
                </a:cubicBezTo>
                <a:lnTo>
                  <a:pt x="913873" y="1412801"/>
                </a:lnTo>
                <a:lnTo>
                  <a:pt x="716218" y="1412801"/>
                </a:lnTo>
                <a:close/>
                <a:moveTo>
                  <a:pt x="716218" y="967749"/>
                </a:moveTo>
                <a:lnTo>
                  <a:pt x="730124" y="992585"/>
                </a:lnTo>
                <a:cubicBezTo>
                  <a:pt x="746827" y="1020849"/>
                  <a:pt x="746627" y="1024152"/>
                  <a:pt x="724456" y="1049695"/>
                </a:cubicBezTo>
                <a:lnTo>
                  <a:pt x="716218" y="1058849"/>
                </a:lnTo>
                <a:close/>
                <a:moveTo>
                  <a:pt x="716218" y="891198"/>
                </a:moveTo>
                <a:lnTo>
                  <a:pt x="734723" y="892319"/>
                </a:lnTo>
                <a:cubicBezTo>
                  <a:pt x="741028" y="891595"/>
                  <a:pt x="746332" y="895231"/>
                  <a:pt x="748523" y="901625"/>
                </a:cubicBezTo>
                <a:cubicBezTo>
                  <a:pt x="749746" y="905750"/>
                  <a:pt x="750836" y="912077"/>
                  <a:pt x="748890" y="913801"/>
                </a:cubicBezTo>
                <a:cubicBezTo>
                  <a:pt x="744221" y="917938"/>
                  <a:pt x="737771" y="914969"/>
                  <a:pt x="732355" y="913168"/>
                </a:cubicBezTo>
                <a:lnTo>
                  <a:pt x="716218" y="908013"/>
                </a:lnTo>
                <a:close/>
                <a:moveTo>
                  <a:pt x="1393066" y="841122"/>
                </a:moveTo>
                <a:lnTo>
                  <a:pt x="1393066" y="884095"/>
                </a:lnTo>
                <a:lnTo>
                  <a:pt x="1348413" y="853981"/>
                </a:lnTo>
                <a:cubicBezTo>
                  <a:pt x="1350681" y="853013"/>
                  <a:pt x="1352215" y="852001"/>
                  <a:pt x="1353727" y="851356"/>
                </a:cubicBezTo>
                <a:close/>
                <a:moveTo>
                  <a:pt x="0" y="818414"/>
                </a:moveTo>
                <a:lnTo>
                  <a:pt x="318741" y="818414"/>
                </a:lnTo>
                <a:lnTo>
                  <a:pt x="318741" y="1412801"/>
                </a:lnTo>
                <a:lnTo>
                  <a:pt x="0" y="1412801"/>
                </a:lnTo>
                <a:close/>
                <a:moveTo>
                  <a:pt x="716218" y="602228"/>
                </a:moveTo>
                <a:lnTo>
                  <a:pt x="1034959" y="602228"/>
                </a:lnTo>
                <a:lnTo>
                  <a:pt x="1034959" y="709706"/>
                </a:lnTo>
                <a:lnTo>
                  <a:pt x="1006499" y="710265"/>
                </a:lnTo>
                <a:cubicBezTo>
                  <a:pt x="946520" y="703319"/>
                  <a:pt x="894314" y="720045"/>
                  <a:pt x="851884" y="763881"/>
                </a:cubicBezTo>
                <a:cubicBezTo>
                  <a:pt x="845223" y="770475"/>
                  <a:pt x="838352" y="774479"/>
                  <a:pt x="828700" y="775736"/>
                </a:cubicBezTo>
                <a:cubicBezTo>
                  <a:pt x="798083" y="779590"/>
                  <a:pt x="767437" y="780865"/>
                  <a:pt x="736876" y="779981"/>
                </a:cubicBezTo>
                <a:lnTo>
                  <a:pt x="716218" y="778011"/>
                </a:lnTo>
                <a:close/>
                <a:moveTo>
                  <a:pt x="1074325" y="469735"/>
                </a:moveTo>
                <a:lnTo>
                  <a:pt x="1393066" y="469735"/>
                </a:lnTo>
                <a:lnTo>
                  <a:pt x="1393066" y="669661"/>
                </a:lnTo>
                <a:lnTo>
                  <a:pt x="1389145" y="667880"/>
                </a:lnTo>
                <a:cubicBezTo>
                  <a:pt x="1290023" y="626153"/>
                  <a:pt x="1190467" y="585505"/>
                  <a:pt x="1113926" y="505370"/>
                </a:cubicBezTo>
                <a:cubicBezTo>
                  <a:pt x="1106643" y="497931"/>
                  <a:pt x="1097692" y="493706"/>
                  <a:pt x="1086705" y="492673"/>
                </a:cubicBezTo>
                <a:cubicBezTo>
                  <a:pt x="1079733" y="492250"/>
                  <a:pt x="1078110" y="494730"/>
                  <a:pt x="1077710" y="501335"/>
                </a:cubicBezTo>
                <a:cubicBezTo>
                  <a:pt x="1077099" y="517504"/>
                  <a:pt x="1085195" y="529779"/>
                  <a:pt x="1095581" y="540720"/>
                </a:cubicBezTo>
                <a:cubicBezTo>
                  <a:pt x="1130554" y="577457"/>
                  <a:pt x="1165961" y="613116"/>
                  <a:pt x="1206427" y="644294"/>
                </a:cubicBezTo>
                <a:cubicBezTo>
                  <a:pt x="1240576" y="670301"/>
                  <a:pt x="1277539" y="692427"/>
                  <a:pt x="1309675" y="721258"/>
                </a:cubicBezTo>
                <a:cubicBezTo>
                  <a:pt x="1314568" y="725606"/>
                  <a:pt x="1320585" y="729654"/>
                  <a:pt x="1323442" y="737193"/>
                </a:cubicBezTo>
                <a:cubicBezTo>
                  <a:pt x="1306196" y="736148"/>
                  <a:pt x="1290072" y="734803"/>
                  <a:pt x="1273905" y="734193"/>
                </a:cubicBezTo>
                <a:cubicBezTo>
                  <a:pt x="1267667" y="733815"/>
                  <a:pt x="1264086" y="732125"/>
                  <a:pt x="1261116" y="726420"/>
                </a:cubicBezTo>
                <a:cubicBezTo>
                  <a:pt x="1252187" y="709674"/>
                  <a:pt x="1237798" y="704015"/>
                  <a:pt x="1219529" y="707697"/>
                </a:cubicBezTo>
                <a:lnTo>
                  <a:pt x="1196812" y="711846"/>
                </a:lnTo>
                <a:cubicBezTo>
                  <a:pt x="1188605" y="713559"/>
                  <a:pt x="1180554" y="712703"/>
                  <a:pt x="1173893" y="707144"/>
                </a:cubicBezTo>
                <a:cubicBezTo>
                  <a:pt x="1163029" y="698015"/>
                  <a:pt x="1150230" y="696503"/>
                  <a:pt x="1136565" y="697148"/>
                </a:cubicBezTo>
                <a:cubicBezTo>
                  <a:pt x="1120675" y="698028"/>
                  <a:pt x="1105430" y="700419"/>
                  <a:pt x="1089818" y="702789"/>
                </a:cubicBezTo>
                <a:lnTo>
                  <a:pt x="1074325" y="705277"/>
                </a:lnTo>
                <a:close/>
                <a:moveTo>
                  <a:pt x="358111" y="453168"/>
                </a:moveTo>
                <a:lnTo>
                  <a:pt x="676852" y="453168"/>
                </a:lnTo>
                <a:lnTo>
                  <a:pt x="676852" y="774258"/>
                </a:lnTo>
                <a:lnTo>
                  <a:pt x="645560" y="771275"/>
                </a:lnTo>
                <a:cubicBezTo>
                  <a:pt x="608353" y="765338"/>
                  <a:pt x="571324" y="756467"/>
                  <a:pt x="536987" y="739656"/>
                </a:cubicBezTo>
                <a:cubicBezTo>
                  <a:pt x="528035" y="735431"/>
                  <a:pt x="523643" y="728904"/>
                  <a:pt x="522018" y="719230"/>
                </a:cubicBezTo>
                <a:cubicBezTo>
                  <a:pt x="518915" y="703573"/>
                  <a:pt x="523129" y="688729"/>
                  <a:pt x="526608" y="673839"/>
                </a:cubicBezTo>
                <a:cubicBezTo>
                  <a:pt x="531200" y="652756"/>
                  <a:pt x="539071" y="632240"/>
                  <a:pt x="539304" y="610156"/>
                </a:cubicBezTo>
                <a:cubicBezTo>
                  <a:pt x="539548" y="593967"/>
                  <a:pt x="533843" y="584782"/>
                  <a:pt x="521244" y="579968"/>
                </a:cubicBezTo>
                <a:cubicBezTo>
                  <a:pt x="518365" y="584949"/>
                  <a:pt x="525682" y="585761"/>
                  <a:pt x="525804" y="589819"/>
                </a:cubicBezTo>
                <a:cubicBezTo>
                  <a:pt x="512772" y="586084"/>
                  <a:pt x="512427" y="585695"/>
                  <a:pt x="509936" y="590332"/>
                </a:cubicBezTo>
                <a:cubicBezTo>
                  <a:pt x="489256" y="627751"/>
                  <a:pt x="472178" y="666492"/>
                  <a:pt x="467009" y="709270"/>
                </a:cubicBezTo>
                <a:cubicBezTo>
                  <a:pt x="463941" y="735600"/>
                  <a:pt x="462386" y="761287"/>
                  <a:pt x="479355" y="785149"/>
                </a:cubicBezTo>
                <a:cubicBezTo>
                  <a:pt x="496003" y="808255"/>
                  <a:pt x="516286" y="826056"/>
                  <a:pt x="540895" y="839332"/>
                </a:cubicBezTo>
                <a:cubicBezTo>
                  <a:pt x="581549" y="861313"/>
                  <a:pt x="626172" y="872486"/>
                  <a:pt x="670841" y="882925"/>
                </a:cubicBezTo>
                <a:lnTo>
                  <a:pt x="676852" y="884343"/>
                </a:lnTo>
                <a:lnTo>
                  <a:pt x="676852" y="1111682"/>
                </a:lnTo>
                <a:lnTo>
                  <a:pt x="663280" y="1123332"/>
                </a:lnTo>
                <a:cubicBezTo>
                  <a:pt x="650226" y="1132117"/>
                  <a:pt x="642865" y="1144194"/>
                  <a:pt x="637206" y="1158583"/>
                </a:cubicBezTo>
                <a:cubicBezTo>
                  <a:pt x="624543" y="1191330"/>
                  <a:pt x="631049" y="1223766"/>
                  <a:pt x="637167" y="1256546"/>
                </a:cubicBezTo>
                <a:cubicBezTo>
                  <a:pt x="639831" y="1270334"/>
                  <a:pt x="644321" y="1282852"/>
                  <a:pt x="651158" y="1293855"/>
                </a:cubicBezTo>
                <a:lnTo>
                  <a:pt x="676852" y="1319676"/>
                </a:lnTo>
                <a:lnTo>
                  <a:pt x="676852" y="1412801"/>
                </a:lnTo>
                <a:lnTo>
                  <a:pt x="358111" y="1412801"/>
                </a:lnTo>
                <a:close/>
                <a:moveTo>
                  <a:pt x="1432432" y="0"/>
                </a:moveTo>
                <a:lnTo>
                  <a:pt x="1751173" y="0"/>
                </a:lnTo>
                <a:lnTo>
                  <a:pt x="1751173" y="1165798"/>
                </a:lnTo>
                <a:lnTo>
                  <a:pt x="1692337" y="1109788"/>
                </a:lnTo>
                <a:cubicBezTo>
                  <a:pt x="1629069" y="1053679"/>
                  <a:pt x="1570584" y="1008137"/>
                  <a:pt x="1531914" y="974108"/>
                </a:cubicBezTo>
                <a:cubicBezTo>
                  <a:pt x="1473908" y="923064"/>
                  <a:pt x="1459972" y="920988"/>
                  <a:pt x="1440528" y="912791"/>
                </a:cubicBezTo>
                <a:lnTo>
                  <a:pt x="1432432" y="908491"/>
                </a:lnTo>
                <a:lnTo>
                  <a:pt x="1432432" y="827424"/>
                </a:lnTo>
                <a:lnTo>
                  <a:pt x="1451232" y="817163"/>
                </a:lnTo>
                <a:cubicBezTo>
                  <a:pt x="1459487" y="809330"/>
                  <a:pt x="1465533" y="799200"/>
                  <a:pt x="1468879" y="786512"/>
                </a:cubicBezTo>
                <a:cubicBezTo>
                  <a:pt x="1476766" y="756605"/>
                  <a:pt x="1468010" y="724448"/>
                  <a:pt x="1447325" y="701978"/>
                </a:cubicBezTo>
                <a:lnTo>
                  <a:pt x="1432432" y="690545"/>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430" name="Google Shape;430;p37"/>
          <p:cNvGrpSpPr/>
          <p:nvPr/>
        </p:nvGrpSpPr>
        <p:grpSpPr>
          <a:xfrm>
            <a:off x="0" y="5595675"/>
            <a:ext cx="12192000" cy="1263265"/>
            <a:chOff x="0" y="5595675"/>
            <a:chExt cx="12192000" cy="1263265"/>
          </a:xfrm>
        </p:grpSpPr>
        <p:sp>
          <p:nvSpPr>
            <p:cNvPr id="431" name="Google Shape;431;p37"/>
            <p:cNvSpPr/>
            <p:nvPr/>
          </p:nvSpPr>
          <p:spPr>
            <a:xfrm>
              <a:off x="0" y="5595675"/>
              <a:ext cx="6662165" cy="1261871"/>
            </a:xfrm>
            <a:custGeom>
              <a:rect b="b" l="l" r="r" t="t"/>
              <a:pathLst>
                <a:path extrusionOk="0" h="1682495" w="8882887">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sp>
          <p:nvSpPr>
            <p:cNvPr id="432" name="Google Shape;432;p37"/>
            <p:cNvSpPr/>
            <p:nvPr/>
          </p:nvSpPr>
          <p:spPr>
            <a:xfrm>
              <a:off x="6570868" y="6276408"/>
              <a:ext cx="3657644" cy="582532"/>
            </a:xfrm>
            <a:custGeom>
              <a:rect b="b" l="l" r="r" t="t"/>
              <a:pathLst>
                <a:path extrusionOk="0" h="1941773" w="12192148">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Arial"/>
                <a:ea typeface="Arial"/>
                <a:cs typeface="Arial"/>
                <a:sym typeface="Arial"/>
              </a:endParaRPr>
            </a:p>
          </p:txBody>
        </p:sp>
        <p:sp>
          <p:nvSpPr>
            <p:cNvPr id="433" name="Google Shape;433;p37"/>
            <p:cNvSpPr/>
            <p:nvPr/>
          </p:nvSpPr>
          <p:spPr>
            <a:xfrm flipH="1">
              <a:off x="11318872" y="6387731"/>
              <a:ext cx="873128" cy="470270"/>
            </a:xfrm>
            <a:custGeom>
              <a:rect b="b" l="l" r="r" t="t"/>
              <a:pathLst>
                <a:path extrusionOk="0" h="470270" w="873128">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sp>
          <p:nvSpPr>
            <p:cNvPr id="434" name="Google Shape;434;p37"/>
            <p:cNvSpPr/>
            <p:nvPr/>
          </p:nvSpPr>
          <p:spPr>
            <a:xfrm>
              <a:off x="10222614" y="6322479"/>
              <a:ext cx="1674365" cy="535838"/>
            </a:xfrm>
            <a:custGeom>
              <a:rect b="b" l="l" r="r" t="t"/>
              <a:pathLst>
                <a:path extrusionOk="0" h="449340" w="140408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grpSp>
      <p:grpSp>
        <p:nvGrpSpPr>
          <p:cNvPr id="435" name="Google Shape;435;p37"/>
          <p:cNvGrpSpPr/>
          <p:nvPr/>
        </p:nvGrpSpPr>
        <p:grpSpPr>
          <a:xfrm>
            <a:off x="0" y="5595675"/>
            <a:ext cx="12192000" cy="1263265"/>
            <a:chOff x="0" y="5595675"/>
            <a:chExt cx="12192000" cy="1263265"/>
          </a:xfrm>
        </p:grpSpPr>
        <p:sp>
          <p:nvSpPr>
            <p:cNvPr id="436" name="Google Shape;436;p37"/>
            <p:cNvSpPr/>
            <p:nvPr/>
          </p:nvSpPr>
          <p:spPr>
            <a:xfrm>
              <a:off x="0" y="5595675"/>
              <a:ext cx="6662165" cy="1261871"/>
            </a:xfrm>
            <a:custGeom>
              <a:rect b="b" l="l" r="r" t="t"/>
              <a:pathLst>
                <a:path extrusionOk="0" h="1682495" w="8882887">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sp>
          <p:nvSpPr>
            <p:cNvPr id="437" name="Google Shape;437;p37"/>
            <p:cNvSpPr/>
            <p:nvPr/>
          </p:nvSpPr>
          <p:spPr>
            <a:xfrm>
              <a:off x="6570868" y="6276408"/>
              <a:ext cx="3657644" cy="582532"/>
            </a:xfrm>
            <a:custGeom>
              <a:rect b="b" l="l" r="r" t="t"/>
              <a:pathLst>
                <a:path extrusionOk="0" h="1941773" w="12192148">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Arial"/>
                <a:ea typeface="Arial"/>
                <a:cs typeface="Arial"/>
                <a:sym typeface="Arial"/>
              </a:endParaRPr>
            </a:p>
          </p:txBody>
        </p:sp>
        <p:sp>
          <p:nvSpPr>
            <p:cNvPr id="438" name="Google Shape;438;p37"/>
            <p:cNvSpPr/>
            <p:nvPr/>
          </p:nvSpPr>
          <p:spPr>
            <a:xfrm flipH="1">
              <a:off x="11318872" y="6387731"/>
              <a:ext cx="873128" cy="470270"/>
            </a:xfrm>
            <a:custGeom>
              <a:rect b="b" l="l" r="r" t="t"/>
              <a:pathLst>
                <a:path extrusionOk="0" h="470270" w="873128">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sp>
          <p:nvSpPr>
            <p:cNvPr id="439" name="Google Shape;439;p37"/>
            <p:cNvSpPr/>
            <p:nvPr/>
          </p:nvSpPr>
          <p:spPr>
            <a:xfrm>
              <a:off x="10222614" y="6322479"/>
              <a:ext cx="1674365" cy="535838"/>
            </a:xfrm>
            <a:custGeom>
              <a:rect b="b" l="l" r="r" t="t"/>
              <a:pathLst>
                <a:path extrusionOk="0" h="449340" w="140408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grpSp>
      <p:pic>
        <p:nvPicPr>
          <p:cNvPr id="440" name="Google Shape;440;p37"/>
          <p:cNvPicPr preferRelativeResize="0"/>
          <p:nvPr/>
        </p:nvPicPr>
        <p:blipFill>
          <a:blip r:embed="rId3">
            <a:alphaModFix/>
          </a:blip>
          <a:stretch>
            <a:fillRect/>
          </a:stretch>
        </p:blipFill>
        <p:spPr>
          <a:xfrm>
            <a:off x="7016875" y="1715500"/>
            <a:ext cx="3756950" cy="4265200"/>
          </a:xfrm>
          <a:prstGeom prst="rect">
            <a:avLst/>
          </a:prstGeom>
          <a:noFill/>
          <a:ln>
            <a:noFill/>
          </a:ln>
        </p:spPr>
      </p:pic>
      <p:sp>
        <p:nvSpPr>
          <p:cNvPr id="441" name="Google Shape;441;p37"/>
          <p:cNvSpPr txBox="1"/>
          <p:nvPr/>
        </p:nvSpPr>
        <p:spPr>
          <a:xfrm>
            <a:off x="804425" y="1715500"/>
            <a:ext cx="9777300" cy="114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FFFFFF"/>
                </a:solidFill>
              </a:rPr>
              <a:t>Steps:</a:t>
            </a:r>
            <a:endParaRPr sz="2400">
              <a:solidFill>
                <a:srgbClr val="FFFFFF"/>
              </a:solidFill>
            </a:endParaRPr>
          </a:p>
          <a:p>
            <a:pPr indent="-355600" lvl="0" marL="457200" rtl="0" algn="l">
              <a:spcBef>
                <a:spcPts val="0"/>
              </a:spcBef>
              <a:spcAft>
                <a:spcPts val="0"/>
              </a:spcAft>
              <a:buClr>
                <a:srgbClr val="FFFFFF"/>
              </a:buClr>
              <a:buSzPts val="2000"/>
              <a:buAutoNum type="arabicPeriod"/>
            </a:pPr>
            <a:r>
              <a:rPr lang="en-US" sz="2000">
                <a:solidFill>
                  <a:srgbClr val="FFFFFF"/>
                </a:solidFill>
              </a:rPr>
              <a:t>Removed Names with Name-Entity Tagger </a:t>
            </a:r>
            <a:endParaRPr sz="2000">
              <a:solidFill>
                <a:srgbClr val="FFFFFF"/>
              </a:solidFill>
            </a:endParaRPr>
          </a:p>
          <a:p>
            <a:pPr indent="-355600" lvl="0" marL="457200" rtl="0" algn="l">
              <a:spcBef>
                <a:spcPts val="0"/>
              </a:spcBef>
              <a:spcAft>
                <a:spcPts val="0"/>
              </a:spcAft>
              <a:buClr>
                <a:srgbClr val="FFFFFF"/>
              </a:buClr>
              <a:buSzPts val="2000"/>
              <a:buAutoNum type="arabicPeriod"/>
            </a:pPr>
            <a:r>
              <a:rPr lang="en-US" sz="2000">
                <a:solidFill>
                  <a:srgbClr val="FFFFFF"/>
                </a:solidFill>
              </a:rPr>
              <a:t>POS Tagging and Lemmatization </a:t>
            </a:r>
            <a:endParaRPr sz="2000">
              <a:solidFill>
                <a:srgbClr val="FFFFFF"/>
              </a:solidFill>
            </a:endParaRPr>
          </a:p>
          <a:p>
            <a:pPr indent="-355600" lvl="0" marL="457200" rtl="0" algn="l">
              <a:spcBef>
                <a:spcPts val="0"/>
              </a:spcBef>
              <a:spcAft>
                <a:spcPts val="0"/>
              </a:spcAft>
              <a:buClr>
                <a:srgbClr val="FFFFFF"/>
              </a:buClr>
              <a:buSzPts val="2000"/>
              <a:buAutoNum type="arabicPeriod"/>
            </a:pPr>
            <a:r>
              <a:rPr lang="en-US" sz="2000">
                <a:solidFill>
                  <a:srgbClr val="FFFFFF"/>
                </a:solidFill>
              </a:rPr>
              <a:t>Optimized TF-IDF using Max DF Threshold=0.9</a:t>
            </a:r>
            <a:endParaRPr sz="2000">
              <a:solidFill>
                <a:srgbClr val="FFFFFF"/>
              </a:solidFill>
            </a:endParaRPr>
          </a:p>
          <a:p>
            <a:pPr indent="-355600" lvl="0" marL="457200" rtl="0" algn="l">
              <a:spcBef>
                <a:spcPts val="0"/>
              </a:spcBef>
              <a:spcAft>
                <a:spcPts val="0"/>
              </a:spcAft>
              <a:buClr>
                <a:srgbClr val="FFFFFF"/>
              </a:buClr>
              <a:buSzPts val="2000"/>
              <a:buAutoNum type="arabicPeriod"/>
            </a:pPr>
            <a:r>
              <a:rPr lang="en-US" sz="2000">
                <a:solidFill>
                  <a:srgbClr val="FFFFFF"/>
                </a:solidFill>
              </a:rPr>
              <a:t>Ran LDA </a:t>
            </a:r>
            <a:endParaRPr sz="2000">
              <a:solidFill>
                <a:srgbClr val="FFFFFF"/>
              </a:solidFill>
            </a:endParaRPr>
          </a:p>
          <a:p>
            <a:pPr indent="-355600" lvl="1" marL="914400" rtl="0" algn="l">
              <a:spcBef>
                <a:spcPts val="0"/>
              </a:spcBef>
              <a:spcAft>
                <a:spcPts val="0"/>
              </a:spcAft>
              <a:buClr>
                <a:srgbClr val="FFFFFF"/>
              </a:buClr>
              <a:buSzPts val="2000"/>
              <a:buAutoNum type="alphaLcPeriod"/>
            </a:pPr>
            <a:r>
              <a:rPr lang="en-US" sz="2000">
                <a:solidFill>
                  <a:srgbClr val="FFFFFF"/>
                </a:solidFill>
              </a:rPr>
              <a:t>Gensim</a:t>
            </a:r>
            <a:endParaRPr sz="2000">
              <a:solidFill>
                <a:srgbClr val="FFFFFF"/>
              </a:solidFill>
            </a:endParaRPr>
          </a:p>
          <a:p>
            <a:pPr indent="-355600" lvl="1" marL="914400" rtl="0" algn="l">
              <a:spcBef>
                <a:spcPts val="0"/>
              </a:spcBef>
              <a:spcAft>
                <a:spcPts val="0"/>
              </a:spcAft>
              <a:buClr>
                <a:srgbClr val="FFFFFF"/>
              </a:buClr>
              <a:buSzPts val="2000"/>
              <a:buAutoNum type="alphaLcPeriod"/>
            </a:pPr>
            <a:r>
              <a:rPr lang="en-US" sz="2000">
                <a:solidFill>
                  <a:srgbClr val="FFFFFF"/>
                </a:solidFill>
              </a:rPr>
              <a:t>SKLearn</a:t>
            </a:r>
            <a:endParaRPr sz="2000">
              <a:solidFill>
                <a:srgbClr val="FFFFFF"/>
              </a:solidFill>
            </a:endParaRPr>
          </a:p>
          <a:p>
            <a:pPr indent="-355600" lvl="0" marL="457200" rtl="0" algn="l">
              <a:spcBef>
                <a:spcPts val="0"/>
              </a:spcBef>
              <a:spcAft>
                <a:spcPts val="0"/>
              </a:spcAft>
              <a:buClr>
                <a:srgbClr val="FFFFFF"/>
              </a:buClr>
              <a:buSzPts val="2000"/>
              <a:buAutoNum type="arabicPeriod"/>
            </a:pPr>
            <a:r>
              <a:rPr lang="en-US" sz="2000">
                <a:solidFill>
                  <a:srgbClr val="FFFFFF"/>
                </a:solidFill>
              </a:rPr>
              <a:t>Found 4 Topics to be optimal </a:t>
            </a:r>
            <a:endParaRPr sz="2000">
              <a:solidFill>
                <a:srgbClr val="FFFFFF"/>
              </a:solidFill>
            </a:endParaRPr>
          </a:p>
          <a:p>
            <a:pPr indent="-355600" lvl="1" marL="914400" rtl="0" algn="l">
              <a:spcBef>
                <a:spcPts val="0"/>
              </a:spcBef>
              <a:spcAft>
                <a:spcPts val="0"/>
              </a:spcAft>
              <a:buClr>
                <a:srgbClr val="FFFFFF"/>
              </a:buClr>
              <a:buSzPts val="2000"/>
              <a:buAutoNum type="alphaLcPeriod"/>
            </a:pPr>
            <a:r>
              <a:rPr lang="en-US" sz="2000">
                <a:solidFill>
                  <a:srgbClr val="FFFFFF"/>
                </a:solidFill>
              </a:rPr>
              <a:t>T</a:t>
            </a:r>
            <a:r>
              <a:rPr lang="en-US" sz="2000">
                <a:solidFill>
                  <a:srgbClr val="FFFFFF"/>
                </a:solidFill>
              </a:rPr>
              <a:t>ested 17 thresholds </a:t>
            </a:r>
            <a:endParaRPr sz="2000">
              <a:solidFill>
                <a:srgbClr val="FFFFFF"/>
              </a:solidFill>
            </a:endParaRPr>
          </a:p>
          <a:p>
            <a:pPr indent="-355600" lvl="1" marL="914400" rtl="0" algn="l">
              <a:spcBef>
                <a:spcPts val="0"/>
              </a:spcBef>
              <a:spcAft>
                <a:spcPts val="0"/>
              </a:spcAft>
              <a:buClr>
                <a:srgbClr val="FFFFFF"/>
              </a:buClr>
              <a:buSzPts val="2000"/>
              <a:buAutoNum type="alphaLcPeriod"/>
            </a:pPr>
            <a:r>
              <a:rPr lang="en-US" sz="2000">
                <a:solidFill>
                  <a:srgbClr val="FFFFFF"/>
                </a:solidFill>
              </a:rPr>
              <a:t>Tried up to 20 topics</a:t>
            </a:r>
            <a:endParaRPr sz="2000">
              <a:solidFill>
                <a:srgbClr val="FFFFFF"/>
              </a:solidFill>
            </a:endParaRPr>
          </a:p>
          <a:p>
            <a:pPr indent="-355600" lvl="1" marL="914400" rtl="0" algn="l">
              <a:spcBef>
                <a:spcPts val="0"/>
              </a:spcBef>
              <a:spcAft>
                <a:spcPts val="0"/>
              </a:spcAft>
              <a:buClr>
                <a:srgbClr val="FFFFFF"/>
              </a:buClr>
              <a:buSzPts val="2000"/>
              <a:buAutoNum type="alphaLcPeriod"/>
            </a:pPr>
            <a:r>
              <a:rPr lang="en-US" sz="2000">
                <a:solidFill>
                  <a:srgbClr val="FFFFFF"/>
                </a:solidFill>
              </a:rPr>
              <a:t>Log Likelihood &amp; Perplexity </a:t>
            </a:r>
            <a:endParaRPr sz="2000">
              <a:solidFill>
                <a:srgbClr val="FFFFFF"/>
              </a:solidFill>
            </a:endParaRPr>
          </a:p>
          <a:p>
            <a:pPr indent="0" lvl="0" marL="0" rtl="0" algn="l">
              <a:spcBef>
                <a:spcPts val="0"/>
              </a:spcBef>
              <a:spcAft>
                <a:spcPts val="0"/>
              </a:spcAft>
              <a:buNone/>
            </a:pPr>
            <a:r>
              <a:t/>
            </a:r>
            <a:endParaRPr sz="2000">
              <a:solidFill>
                <a:srgbClr val="FFFFFF"/>
              </a:solidFill>
            </a:endParaRPr>
          </a:p>
          <a:p>
            <a:pPr indent="0" lvl="0" marL="0" rtl="0" algn="l">
              <a:spcBef>
                <a:spcPts val="0"/>
              </a:spcBef>
              <a:spcAft>
                <a:spcPts val="0"/>
              </a:spcAft>
              <a:buClr>
                <a:schemeClr val="dk1"/>
              </a:buClr>
              <a:buSzPts val="1100"/>
              <a:buFont typeface="Arial"/>
              <a:buNone/>
            </a:pPr>
            <a:r>
              <a:t/>
            </a:r>
            <a:endParaRPr sz="2000">
              <a:solidFill>
                <a:srgbClr val="FFFFFF"/>
              </a:solidFill>
            </a:endParaRPr>
          </a:p>
          <a:p>
            <a:pPr indent="0" lvl="0" marL="0" rtl="0" algn="l">
              <a:spcBef>
                <a:spcPts val="0"/>
              </a:spcBef>
              <a:spcAft>
                <a:spcPts val="0"/>
              </a:spcAft>
              <a:buClr>
                <a:schemeClr val="dk1"/>
              </a:buClr>
              <a:buSzPts val="1100"/>
              <a:buFont typeface="Arial"/>
              <a:buNone/>
            </a:pPr>
            <a:r>
              <a:t/>
            </a:r>
            <a:endParaRPr sz="2000">
              <a:solidFill>
                <a:srgbClr val="FFFFFF"/>
              </a:solidFill>
            </a:endParaRPr>
          </a:p>
          <a:p>
            <a:pPr indent="0" lvl="0" marL="0" rtl="0" algn="l">
              <a:spcBef>
                <a:spcPts val="0"/>
              </a:spcBef>
              <a:spcAft>
                <a:spcPts val="0"/>
              </a:spcAft>
              <a:buClr>
                <a:schemeClr val="dk1"/>
              </a:buClr>
              <a:buSzPts val="1100"/>
              <a:buFont typeface="Arial"/>
              <a:buNone/>
            </a:pPr>
            <a:r>
              <a:t/>
            </a:r>
            <a:endParaRPr sz="2000">
              <a:solidFill>
                <a:srgbClr val="FFFFFF"/>
              </a:solidFill>
            </a:endParaRPr>
          </a:p>
          <a:p>
            <a:pPr indent="0" lvl="0" marL="0" rtl="0" algn="l">
              <a:spcBef>
                <a:spcPts val="0"/>
              </a:spcBef>
              <a:spcAft>
                <a:spcPts val="0"/>
              </a:spcAft>
              <a:buNone/>
            </a:pPr>
            <a:r>
              <a:t/>
            </a:r>
            <a:endParaRPr sz="20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38"/>
          <p:cNvSpPr txBox="1"/>
          <p:nvPr>
            <p:ph idx="1" type="body"/>
          </p:nvPr>
        </p:nvSpPr>
        <p:spPr>
          <a:xfrm>
            <a:off x="497229" y="555809"/>
            <a:ext cx="11573100" cy="7242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262626"/>
              </a:buClr>
              <a:buSzPts val="4995"/>
              <a:buNone/>
            </a:pPr>
            <a:r>
              <a:rPr lang="en-US" sz="4995">
                <a:solidFill>
                  <a:srgbClr val="FFFFFF"/>
                </a:solidFill>
              </a:rPr>
              <a:t>Topic Modeling</a:t>
            </a:r>
            <a:endParaRPr>
              <a:solidFill>
                <a:srgbClr val="FFFFFF"/>
              </a:solidFill>
            </a:endParaRPr>
          </a:p>
        </p:txBody>
      </p:sp>
      <p:sp>
        <p:nvSpPr>
          <p:cNvPr id="447" name="Google Shape;447;p38"/>
          <p:cNvSpPr/>
          <p:nvPr/>
        </p:nvSpPr>
        <p:spPr>
          <a:xfrm>
            <a:off x="10028814" y="93822"/>
            <a:ext cx="1751173" cy="1412801"/>
          </a:xfrm>
          <a:custGeom>
            <a:rect b="b" l="l" r="r" t="t"/>
            <a:pathLst>
              <a:path extrusionOk="0" h="1412801" w="1751173">
                <a:moveTo>
                  <a:pt x="716218" y="1355596"/>
                </a:moveTo>
                <a:lnTo>
                  <a:pt x="723219" y="1361289"/>
                </a:lnTo>
                <a:cubicBezTo>
                  <a:pt x="732095" y="1364496"/>
                  <a:pt x="742014" y="1364913"/>
                  <a:pt x="752605" y="1363344"/>
                </a:cubicBezTo>
                <a:cubicBezTo>
                  <a:pt x="777523" y="1359329"/>
                  <a:pt x="802153" y="1360084"/>
                  <a:pt x="827317" y="1364186"/>
                </a:cubicBezTo>
                <a:cubicBezTo>
                  <a:pt x="847388" y="1367243"/>
                  <a:pt x="865841" y="1372688"/>
                  <a:pt x="882043" y="1381863"/>
                </a:cubicBezTo>
                <a:lnTo>
                  <a:pt x="913873" y="1412801"/>
                </a:lnTo>
                <a:lnTo>
                  <a:pt x="716218" y="1412801"/>
                </a:lnTo>
                <a:close/>
                <a:moveTo>
                  <a:pt x="716218" y="967749"/>
                </a:moveTo>
                <a:lnTo>
                  <a:pt x="730124" y="992585"/>
                </a:lnTo>
                <a:cubicBezTo>
                  <a:pt x="746827" y="1020849"/>
                  <a:pt x="746627" y="1024152"/>
                  <a:pt x="724456" y="1049695"/>
                </a:cubicBezTo>
                <a:lnTo>
                  <a:pt x="716218" y="1058849"/>
                </a:lnTo>
                <a:close/>
                <a:moveTo>
                  <a:pt x="716218" y="891198"/>
                </a:moveTo>
                <a:lnTo>
                  <a:pt x="734723" y="892319"/>
                </a:lnTo>
                <a:cubicBezTo>
                  <a:pt x="741028" y="891595"/>
                  <a:pt x="746332" y="895231"/>
                  <a:pt x="748523" y="901625"/>
                </a:cubicBezTo>
                <a:cubicBezTo>
                  <a:pt x="749746" y="905750"/>
                  <a:pt x="750836" y="912077"/>
                  <a:pt x="748890" y="913801"/>
                </a:cubicBezTo>
                <a:cubicBezTo>
                  <a:pt x="744221" y="917938"/>
                  <a:pt x="737771" y="914969"/>
                  <a:pt x="732355" y="913168"/>
                </a:cubicBezTo>
                <a:lnTo>
                  <a:pt x="716218" y="908013"/>
                </a:lnTo>
                <a:close/>
                <a:moveTo>
                  <a:pt x="1393066" y="841122"/>
                </a:moveTo>
                <a:lnTo>
                  <a:pt x="1393066" y="884095"/>
                </a:lnTo>
                <a:lnTo>
                  <a:pt x="1348413" y="853981"/>
                </a:lnTo>
                <a:cubicBezTo>
                  <a:pt x="1350681" y="853013"/>
                  <a:pt x="1352215" y="852001"/>
                  <a:pt x="1353727" y="851356"/>
                </a:cubicBezTo>
                <a:close/>
                <a:moveTo>
                  <a:pt x="0" y="818414"/>
                </a:moveTo>
                <a:lnTo>
                  <a:pt x="318741" y="818414"/>
                </a:lnTo>
                <a:lnTo>
                  <a:pt x="318741" y="1412801"/>
                </a:lnTo>
                <a:lnTo>
                  <a:pt x="0" y="1412801"/>
                </a:lnTo>
                <a:close/>
                <a:moveTo>
                  <a:pt x="716218" y="602228"/>
                </a:moveTo>
                <a:lnTo>
                  <a:pt x="1034959" y="602228"/>
                </a:lnTo>
                <a:lnTo>
                  <a:pt x="1034959" y="709706"/>
                </a:lnTo>
                <a:lnTo>
                  <a:pt x="1006499" y="710265"/>
                </a:lnTo>
                <a:cubicBezTo>
                  <a:pt x="946520" y="703319"/>
                  <a:pt x="894314" y="720045"/>
                  <a:pt x="851884" y="763881"/>
                </a:cubicBezTo>
                <a:cubicBezTo>
                  <a:pt x="845223" y="770475"/>
                  <a:pt x="838352" y="774479"/>
                  <a:pt x="828700" y="775736"/>
                </a:cubicBezTo>
                <a:cubicBezTo>
                  <a:pt x="798083" y="779590"/>
                  <a:pt x="767437" y="780865"/>
                  <a:pt x="736876" y="779981"/>
                </a:cubicBezTo>
                <a:lnTo>
                  <a:pt x="716218" y="778011"/>
                </a:lnTo>
                <a:close/>
                <a:moveTo>
                  <a:pt x="1074325" y="469735"/>
                </a:moveTo>
                <a:lnTo>
                  <a:pt x="1393066" y="469735"/>
                </a:lnTo>
                <a:lnTo>
                  <a:pt x="1393066" y="669661"/>
                </a:lnTo>
                <a:lnTo>
                  <a:pt x="1389145" y="667880"/>
                </a:lnTo>
                <a:cubicBezTo>
                  <a:pt x="1290023" y="626153"/>
                  <a:pt x="1190467" y="585505"/>
                  <a:pt x="1113926" y="505370"/>
                </a:cubicBezTo>
                <a:cubicBezTo>
                  <a:pt x="1106643" y="497931"/>
                  <a:pt x="1097692" y="493706"/>
                  <a:pt x="1086705" y="492673"/>
                </a:cubicBezTo>
                <a:cubicBezTo>
                  <a:pt x="1079733" y="492250"/>
                  <a:pt x="1078110" y="494730"/>
                  <a:pt x="1077710" y="501335"/>
                </a:cubicBezTo>
                <a:cubicBezTo>
                  <a:pt x="1077099" y="517504"/>
                  <a:pt x="1085195" y="529779"/>
                  <a:pt x="1095581" y="540720"/>
                </a:cubicBezTo>
                <a:cubicBezTo>
                  <a:pt x="1130554" y="577457"/>
                  <a:pt x="1165961" y="613116"/>
                  <a:pt x="1206427" y="644294"/>
                </a:cubicBezTo>
                <a:cubicBezTo>
                  <a:pt x="1240576" y="670301"/>
                  <a:pt x="1277539" y="692427"/>
                  <a:pt x="1309675" y="721258"/>
                </a:cubicBezTo>
                <a:cubicBezTo>
                  <a:pt x="1314568" y="725606"/>
                  <a:pt x="1320585" y="729654"/>
                  <a:pt x="1323442" y="737193"/>
                </a:cubicBezTo>
                <a:cubicBezTo>
                  <a:pt x="1306196" y="736148"/>
                  <a:pt x="1290072" y="734803"/>
                  <a:pt x="1273905" y="734193"/>
                </a:cubicBezTo>
                <a:cubicBezTo>
                  <a:pt x="1267667" y="733815"/>
                  <a:pt x="1264086" y="732125"/>
                  <a:pt x="1261116" y="726420"/>
                </a:cubicBezTo>
                <a:cubicBezTo>
                  <a:pt x="1252187" y="709674"/>
                  <a:pt x="1237798" y="704015"/>
                  <a:pt x="1219529" y="707697"/>
                </a:cubicBezTo>
                <a:lnTo>
                  <a:pt x="1196812" y="711846"/>
                </a:lnTo>
                <a:cubicBezTo>
                  <a:pt x="1188605" y="713559"/>
                  <a:pt x="1180554" y="712703"/>
                  <a:pt x="1173893" y="707144"/>
                </a:cubicBezTo>
                <a:cubicBezTo>
                  <a:pt x="1163029" y="698015"/>
                  <a:pt x="1150230" y="696503"/>
                  <a:pt x="1136565" y="697148"/>
                </a:cubicBezTo>
                <a:cubicBezTo>
                  <a:pt x="1120675" y="698028"/>
                  <a:pt x="1105430" y="700419"/>
                  <a:pt x="1089818" y="702789"/>
                </a:cubicBezTo>
                <a:lnTo>
                  <a:pt x="1074325" y="705277"/>
                </a:lnTo>
                <a:close/>
                <a:moveTo>
                  <a:pt x="358111" y="453168"/>
                </a:moveTo>
                <a:lnTo>
                  <a:pt x="676852" y="453168"/>
                </a:lnTo>
                <a:lnTo>
                  <a:pt x="676852" y="774258"/>
                </a:lnTo>
                <a:lnTo>
                  <a:pt x="645560" y="771275"/>
                </a:lnTo>
                <a:cubicBezTo>
                  <a:pt x="608353" y="765338"/>
                  <a:pt x="571324" y="756467"/>
                  <a:pt x="536987" y="739656"/>
                </a:cubicBezTo>
                <a:cubicBezTo>
                  <a:pt x="528035" y="735431"/>
                  <a:pt x="523643" y="728904"/>
                  <a:pt x="522018" y="719230"/>
                </a:cubicBezTo>
                <a:cubicBezTo>
                  <a:pt x="518915" y="703573"/>
                  <a:pt x="523129" y="688729"/>
                  <a:pt x="526608" y="673839"/>
                </a:cubicBezTo>
                <a:cubicBezTo>
                  <a:pt x="531200" y="652756"/>
                  <a:pt x="539071" y="632240"/>
                  <a:pt x="539304" y="610156"/>
                </a:cubicBezTo>
                <a:cubicBezTo>
                  <a:pt x="539548" y="593967"/>
                  <a:pt x="533843" y="584782"/>
                  <a:pt x="521244" y="579968"/>
                </a:cubicBezTo>
                <a:cubicBezTo>
                  <a:pt x="518365" y="584949"/>
                  <a:pt x="525682" y="585761"/>
                  <a:pt x="525804" y="589819"/>
                </a:cubicBezTo>
                <a:cubicBezTo>
                  <a:pt x="512772" y="586084"/>
                  <a:pt x="512427" y="585695"/>
                  <a:pt x="509936" y="590332"/>
                </a:cubicBezTo>
                <a:cubicBezTo>
                  <a:pt x="489256" y="627751"/>
                  <a:pt x="472178" y="666492"/>
                  <a:pt x="467009" y="709270"/>
                </a:cubicBezTo>
                <a:cubicBezTo>
                  <a:pt x="463941" y="735600"/>
                  <a:pt x="462386" y="761287"/>
                  <a:pt x="479355" y="785149"/>
                </a:cubicBezTo>
                <a:cubicBezTo>
                  <a:pt x="496003" y="808255"/>
                  <a:pt x="516286" y="826056"/>
                  <a:pt x="540895" y="839332"/>
                </a:cubicBezTo>
                <a:cubicBezTo>
                  <a:pt x="581549" y="861313"/>
                  <a:pt x="626172" y="872486"/>
                  <a:pt x="670841" y="882925"/>
                </a:cubicBezTo>
                <a:lnTo>
                  <a:pt x="676852" y="884343"/>
                </a:lnTo>
                <a:lnTo>
                  <a:pt x="676852" y="1111682"/>
                </a:lnTo>
                <a:lnTo>
                  <a:pt x="663280" y="1123332"/>
                </a:lnTo>
                <a:cubicBezTo>
                  <a:pt x="650226" y="1132117"/>
                  <a:pt x="642865" y="1144194"/>
                  <a:pt x="637206" y="1158583"/>
                </a:cubicBezTo>
                <a:cubicBezTo>
                  <a:pt x="624543" y="1191330"/>
                  <a:pt x="631049" y="1223766"/>
                  <a:pt x="637167" y="1256546"/>
                </a:cubicBezTo>
                <a:cubicBezTo>
                  <a:pt x="639831" y="1270334"/>
                  <a:pt x="644321" y="1282852"/>
                  <a:pt x="651158" y="1293855"/>
                </a:cubicBezTo>
                <a:lnTo>
                  <a:pt x="676852" y="1319676"/>
                </a:lnTo>
                <a:lnTo>
                  <a:pt x="676852" y="1412801"/>
                </a:lnTo>
                <a:lnTo>
                  <a:pt x="358111" y="1412801"/>
                </a:lnTo>
                <a:close/>
                <a:moveTo>
                  <a:pt x="1432432" y="0"/>
                </a:moveTo>
                <a:lnTo>
                  <a:pt x="1751173" y="0"/>
                </a:lnTo>
                <a:lnTo>
                  <a:pt x="1751173" y="1165798"/>
                </a:lnTo>
                <a:lnTo>
                  <a:pt x="1692337" y="1109788"/>
                </a:lnTo>
                <a:cubicBezTo>
                  <a:pt x="1629069" y="1053679"/>
                  <a:pt x="1570584" y="1008137"/>
                  <a:pt x="1531914" y="974108"/>
                </a:cubicBezTo>
                <a:cubicBezTo>
                  <a:pt x="1473908" y="923064"/>
                  <a:pt x="1459972" y="920988"/>
                  <a:pt x="1440528" y="912791"/>
                </a:cubicBezTo>
                <a:lnTo>
                  <a:pt x="1432432" y="908491"/>
                </a:lnTo>
                <a:lnTo>
                  <a:pt x="1432432" y="827424"/>
                </a:lnTo>
                <a:lnTo>
                  <a:pt x="1451232" y="817163"/>
                </a:lnTo>
                <a:cubicBezTo>
                  <a:pt x="1459487" y="809330"/>
                  <a:pt x="1465533" y="799200"/>
                  <a:pt x="1468879" y="786512"/>
                </a:cubicBezTo>
                <a:cubicBezTo>
                  <a:pt x="1476766" y="756605"/>
                  <a:pt x="1468010" y="724448"/>
                  <a:pt x="1447325" y="701978"/>
                </a:cubicBezTo>
                <a:lnTo>
                  <a:pt x="1432432" y="690545"/>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448" name="Google Shape;448;p38"/>
          <p:cNvGrpSpPr/>
          <p:nvPr/>
        </p:nvGrpSpPr>
        <p:grpSpPr>
          <a:xfrm>
            <a:off x="0" y="5595675"/>
            <a:ext cx="12192000" cy="1263265"/>
            <a:chOff x="0" y="5595675"/>
            <a:chExt cx="12192000" cy="1263265"/>
          </a:xfrm>
        </p:grpSpPr>
        <p:sp>
          <p:nvSpPr>
            <p:cNvPr id="449" name="Google Shape;449;p38"/>
            <p:cNvSpPr/>
            <p:nvPr/>
          </p:nvSpPr>
          <p:spPr>
            <a:xfrm>
              <a:off x="0" y="5595675"/>
              <a:ext cx="6662165" cy="1261871"/>
            </a:xfrm>
            <a:custGeom>
              <a:rect b="b" l="l" r="r" t="t"/>
              <a:pathLst>
                <a:path extrusionOk="0" h="1682495" w="8882887">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sp>
          <p:nvSpPr>
            <p:cNvPr id="450" name="Google Shape;450;p38"/>
            <p:cNvSpPr/>
            <p:nvPr/>
          </p:nvSpPr>
          <p:spPr>
            <a:xfrm>
              <a:off x="6570868" y="6276408"/>
              <a:ext cx="3657644" cy="582532"/>
            </a:xfrm>
            <a:custGeom>
              <a:rect b="b" l="l" r="r" t="t"/>
              <a:pathLst>
                <a:path extrusionOk="0" h="1941773" w="12192148">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Arial"/>
                <a:ea typeface="Arial"/>
                <a:cs typeface="Arial"/>
                <a:sym typeface="Arial"/>
              </a:endParaRPr>
            </a:p>
          </p:txBody>
        </p:sp>
        <p:sp>
          <p:nvSpPr>
            <p:cNvPr id="451" name="Google Shape;451;p38"/>
            <p:cNvSpPr/>
            <p:nvPr/>
          </p:nvSpPr>
          <p:spPr>
            <a:xfrm flipH="1">
              <a:off x="11318872" y="6387731"/>
              <a:ext cx="873128" cy="470270"/>
            </a:xfrm>
            <a:custGeom>
              <a:rect b="b" l="l" r="r" t="t"/>
              <a:pathLst>
                <a:path extrusionOk="0" h="470270" w="873128">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sp>
          <p:nvSpPr>
            <p:cNvPr id="452" name="Google Shape;452;p38"/>
            <p:cNvSpPr/>
            <p:nvPr/>
          </p:nvSpPr>
          <p:spPr>
            <a:xfrm>
              <a:off x="10222614" y="6322479"/>
              <a:ext cx="1674365" cy="535838"/>
            </a:xfrm>
            <a:custGeom>
              <a:rect b="b" l="l" r="r" t="t"/>
              <a:pathLst>
                <a:path extrusionOk="0" h="449340" w="140408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grpSp>
      <p:grpSp>
        <p:nvGrpSpPr>
          <p:cNvPr id="453" name="Google Shape;453;p38"/>
          <p:cNvGrpSpPr/>
          <p:nvPr/>
        </p:nvGrpSpPr>
        <p:grpSpPr>
          <a:xfrm>
            <a:off x="0" y="5595675"/>
            <a:ext cx="12192000" cy="1263265"/>
            <a:chOff x="0" y="5595675"/>
            <a:chExt cx="12192000" cy="1263265"/>
          </a:xfrm>
        </p:grpSpPr>
        <p:sp>
          <p:nvSpPr>
            <p:cNvPr id="454" name="Google Shape;454;p38"/>
            <p:cNvSpPr/>
            <p:nvPr/>
          </p:nvSpPr>
          <p:spPr>
            <a:xfrm>
              <a:off x="0" y="5595675"/>
              <a:ext cx="6662165" cy="1261871"/>
            </a:xfrm>
            <a:custGeom>
              <a:rect b="b" l="l" r="r" t="t"/>
              <a:pathLst>
                <a:path extrusionOk="0" h="1682495" w="8882887">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sp>
          <p:nvSpPr>
            <p:cNvPr id="455" name="Google Shape;455;p38"/>
            <p:cNvSpPr/>
            <p:nvPr/>
          </p:nvSpPr>
          <p:spPr>
            <a:xfrm>
              <a:off x="6570868" y="6276408"/>
              <a:ext cx="3657644" cy="582532"/>
            </a:xfrm>
            <a:custGeom>
              <a:rect b="b" l="l" r="r" t="t"/>
              <a:pathLst>
                <a:path extrusionOk="0" h="1941773" w="12192148">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Arial"/>
                <a:ea typeface="Arial"/>
                <a:cs typeface="Arial"/>
                <a:sym typeface="Arial"/>
              </a:endParaRPr>
            </a:p>
          </p:txBody>
        </p:sp>
        <p:sp>
          <p:nvSpPr>
            <p:cNvPr id="456" name="Google Shape;456;p38"/>
            <p:cNvSpPr/>
            <p:nvPr/>
          </p:nvSpPr>
          <p:spPr>
            <a:xfrm flipH="1">
              <a:off x="11318872" y="6387731"/>
              <a:ext cx="873128" cy="470270"/>
            </a:xfrm>
            <a:custGeom>
              <a:rect b="b" l="l" r="r" t="t"/>
              <a:pathLst>
                <a:path extrusionOk="0" h="470270" w="873128">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sp>
          <p:nvSpPr>
            <p:cNvPr id="457" name="Google Shape;457;p38"/>
            <p:cNvSpPr/>
            <p:nvPr/>
          </p:nvSpPr>
          <p:spPr>
            <a:xfrm>
              <a:off x="10222614" y="6322479"/>
              <a:ext cx="1674365" cy="535838"/>
            </a:xfrm>
            <a:custGeom>
              <a:rect b="b" l="l" r="r" t="t"/>
              <a:pathLst>
                <a:path extrusionOk="0" h="449340" w="140408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grpSp>
      <p:graphicFrame>
        <p:nvGraphicFramePr>
          <p:cNvPr id="458" name="Google Shape;458;p38"/>
          <p:cNvGraphicFramePr/>
          <p:nvPr/>
        </p:nvGraphicFramePr>
        <p:xfrm>
          <a:off x="802081" y="1851697"/>
          <a:ext cx="3000000" cy="3000000"/>
        </p:xfrm>
        <a:graphic>
          <a:graphicData uri="http://schemas.openxmlformats.org/drawingml/2006/table">
            <a:tbl>
              <a:tblPr bandRow="1" firstRow="1">
                <a:noFill/>
                <a:tableStyleId>{EF8FEA8C-59FA-4998-9A2C-3748B1DAF72D}</a:tableStyleId>
              </a:tblPr>
              <a:tblGrid>
                <a:gridCol w="805675"/>
                <a:gridCol w="1868000"/>
                <a:gridCol w="806075"/>
                <a:gridCol w="1985125"/>
                <a:gridCol w="688950"/>
                <a:gridCol w="1868000"/>
                <a:gridCol w="806075"/>
                <a:gridCol w="1868000"/>
              </a:tblGrid>
              <a:tr h="1129300">
                <a:tc>
                  <a:txBody>
                    <a:bodyPr/>
                    <a:lstStyle/>
                    <a:p>
                      <a:pPr indent="0" lvl="0" marL="0" marR="0" rtl="0" algn="ctr">
                        <a:lnSpc>
                          <a:spcPct val="100000"/>
                        </a:lnSpc>
                        <a:spcBef>
                          <a:spcPts val="0"/>
                        </a:spcBef>
                        <a:spcAft>
                          <a:spcPts val="0"/>
                        </a:spcAft>
                        <a:buClr>
                          <a:schemeClr val="dk1"/>
                        </a:buClr>
                        <a:buSzPts val="1600"/>
                        <a:buFont typeface="Arial"/>
                        <a:buNone/>
                      </a:pPr>
                      <a:r>
                        <a:t/>
                      </a:r>
                      <a:endParaRPr b="1" sz="16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Arial"/>
                        <a:buNone/>
                      </a:pPr>
                      <a:r>
                        <a:t/>
                      </a:r>
                      <a:endParaRPr b="1" sz="1600" u="none" cap="none" strike="noStrike">
                        <a:solidFill>
                          <a:schemeClr val="lt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4"/>
                    </a:solidFill>
                  </a:tcPr>
                </a:tc>
                <a:tc>
                  <a:txBody>
                    <a:bodyPr/>
                    <a:lstStyle/>
                    <a:p>
                      <a:pPr indent="0" lvl="0" marL="0" marR="0" rtl="0" algn="l">
                        <a:lnSpc>
                          <a:spcPct val="100000"/>
                        </a:lnSpc>
                        <a:spcBef>
                          <a:spcPts val="0"/>
                        </a:spcBef>
                        <a:spcAft>
                          <a:spcPts val="0"/>
                        </a:spcAft>
                        <a:buClr>
                          <a:schemeClr val="lt1"/>
                        </a:buClr>
                        <a:buSzPts val="1600"/>
                        <a:buFont typeface="Arial"/>
                        <a:buNone/>
                      </a:pPr>
                      <a:r>
                        <a:rPr lang="en-US" sz="1600"/>
                        <a:t>#1 Consumer</a:t>
                      </a:r>
                      <a:endParaRPr b="1" sz="1600" u="none" cap="none" strike="noStrike">
                        <a:solidFill>
                          <a:schemeClr val="lt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4"/>
                    </a:solidFill>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1" sz="1600" u="none" cap="none" strike="noStrike">
                        <a:solidFill>
                          <a:schemeClr val="lt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3"/>
                    </a:solidFill>
                  </a:tcPr>
                </a:tc>
                <a:tc>
                  <a:txBody>
                    <a:bodyPr/>
                    <a:lstStyle/>
                    <a:p>
                      <a:pPr indent="0" lvl="0" marL="0" marR="0" rtl="0" algn="l">
                        <a:lnSpc>
                          <a:spcPct val="100000"/>
                        </a:lnSpc>
                        <a:spcBef>
                          <a:spcPts val="0"/>
                        </a:spcBef>
                        <a:spcAft>
                          <a:spcPts val="0"/>
                        </a:spcAft>
                        <a:buClr>
                          <a:schemeClr val="lt1"/>
                        </a:buClr>
                        <a:buSzPts val="1600"/>
                        <a:buFont typeface="Arial"/>
                        <a:buNone/>
                      </a:pPr>
                      <a:r>
                        <a:rPr lang="en-US" sz="1600"/>
                        <a:t>#2 Online Platforms</a:t>
                      </a:r>
                      <a:endParaRPr b="1" sz="1200" u="none" cap="none" strike="noStrike">
                        <a:solidFill>
                          <a:schemeClr val="lt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3"/>
                    </a:solidFill>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1" sz="16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Arial"/>
                        <a:buNone/>
                      </a:pPr>
                      <a:r>
                        <a:t/>
                      </a:r>
                      <a:endParaRPr b="1" sz="1600" u="none" cap="none" strike="noStrike">
                        <a:solidFill>
                          <a:schemeClr val="lt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Clr>
                          <a:schemeClr val="lt1"/>
                        </a:buClr>
                        <a:buSzPts val="1600"/>
                        <a:buFont typeface="Arial"/>
                        <a:buNone/>
                      </a:pPr>
                      <a:r>
                        <a:rPr lang="en-US" sz="1600"/>
                        <a:t>#3 Cloud Computing</a:t>
                      </a:r>
                      <a:endParaRPr b="1" sz="1200" u="none" cap="none" strike="noStrike">
                        <a:solidFill>
                          <a:schemeClr val="lt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chemeClr val="dk1"/>
                        </a:buClr>
                        <a:buSzPts val="1600"/>
                        <a:buFont typeface="Arial"/>
                        <a:buNone/>
                      </a:pPr>
                      <a:r>
                        <a:t/>
                      </a:r>
                      <a:endParaRPr b="1" sz="1600" u="none" cap="none" strike="noStrike">
                        <a:solidFill>
                          <a:schemeClr val="lt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434343"/>
                    </a:solidFill>
                  </a:tcPr>
                </a:tc>
                <a:tc>
                  <a:txBody>
                    <a:bodyPr/>
                    <a:lstStyle/>
                    <a:p>
                      <a:pPr indent="0" lvl="0" marL="0" marR="0" rtl="0" algn="l">
                        <a:lnSpc>
                          <a:spcPct val="100000"/>
                        </a:lnSpc>
                        <a:spcBef>
                          <a:spcPts val="0"/>
                        </a:spcBef>
                        <a:spcAft>
                          <a:spcPts val="0"/>
                        </a:spcAft>
                        <a:buClr>
                          <a:schemeClr val="lt1"/>
                        </a:buClr>
                        <a:buSzPts val="1600"/>
                        <a:buFont typeface="Arial"/>
                        <a:buNone/>
                      </a:pPr>
                      <a:r>
                        <a:rPr lang="en-US" sz="1600"/>
                        <a:t>#4 Financial/</a:t>
                      </a:r>
                      <a:endParaRPr sz="1600"/>
                    </a:p>
                    <a:p>
                      <a:pPr indent="0" lvl="0" marL="0" marR="0" rtl="0" algn="l">
                        <a:lnSpc>
                          <a:spcPct val="100000"/>
                        </a:lnSpc>
                        <a:spcBef>
                          <a:spcPts val="0"/>
                        </a:spcBef>
                        <a:spcAft>
                          <a:spcPts val="0"/>
                        </a:spcAft>
                        <a:buClr>
                          <a:schemeClr val="lt1"/>
                        </a:buClr>
                        <a:buSzPts val="1600"/>
                        <a:buFont typeface="Arial"/>
                        <a:buNone/>
                      </a:pPr>
                      <a:r>
                        <a:rPr lang="en-US" sz="1600"/>
                        <a:t>Performance Metrics</a:t>
                      </a:r>
                      <a:endParaRPr b="1" sz="1200" u="none" cap="none" strike="noStrike">
                        <a:solidFill>
                          <a:schemeClr val="lt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434343"/>
                    </a:solidFill>
                  </a:tcPr>
                </a:tc>
              </a:tr>
              <a:tr h="478400">
                <a:tc gridSpan="2">
                  <a:txBody>
                    <a:bodyPr/>
                    <a:lstStyle/>
                    <a:p>
                      <a:pPr indent="0" lvl="0" marL="0" marR="0" rtl="0" algn="ctr">
                        <a:lnSpc>
                          <a:spcPct val="100000"/>
                        </a:lnSpc>
                        <a:spcBef>
                          <a:spcPts val="0"/>
                        </a:spcBef>
                        <a:spcAft>
                          <a:spcPts val="0"/>
                        </a:spcAft>
                        <a:buClr>
                          <a:srgbClr val="595959"/>
                        </a:buClr>
                        <a:buSzPts val="1200"/>
                        <a:buFont typeface="Arial"/>
                        <a:buNone/>
                      </a:pPr>
                      <a:r>
                        <a:rPr b="1" lang="en-US" sz="1200">
                          <a:solidFill>
                            <a:srgbClr val="595959"/>
                          </a:solidFill>
                        </a:rPr>
                        <a:t>Inventory</a:t>
                      </a:r>
                      <a:endParaRPr b="1" sz="1200" u="none" cap="none" strike="noStrike">
                        <a:solidFill>
                          <a:srgbClr val="595959"/>
                        </a:solidFill>
                      </a:endParaRPr>
                    </a:p>
                  </a:txBody>
                  <a:tcPr marT="45725" marB="45725" marR="91450" marL="91450" anchor="ctr">
                    <a:lnT cap="flat" cmpd="sng" w="9525">
                      <a:solidFill>
                        <a:srgbClr val="000000">
                          <a:alpha val="0"/>
                        </a:srgbClr>
                      </a:solidFill>
                      <a:prstDash val="solid"/>
                      <a:round/>
                      <a:headEnd len="sm" w="sm" type="none"/>
                      <a:tailEnd len="sm" w="sm" type="none"/>
                    </a:lnT>
                    <a:solidFill>
                      <a:schemeClr val="lt1"/>
                    </a:solidFill>
                  </a:tcPr>
                </a:tc>
                <a:tc hMerge="1"/>
                <a:tc gridSpan="2">
                  <a:txBody>
                    <a:bodyPr/>
                    <a:lstStyle/>
                    <a:p>
                      <a:pPr indent="0" lvl="0" marL="0" marR="0" rtl="0" algn="ctr">
                        <a:lnSpc>
                          <a:spcPct val="100000"/>
                        </a:lnSpc>
                        <a:spcBef>
                          <a:spcPts val="0"/>
                        </a:spcBef>
                        <a:spcAft>
                          <a:spcPts val="0"/>
                        </a:spcAft>
                        <a:buClr>
                          <a:srgbClr val="595959"/>
                        </a:buClr>
                        <a:buSzPts val="1200"/>
                        <a:buFont typeface="Arial"/>
                        <a:buNone/>
                      </a:pPr>
                      <a:r>
                        <a:rPr b="1" lang="en-US" sz="1200">
                          <a:solidFill>
                            <a:srgbClr val="595959"/>
                          </a:solidFill>
                        </a:rPr>
                        <a:t>eBay</a:t>
                      </a:r>
                      <a:endParaRPr b="1" sz="1200" u="none" cap="none" strike="noStrike">
                        <a:solidFill>
                          <a:srgbClr val="595959"/>
                        </a:solidFill>
                      </a:endParaRPr>
                    </a:p>
                  </a:txBody>
                  <a:tcPr marT="45725" marB="45725" marR="91450" marL="91450" anchor="ctr">
                    <a:lnT cap="flat" cmpd="sng" w="9525">
                      <a:solidFill>
                        <a:srgbClr val="000000">
                          <a:alpha val="0"/>
                        </a:srgbClr>
                      </a:solidFill>
                      <a:prstDash val="solid"/>
                      <a:round/>
                      <a:headEnd len="sm" w="sm" type="none"/>
                      <a:tailEnd len="sm" w="sm" type="none"/>
                    </a:lnT>
                    <a:solidFill>
                      <a:schemeClr val="lt1"/>
                    </a:solidFill>
                  </a:tcPr>
                </a:tc>
                <a:tc hMerge="1"/>
                <a:tc gridSpan="2">
                  <a:txBody>
                    <a:bodyPr/>
                    <a:lstStyle/>
                    <a:p>
                      <a:pPr indent="0" lvl="0" marL="0" marR="0" rtl="0" algn="ctr">
                        <a:lnSpc>
                          <a:spcPct val="100000"/>
                        </a:lnSpc>
                        <a:spcBef>
                          <a:spcPts val="0"/>
                        </a:spcBef>
                        <a:spcAft>
                          <a:spcPts val="0"/>
                        </a:spcAft>
                        <a:buClr>
                          <a:srgbClr val="595959"/>
                        </a:buClr>
                        <a:buSzPts val="1200"/>
                        <a:buFont typeface="Arial"/>
                        <a:buNone/>
                      </a:pPr>
                      <a:r>
                        <a:rPr b="1" lang="en-US" sz="1200">
                          <a:solidFill>
                            <a:srgbClr val="595959"/>
                          </a:solidFill>
                        </a:rPr>
                        <a:t>Service</a:t>
                      </a:r>
                      <a:endParaRPr b="1" sz="1200" u="none" cap="none" strike="noStrike">
                        <a:solidFill>
                          <a:srgbClr val="595959"/>
                        </a:solidFill>
                      </a:endParaRPr>
                    </a:p>
                  </a:txBody>
                  <a:tcPr marT="45725" marB="45725" marR="91450" marL="91450" anchor="ctr">
                    <a:lnT cap="flat" cmpd="sng" w="9525">
                      <a:solidFill>
                        <a:srgbClr val="000000">
                          <a:alpha val="0"/>
                        </a:srgbClr>
                      </a:solidFill>
                      <a:prstDash val="solid"/>
                      <a:round/>
                      <a:headEnd len="sm" w="sm" type="none"/>
                      <a:tailEnd len="sm" w="sm" type="none"/>
                    </a:lnT>
                    <a:solidFill>
                      <a:schemeClr val="lt1"/>
                    </a:solidFill>
                  </a:tcPr>
                </a:tc>
                <a:tc hMerge="1"/>
                <a:tc gridSpan="2">
                  <a:txBody>
                    <a:bodyPr/>
                    <a:lstStyle/>
                    <a:p>
                      <a:pPr indent="0" lvl="0" marL="0" marR="0" rtl="0" algn="ctr">
                        <a:lnSpc>
                          <a:spcPct val="100000"/>
                        </a:lnSpc>
                        <a:spcBef>
                          <a:spcPts val="0"/>
                        </a:spcBef>
                        <a:spcAft>
                          <a:spcPts val="0"/>
                        </a:spcAft>
                        <a:buClr>
                          <a:srgbClr val="595959"/>
                        </a:buClr>
                        <a:buSzPts val="1200"/>
                        <a:buFont typeface="Arial"/>
                        <a:buNone/>
                      </a:pPr>
                      <a:r>
                        <a:rPr b="1" lang="en-US" sz="1200">
                          <a:solidFill>
                            <a:srgbClr val="595959"/>
                          </a:solidFill>
                        </a:rPr>
                        <a:t>NYSE</a:t>
                      </a:r>
                      <a:endParaRPr b="1" sz="1200" u="none" cap="none" strike="noStrike">
                        <a:solidFill>
                          <a:srgbClr val="595959"/>
                        </a:solidFill>
                      </a:endParaRPr>
                    </a:p>
                  </a:txBody>
                  <a:tcPr marT="45725" marB="45725" marR="91450" marL="91450" anchor="ctr">
                    <a:lnT cap="flat" cmpd="sng" w="9525">
                      <a:solidFill>
                        <a:srgbClr val="000000">
                          <a:alpha val="0"/>
                        </a:srgbClr>
                      </a:solidFill>
                      <a:prstDash val="solid"/>
                      <a:round/>
                      <a:headEnd len="sm" w="sm" type="none"/>
                      <a:tailEnd len="sm" w="sm" type="none"/>
                    </a:lnT>
                    <a:solidFill>
                      <a:schemeClr val="lt1"/>
                    </a:solidFill>
                  </a:tcPr>
                </a:tc>
                <a:tc hMerge="1"/>
              </a:tr>
              <a:tr h="478400">
                <a:tc gridSpan="2">
                  <a:txBody>
                    <a:bodyPr/>
                    <a:lstStyle/>
                    <a:p>
                      <a:pPr indent="0" lvl="0" marL="0" marR="0" rtl="0" algn="ctr">
                        <a:lnSpc>
                          <a:spcPct val="100000"/>
                        </a:lnSpc>
                        <a:spcBef>
                          <a:spcPts val="0"/>
                        </a:spcBef>
                        <a:spcAft>
                          <a:spcPts val="0"/>
                        </a:spcAft>
                        <a:buClr>
                          <a:srgbClr val="595959"/>
                        </a:buClr>
                        <a:buSzPts val="1200"/>
                        <a:buFont typeface="Arial"/>
                        <a:buNone/>
                      </a:pPr>
                      <a:r>
                        <a:rPr b="1" lang="en-US" sz="1200">
                          <a:solidFill>
                            <a:srgbClr val="595959"/>
                          </a:solidFill>
                        </a:rPr>
                        <a:t>Segment</a:t>
                      </a:r>
                      <a:endParaRPr b="1" sz="1200" u="none" cap="none" strike="noStrike">
                        <a:solidFill>
                          <a:srgbClr val="595959"/>
                        </a:solidFill>
                      </a:endParaRPr>
                    </a:p>
                  </a:txBody>
                  <a:tcPr marT="45725" marB="45725" marR="91450" marL="91450" anchor="ctr">
                    <a:solidFill>
                      <a:srgbClr val="F2F2F2"/>
                    </a:solidFill>
                  </a:tcPr>
                </a:tc>
                <a:tc hMerge="1"/>
                <a:tc gridSpan="2">
                  <a:txBody>
                    <a:bodyPr/>
                    <a:lstStyle/>
                    <a:p>
                      <a:pPr indent="0" lvl="0" marL="0" marR="0" rtl="0" algn="ctr">
                        <a:lnSpc>
                          <a:spcPct val="100000"/>
                        </a:lnSpc>
                        <a:spcBef>
                          <a:spcPts val="0"/>
                        </a:spcBef>
                        <a:spcAft>
                          <a:spcPts val="0"/>
                        </a:spcAft>
                        <a:buClr>
                          <a:srgbClr val="595959"/>
                        </a:buClr>
                        <a:buSzPts val="1200"/>
                        <a:buFont typeface="Arial"/>
                        <a:buNone/>
                      </a:pPr>
                      <a:r>
                        <a:rPr b="1" lang="en-US" sz="1200">
                          <a:solidFill>
                            <a:srgbClr val="595959"/>
                          </a:solidFill>
                        </a:rPr>
                        <a:t>PayPal</a:t>
                      </a:r>
                      <a:endParaRPr b="1" sz="1200" u="none" cap="none" strike="noStrike">
                        <a:solidFill>
                          <a:srgbClr val="595959"/>
                        </a:solidFill>
                      </a:endParaRPr>
                    </a:p>
                  </a:txBody>
                  <a:tcPr marT="45725" marB="45725" marR="91450" marL="91450" anchor="ctr">
                    <a:solidFill>
                      <a:srgbClr val="F2F2F2"/>
                    </a:solidFill>
                  </a:tcPr>
                </a:tc>
                <a:tc hMerge="1"/>
                <a:tc gridSpan="2">
                  <a:txBody>
                    <a:bodyPr/>
                    <a:lstStyle/>
                    <a:p>
                      <a:pPr indent="0" lvl="0" marL="0" marR="0" rtl="0" algn="ctr">
                        <a:lnSpc>
                          <a:spcPct val="100000"/>
                        </a:lnSpc>
                        <a:spcBef>
                          <a:spcPts val="0"/>
                        </a:spcBef>
                        <a:spcAft>
                          <a:spcPts val="0"/>
                        </a:spcAft>
                        <a:buClr>
                          <a:srgbClr val="595959"/>
                        </a:buClr>
                        <a:buSzPts val="1200"/>
                        <a:buFont typeface="Arial"/>
                        <a:buNone/>
                      </a:pPr>
                      <a:r>
                        <a:rPr b="1" lang="en-US" sz="1200">
                          <a:solidFill>
                            <a:srgbClr val="595959"/>
                          </a:solidFill>
                        </a:rPr>
                        <a:t>Cloud</a:t>
                      </a:r>
                      <a:endParaRPr b="1" sz="1200" u="none" cap="none" strike="noStrike">
                        <a:solidFill>
                          <a:srgbClr val="595959"/>
                        </a:solidFill>
                      </a:endParaRPr>
                    </a:p>
                  </a:txBody>
                  <a:tcPr marT="45725" marB="45725" marR="91450" marL="91450" anchor="ctr">
                    <a:solidFill>
                      <a:srgbClr val="F2F2F2"/>
                    </a:solidFill>
                  </a:tcPr>
                </a:tc>
                <a:tc hMerge="1"/>
                <a:tc gridSpan="2">
                  <a:txBody>
                    <a:bodyPr/>
                    <a:lstStyle/>
                    <a:p>
                      <a:pPr indent="0" lvl="0" marL="0" marR="0" rtl="0" algn="ctr">
                        <a:lnSpc>
                          <a:spcPct val="100000"/>
                        </a:lnSpc>
                        <a:spcBef>
                          <a:spcPts val="0"/>
                        </a:spcBef>
                        <a:spcAft>
                          <a:spcPts val="0"/>
                        </a:spcAft>
                        <a:buClr>
                          <a:srgbClr val="595959"/>
                        </a:buClr>
                        <a:buSzPts val="1200"/>
                        <a:buFont typeface="Arial"/>
                        <a:buNone/>
                      </a:pPr>
                      <a:r>
                        <a:rPr b="1" lang="en-US" sz="1200">
                          <a:solidFill>
                            <a:srgbClr val="595959"/>
                          </a:solidFill>
                        </a:rPr>
                        <a:t>Credit</a:t>
                      </a:r>
                      <a:endParaRPr b="1" sz="1200" u="none" cap="none" strike="noStrike">
                        <a:solidFill>
                          <a:srgbClr val="595959"/>
                        </a:solidFill>
                      </a:endParaRPr>
                    </a:p>
                  </a:txBody>
                  <a:tcPr marT="45725" marB="45725" marR="91450" marL="91450" anchor="ctr">
                    <a:solidFill>
                      <a:srgbClr val="F2F2F2"/>
                    </a:solidFill>
                  </a:tcPr>
                </a:tc>
                <a:tc hMerge="1"/>
              </a:tr>
              <a:tr h="478400">
                <a:tc gridSpan="2">
                  <a:txBody>
                    <a:bodyPr/>
                    <a:lstStyle/>
                    <a:p>
                      <a:pPr indent="0" lvl="0" marL="0" marR="0" rtl="0" algn="ctr">
                        <a:lnSpc>
                          <a:spcPct val="100000"/>
                        </a:lnSpc>
                        <a:spcBef>
                          <a:spcPts val="0"/>
                        </a:spcBef>
                        <a:spcAft>
                          <a:spcPts val="0"/>
                        </a:spcAft>
                        <a:buClr>
                          <a:srgbClr val="595959"/>
                        </a:buClr>
                        <a:buSzPts val="1200"/>
                        <a:buFont typeface="Arial"/>
                        <a:buNone/>
                      </a:pPr>
                      <a:r>
                        <a:rPr b="1" lang="en-US" sz="1200">
                          <a:solidFill>
                            <a:srgbClr val="595959"/>
                          </a:solidFill>
                        </a:rPr>
                        <a:t>Demand</a:t>
                      </a:r>
                      <a:endParaRPr b="1" sz="1200" u="none" cap="none" strike="noStrike">
                        <a:solidFill>
                          <a:srgbClr val="595959"/>
                        </a:solidFill>
                      </a:endParaRPr>
                    </a:p>
                  </a:txBody>
                  <a:tcPr marT="45725" marB="45725" marR="91450" marL="91450" anchor="ctr">
                    <a:solidFill>
                      <a:schemeClr val="lt1"/>
                    </a:solidFill>
                  </a:tcPr>
                </a:tc>
                <a:tc hMerge="1"/>
                <a:tc gridSpan="2">
                  <a:txBody>
                    <a:bodyPr/>
                    <a:lstStyle/>
                    <a:p>
                      <a:pPr indent="0" lvl="0" marL="0" marR="0" rtl="0" algn="ctr">
                        <a:lnSpc>
                          <a:spcPct val="100000"/>
                        </a:lnSpc>
                        <a:spcBef>
                          <a:spcPts val="0"/>
                        </a:spcBef>
                        <a:spcAft>
                          <a:spcPts val="0"/>
                        </a:spcAft>
                        <a:buClr>
                          <a:srgbClr val="595959"/>
                        </a:buClr>
                        <a:buSzPts val="1200"/>
                        <a:buFont typeface="Arial"/>
                        <a:buNone/>
                      </a:pPr>
                      <a:r>
                        <a:rPr b="1" lang="en-US" sz="1200">
                          <a:solidFill>
                            <a:srgbClr val="595959"/>
                          </a:solidFill>
                        </a:rPr>
                        <a:t>Alphabet</a:t>
                      </a:r>
                      <a:endParaRPr b="1" sz="1200" u="none" cap="none" strike="noStrike">
                        <a:solidFill>
                          <a:srgbClr val="595959"/>
                        </a:solidFill>
                      </a:endParaRPr>
                    </a:p>
                  </a:txBody>
                  <a:tcPr marT="45725" marB="45725" marR="91450" marL="91450" anchor="ctr">
                    <a:solidFill>
                      <a:schemeClr val="lt1"/>
                    </a:solidFill>
                  </a:tcPr>
                </a:tc>
                <a:tc hMerge="1"/>
                <a:tc gridSpan="2">
                  <a:txBody>
                    <a:bodyPr/>
                    <a:lstStyle/>
                    <a:p>
                      <a:pPr indent="0" lvl="0" marL="0" marR="0" rtl="0" algn="ctr">
                        <a:lnSpc>
                          <a:spcPct val="100000"/>
                        </a:lnSpc>
                        <a:spcBef>
                          <a:spcPts val="0"/>
                        </a:spcBef>
                        <a:spcAft>
                          <a:spcPts val="0"/>
                        </a:spcAft>
                        <a:buClr>
                          <a:srgbClr val="595959"/>
                        </a:buClr>
                        <a:buSzPts val="1200"/>
                        <a:buFont typeface="Arial"/>
                        <a:buNone/>
                      </a:pPr>
                      <a:r>
                        <a:rPr b="1" lang="en-US" sz="1200">
                          <a:solidFill>
                            <a:srgbClr val="595959"/>
                          </a:solidFill>
                        </a:rPr>
                        <a:t>Storage</a:t>
                      </a:r>
                      <a:endParaRPr b="1" sz="1200" u="none" cap="none" strike="noStrike">
                        <a:solidFill>
                          <a:srgbClr val="595959"/>
                        </a:solidFill>
                      </a:endParaRPr>
                    </a:p>
                  </a:txBody>
                  <a:tcPr marT="45725" marB="45725" marR="91450" marL="91450" anchor="ctr">
                    <a:solidFill>
                      <a:schemeClr val="lt1"/>
                    </a:solidFill>
                  </a:tcPr>
                </a:tc>
                <a:tc hMerge="1"/>
                <a:tc gridSpan="2">
                  <a:txBody>
                    <a:bodyPr/>
                    <a:lstStyle/>
                    <a:p>
                      <a:pPr indent="0" lvl="0" marL="0" marR="0" rtl="0" algn="ctr">
                        <a:lnSpc>
                          <a:spcPct val="100000"/>
                        </a:lnSpc>
                        <a:spcBef>
                          <a:spcPts val="0"/>
                        </a:spcBef>
                        <a:spcAft>
                          <a:spcPts val="0"/>
                        </a:spcAft>
                        <a:buClr>
                          <a:srgbClr val="595959"/>
                        </a:buClr>
                        <a:buSzPts val="1200"/>
                        <a:buFont typeface="Arial"/>
                        <a:buNone/>
                      </a:pPr>
                      <a:r>
                        <a:rPr b="1" lang="en-US" sz="1200">
                          <a:solidFill>
                            <a:srgbClr val="595959"/>
                          </a:solidFill>
                        </a:rPr>
                        <a:t>The Balance</a:t>
                      </a:r>
                      <a:endParaRPr b="1" sz="1200" u="none" cap="none" strike="noStrike">
                        <a:solidFill>
                          <a:srgbClr val="595959"/>
                        </a:solidFill>
                      </a:endParaRPr>
                    </a:p>
                  </a:txBody>
                  <a:tcPr marT="45725" marB="45725" marR="91450" marL="91450" anchor="ctr">
                    <a:solidFill>
                      <a:schemeClr val="lt1"/>
                    </a:solidFill>
                  </a:tcPr>
                </a:tc>
                <a:tc hMerge="1"/>
              </a:tr>
              <a:tr h="478400">
                <a:tc gridSpan="2">
                  <a:txBody>
                    <a:bodyPr/>
                    <a:lstStyle/>
                    <a:p>
                      <a:pPr indent="0" lvl="0" marL="0" marR="0" rtl="0" algn="ctr">
                        <a:lnSpc>
                          <a:spcPct val="100000"/>
                        </a:lnSpc>
                        <a:spcBef>
                          <a:spcPts val="0"/>
                        </a:spcBef>
                        <a:spcAft>
                          <a:spcPts val="0"/>
                        </a:spcAft>
                        <a:buClr>
                          <a:srgbClr val="595959"/>
                        </a:buClr>
                        <a:buSzPts val="1200"/>
                        <a:buFont typeface="Arial"/>
                        <a:buNone/>
                      </a:pPr>
                      <a:r>
                        <a:rPr b="1" lang="en-US" sz="1200">
                          <a:solidFill>
                            <a:srgbClr val="595959"/>
                          </a:solidFill>
                        </a:rPr>
                        <a:t>Consumer</a:t>
                      </a:r>
                      <a:endParaRPr b="1" sz="1200" u="none" cap="none" strike="noStrike">
                        <a:solidFill>
                          <a:srgbClr val="595959"/>
                        </a:solidFill>
                      </a:endParaRPr>
                    </a:p>
                  </a:txBody>
                  <a:tcPr marT="45725" marB="45725" marR="91450" marL="91450" anchor="ctr">
                    <a:solidFill>
                      <a:srgbClr val="F2F2F2"/>
                    </a:solidFill>
                  </a:tcPr>
                </a:tc>
                <a:tc hMerge="1"/>
                <a:tc gridSpan="2">
                  <a:txBody>
                    <a:bodyPr/>
                    <a:lstStyle/>
                    <a:p>
                      <a:pPr indent="0" lvl="0" marL="0" marR="0" rtl="0" algn="ctr">
                        <a:lnSpc>
                          <a:spcPct val="100000"/>
                        </a:lnSpc>
                        <a:spcBef>
                          <a:spcPts val="0"/>
                        </a:spcBef>
                        <a:spcAft>
                          <a:spcPts val="0"/>
                        </a:spcAft>
                        <a:buClr>
                          <a:srgbClr val="595959"/>
                        </a:buClr>
                        <a:buSzPts val="1200"/>
                        <a:buFont typeface="Arial"/>
                        <a:buNone/>
                      </a:pPr>
                      <a:r>
                        <a:rPr b="1" lang="en-US" sz="1200">
                          <a:solidFill>
                            <a:srgbClr val="595959"/>
                          </a:solidFill>
                        </a:rPr>
                        <a:t>Craigslist</a:t>
                      </a:r>
                      <a:endParaRPr b="1" sz="1200" u="none" cap="none" strike="noStrike">
                        <a:solidFill>
                          <a:srgbClr val="595959"/>
                        </a:solidFill>
                      </a:endParaRPr>
                    </a:p>
                  </a:txBody>
                  <a:tcPr marT="45725" marB="45725" marR="91450" marL="91450" anchor="ctr">
                    <a:solidFill>
                      <a:srgbClr val="F2F2F2"/>
                    </a:solidFill>
                  </a:tcPr>
                </a:tc>
                <a:tc hMerge="1"/>
                <a:tc gridSpan="2">
                  <a:txBody>
                    <a:bodyPr/>
                    <a:lstStyle/>
                    <a:p>
                      <a:pPr indent="0" lvl="0" marL="0" marR="0" rtl="0" algn="ctr">
                        <a:lnSpc>
                          <a:spcPct val="100000"/>
                        </a:lnSpc>
                        <a:spcBef>
                          <a:spcPts val="0"/>
                        </a:spcBef>
                        <a:spcAft>
                          <a:spcPts val="0"/>
                        </a:spcAft>
                        <a:buClr>
                          <a:srgbClr val="595959"/>
                        </a:buClr>
                        <a:buSzPts val="1200"/>
                        <a:buFont typeface="Arial"/>
                        <a:buNone/>
                      </a:pPr>
                      <a:r>
                        <a:rPr b="1" lang="en-US" sz="1200">
                          <a:solidFill>
                            <a:srgbClr val="595959"/>
                          </a:solidFill>
                        </a:rPr>
                        <a:t>Enterprise</a:t>
                      </a:r>
                      <a:endParaRPr b="1" sz="1200" u="none" cap="none" strike="noStrike">
                        <a:solidFill>
                          <a:srgbClr val="595959"/>
                        </a:solidFill>
                      </a:endParaRPr>
                    </a:p>
                  </a:txBody>
                  <a:tcPr marT="45725" marB="45725" marR="91450" marL="91450" anchor="ctr">
                    <a:solidFill>
                      <a:srgbClr val="F2F2F2"/>
                    </a:solidFill>
                  </a:tcPr>
                </a:tc>
                <a:tc hMerge="1"/>
                <a:tc gridSpan="2">
                  <a:txBody>
                    <a:bodyPr/>
                    <a:lstStyle/>
                    <a:p>
                      <a:pPr indent="0" lvl="0" marL="0" marR="0" rtl="0" algn="ctr">
                        <a:lnSpc>
                          <a:spcPct val="100000"/>
                        </a:lnSpc>
                        <a:spcBef>
                          <a:spcPts val="0"/>
                        </a:spcBef>
                        <a:spcAft>
                          <a:spcPts val="0"/>
                        </a:spcAft>
                        <a:buClr>
                          <a:srgbClr val="595959"/>
                        </a:buClr>
                        <a:buSzPts val="1200"/>
                        <a:buFont typeface="Arial"/>
                        <a:buNone/>
                      </a:pPr>
                      <a:r>
                        <a:rPr b="1" lang="en-US" sz="1200">
                          <a:solidFill>
                            <a:srgbClr val="595959"/>
                          </a:solidFill>
                        </a:rPr>
                        <a:t>The Capabilities</a:t>
                      </a:r>
                      <a:endParaRPr b="1" sz="1200" u="none" cap="none" strike="noStrike">
                        <a:solidFill>
                          <a:srgbClr val="595959"/>
                        </a:solidFill>
                      </a:endParaRPr>
                    </a:p>
                  </a:txBody>
                  <a:tcPr marT="45725" marB="45725" marR="91450" marL="91450" anchor="ctr">
                    <a:solidFill>
                      <a:srgbClr val="F2F2F2"/>
                    </a:solidFill>
                  </a:tcPr>
                </a:tc>
                <a:tc hMerge="1"/>
              </a:tr>
              <a:tr h="478400">
                <a:tc gridSpan="2">
                  <a:txBody>
                    <a:bodyPr/>
                    <a:lstStyle/>
                    <a:p>
                      <a:pPr indent="0" lvl="0" marL="0" marR="0" rtl="0" algn="ctr">
                        <a:lnSpc>
                          <a:spcPct val="100000"/>
                        </a:lnSpc>
                        <a:spcBef>
                          <a:spcPts val="0"/>
                        </a:spcBef>
                        <a:spcAft>
                          <a:spcPts val="0"/>
                        </a:spcAft>
                        <a:buClr>
                          <a:srgbClr val="595959"/>
                        </a:buClr>
                        <a:buSzPts val="1200"/>
                        <a:buFont typeface="Arial"/>
                        <a:buNone/>
                      </a:pPr>
                      <a:r>
                        <a:rPr b="1" lang="en-US" sz="1200">
                          <a:solidFill>
                            <a:srgbClr val="595959"/>
                          </a:solidFill>
                        </a:rPr>
                        <a:t>People</a:t>
                      </a:r>
                      <a:endParaRPr b="1" sz="1200" u="none" cap="none" strike="noStrike">
                        <a:solidFill>
                          <a:srgbClr val="595959"/>
                        </a:solidFill>
                      </a:endParaRPr>
                    </a:p>
                  </a:txBody>
                  <a:tcPr marT="45725" marB="45725" marR="91450" marL="91450" anchor="ctr">
                    <a:solidFill>
                      <a:schemeClr val="lt1"/>
                    </a:solidFill>
                  </a:tcPr>
                </a:tc>
                <a:tc hMerge="1"/>
                <a:tc gridSpan="2">
                  <a:txBody>
                    <a:bodyPr/>
                    <a:lstStyle/>
                    <a:p>
                      <a:pPr indent="0" lvl="0" marL="0" marR="0" rtl="0" algn="ctr">
                        <a:lnSpc>
                          <a:spcPct val="100000"/>
                        </a:lnSpc>
                        <a:spcBef>
                          <a:spcPts val="0"/>
                        </a:spcBef>
                        <a:spcAft>
                          <a:spcPts val="0"/>
                        </a:spcAft>
                        <a:buClr>
                          <a:srgbClr val="595959"/>
                        </a:buClr>
                        <a:buSzPts val="1200"/>
                        <a:buFont typeface="Arial"/>
                        <a:buNone/>
                      </a:pPr>
                      <a:r>
                        <a:rPr b="1" lang="en-US" sz="1200">
                          <a:solidFill>
                            <a:srgbClr val="595959"/>
                          </a:solidFill>
                        </a:rPr>
                        <a:t>Venmo</a:t>
                      </a:r>
                      <a:endParaRPr b="1" sz="1200" u="none" cap="none" strike="noStrike">
                        <a:solidFill>
                          <a:srgbClr val="595959"/>
                        </a:solidFill>
                      </a:endParaRPr>
                    </a:p>
                  </a:txBody>
                  <a:tcPr marT="45725" marB="45725" marR="91450" marL="91450" anchor="ctr">
                    <a:solidFill>
                      <a:schemeClr val="lt1"/>
                    </a:solidFill>
                  </a:tcPr>
                </a:tc>
                <a:tc hMerge="1"/>
                <a:tc gridSpan="2">
                  <a:txBody>
                    <a:bodyPr/>
                    <a:lstStyle/>
                    <a:p>
                      <a:pPr indent="0" lvl="0" marL="0" marR="0" rtl="0" algn="ctr">
                        <a:lnSpc>
                          <a:spcPct val="100000"/>
                        </a:lnSpc>
                        <a:spcBef>
                          <a:spcPts val="0"/>
                        </a:spcBef>
                        <a:spcAft>
                          <a:spcPts val="0"/>
                        </a:spcAft>
                        <a:buClr>
                          <a:srgbClr val="595959"/>
                        </a:buClr>
                        <a:buSzPts val="1200"/>
                        <a:buFont typeface="Arial"/>
                        <a:buNone/>
                      </a:pPr>
                      <a:r>
                        <a:rPr b="1" lang="en-US" sz="1200">
                          <a:solidFill>
                            <a:srgbClr val="595959"/>
                          </a:solidFill>
                        </a:rPr>
                        <a:t>Hardware</a:t>
                      </a:r>
                      <a:endParaRPr b="1" sz="1200" u="none" cap="none" strike="noStrike">
                        <a:solidFill>
                          <a:srgbClr val="595959"/>
                        </a:solidFill>
                      </a:endParaRPr>
                    </a:p>
                  </a:txBody>
                  <a:tcPr marT="45725" marB="45725" marR="91450" marL="91450" anchor="ctr">
                    <a:solidFill>
                      <a:schemeClr val="lt1"/>
                    </a:solidFill>
                  </a:tcPr>
                </a:tc>
                <a:tc hMerge="1"/>
                <a:tc gridSpan="2">
                  <a:txBody>
                    <a:bodyPr/>
                    <a:lstStyle/>
                    <a:p>
                      <a:pPr indent="0" lvl="0" marL="0" marR="0" rtl="0" algn="ctr">
                        <a:lnSpc>
                          <a:spcPct val="100000"/>
                        </a:lnSpc>
                        <a:spcBef>
                          <a:spcPts val="0"/>
                        </a:spcBef>
                        <a:spcAft>
                          <a:spcPts val="0"/>
                        </a:spcAft>
                        <a:buClr>
                          <a:srgbClr val="595959"/>
                        </a:buClr>
                        <a:buSzPts val="1200"/>
                        <a:buFont typeface="Arial"/>
                        <a:buNone/>
                      </a:pPr>
                      <a:r>
                        <a:rPr b="1" lang="en-US" sz="1200">
                          <a:solidFill>
                            <a:srgbClr val="595959"/>
                          </a:solidFill>
                        </a:rPr>
                        <a:t>Basis Points</a:t>
                      </a:r>
                      <a:endParaRPr b="1" sz="1200" u="none" cap="none" strike="noStrike">
                        <a:solidFill>
                          <a:srgbClr val="595959"/>
                        </a:solidFill>
                      </a:endParaRPr>
                    </a:p>
                  </a:txBody>
                  <a:tcPr marT="45725" marB="45725" marR="91450" marL="91450" anchor="ctr">
                    <a:solidFill>
                      <a:schemeClr val="lt1"/>
                    </a:solidFill>
                  </a:tcPr>
                </a:tc>
                <a:tc hMerge="1"/>
              </a:tr>
            </a:tbl>
          </a:graphicData>
        </a:graphic>
      </p:graphicFrame>
      <p:sp>
        <p:nvSpPr>
          <p:cNvPr id="459" name="Google Shape;459;p38"/>
          <p:cNvSpPr/>
          <p:nvPr/>
        </p:nvSpPr>
        <p:spPr>
          <a:xfrm>
            <a:off x="6501414" y="2232693"/>
            <a:ext cx="332100" cy="310875"/>
          </a:xfrm>
          <a:custGeom>
            <a:rect b="b" l="l" r="r" t="t"/>
            <a:pathLst>
              <a:path extrusionOk="0" h="3032924" w="3239999">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0" name="Google Shape;460;p38"/>
          <p:cNvSpPr/>
          <p:nvPr/>
        </p:nvSpPr>
        <p:spPr>
          <a:xfrm>
            <a:off x="3777777" y="2239255"/>
            <a:ext cx="332100" cy="310875"/>
          </a:xfrm>
          <a:custGeom>
            <a:rect b="b" l="l" r="r" t="t"/>
            <a:pathLst>
              <a:path extrusionOk="0" h="3032924" w="3239999">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1" name="Google Shape;461;p38"/>
          <p:cNvSpPr/>
          <p:nvPr/>
        </p:nvSpPr>
        <p:spPr>
          <a:xfrm>
            <a:off x="1206514" y="2266293"/>
            <a:ext cx="332100" cy="310875"/>
          </a:xfrm>
          <a:custGeom>
            <a:rect b="b" l="l" r="r" t="t"/>
            <a:pathLst>
              <a:path extrusionOk="0" h="3032924" w="3239999">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2" name="Google Shape;462;p38"/>
          <p:cNvSpPr/>
          <p:nvPr/>
        </p:nvSpPr>
        <p:spPr>
          <a:xfrm>
            <a:off x="9017914" y="2266293"/>
            <a:ext cx="332100" cy="310875"/>
          </a:xfrm>
          <a:custGeom>
            <a:rect b="b" l="l" r="r" t="t"/>
            <a:pathLst>
              <a:path extrusionOk="0" h="3032924" w="3239999">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39"/>
          <p:cNvSpPr txBox="1"/>
          <p:nvPr>
            <p:ph idx="1" type="body"/>
          </p:nvPr>
        </p:nvSpPr>
        <p:spPr>
          <a:xfrm>
            <a:off x="497229" y="555809"/>
            <a:ext cx="11573100" cy="7242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262626"/>
              </a:buClr>
              <a:buSzPts val="4995"/>
              <a:buNone/>
            </a:pPr>
            <a:r>
              <a:rPr lang="en-US" sz="4995">
                <a:solidFill>
                  <a:srgbClr val="FFFFFF"/>
                </a:solidFill>
              </a:rPr>
              <a:t>Sentiment Scores</a:t>
            </a:r>
            <a:endParaRPr>
              <a:solidFill>
                <a:srgbClr val="FFFFFF"/>
              </a:solidFill>
            </a:endParaRPr>
          </a:p>
        </p:txBody>
      </p:sp>
      <p:sp>
        <p:nvSpPr>
          <p:cNvPr id="468" name="Google Shape;468;p39"/>
          <p:cNvSpPr/>
          <p:nvPr/>
        </p:nvSpPr>
        <p:spPr>
          <a:xfrm>
            <a:off x="10028814" y="93822"/>
            <a:ext cx="1751173" cy="1412801"/>
          </a:xfrm>
          <a:custGeom>
            <a:rect b="b" l="l" r="r" t="t"/>
            <a:pathLst>
              <a:path extrusionOk="0" h="1412801" w="1751173">
                <a:moveTo>
                  <a:pt x="716218" y="1355596"/>
                </a:moveTo>
                <a:lnTo>
                  <a:pt x="723219" y="1361289"/>
                </a:lnTo>
                <a:cubicBezTo>
                  <a:pt x="732095" y="1364496"/>
                  <a:pt x="742014" y="1364913"/>
                  <a:pt x="752605" y="1363344"/>
                </a:cubicBezTo>
                <a:cubicBezTo>
                  <a:pt x="777523" y="1359329"/>
                  <a:pt x="802153" y="1360084"/>
                  <a:pt x="827317" y="1364186"/>
                </a:cubicBezTo>
                <a:cubicBezTo>
                  <a:pt x="847388" y="1367243"/>
                  <a:pt x="865841" y="1372688"/>
                  <a:pt x="882043" y="1381863"/>
                </a:cubicBezTo>
                <a:lnTo>
                  <a:pt x="913873" y="1412801"/>
                </a:lnTo>
                <a:lnTo>
                  <a:pt x="716218" y="1412801"/>
                </a:lnTo>
                <a:close/>
                <a:moveTo>
                  <a:pt x="716218" y="967749"/>
                </a:moveTo>
                <a:lnTo>
                  <a:pt x="730124" y="992585"/>
                </a:lnTo>
                <a:cubicBezTo>
                  <a:pt x="746827" y="1020849"/>
                  <a:pt x="746627" y="1024152"/>
                  <a:pt x="724456" y="1049695"/>
                </a:cubicBezTo>
                <a:lnTo>
                  <a:pt x="716218" y="1058849"/>
                </a:lnTo>
                <a:close/>
                <a:moveTo>
                  <a:pt x="716218" y="891198"/>
                </a:moveTo>
                <a:lnTo>
                  <a:pt x="734723" y="892319"/>
                </a:lnTo>
                <a:cubicBezTo>
                  <a:pt x="741028" y="891595"/>
                  <a:pt x="746332" y="895231"/>
                  <a:pt x="748523" y="901625"/>
                </a:cubicBezTo>
                <a:cubicBezTo>
                  <a:pt x="749746" y="905750"/>
                  <a:pt x="750836" y="912077"/>
                  <a:pt x="748890" y="913801"/>
                </a:cubicBezTo>
                <a:cubicBezTo>
                  <a:pt x="744221" y="917938"/>
                  <a:pt x="737771" y="914969"/>
                  <a:pt x="732355" y="913168"/>
                </a:cubicBezTo>
                <a:lnTo>
                  <a:pt x="716218" y="908013"/>
                </a:lnTo>
                <a:close/>
                <a:moveTo>
                  <a:pt x="1393066" y="841122"/>
                </a:moveTo>
                <a:lnTo>
                  <a:pt x="1393066" y="884095"/>
                </a:lnTo>
                <a:lnTo>
                  <a:pt x="1348413" y="853981"/>
                </a:lnTo>
                <a:cubicBezTo>
                  <a:pt x="1350681" y="853013"/>
                  <a:pt x="1352215" y="852001"/>
                  <a:pt x="1353727" y="851356"/>
                </a:cubicBezTo>
                <a:close/>
                <a:moveTo>
                  <a:pt x="0" y="818414"/>
                </a:moveTo>
                <a:lnTo>
                  <a:pt x="318741" y="818414"/>
                </a:lnTo>
                <a:lnTo>
                  <a:pt x="318741" y="1412801"/>
                </a:lnTo>
                <a:lnTo>
                  <a:pt x="0" y="1412801"/>
                </a:lnTo>
                <a:close/>
                <a:moveTo>
                  <a:pt x="716218" y="602228"/>
                </a:moveTo>
                <a:lnTo>
                  <a:pt x="1034959" y="602228"/>
                </a:lnTo>
                <a:lnTo>
                  <a:pt x="1034959" y="709706"/>
                </a:lnTo>
                <a:lnTo>
                  <a:pt x="1006499" y="710265"/>
                </a:lnTo>
                <a:cubicBezTo>
                  <a:pt x="946520" y="703319"/>
                  <a:pt x="894314" y="720045"/>
                  <a:pt x="851884" y="763881"/>
                </a:cubicBezTo>
                <a:cubicBezTo>
                  <a:pt x="845223" y="770475"/>
                  <a:pt x="838352" y="774479"/>
                  <a:pt x="828700" y="775736"/>
                </a:cubicBezTo>
                <a:cubicBezTo>
                  <a:pt x="798083" y="779590"/>
                  <a:pt x="767437" y="780865"/>
                  <a:pt x="736876" y="779981"/>
                </a:cubicBezTo>
                <a:lnTo>
                  <a:pt x="716218" y="778011"/>
                </a:lnTo>
                <a:close/>
                <a:moveTo>
                  <a:pt x="1074325" y="469735"/>
                </a:moveTo>
                <a:lnTo>
                  <a:pt x="1393066" y="469735"/>
                </a:lnTo>
                <a:lnTo>
                  <a:pt x="1393066" y="669661"/>
                </a:lnTo>
                <a:lnTo>
                  <a:pt x="1389145" y="667880"/>
                </a:lnTo>
                <a:cubicBezTo>
                  <a:pt x="1290023" y="626153"/>
                  <a:pt x="1190467" y="585505"/>
                  <a:pt x="1113926" y="505370"/>
                </a:cubicBezTo>
                <a:cubicBezTo>
                  <a:pt x="1106643" y="497931"/>
                  <a:pt x="1097692" y="493706"/>
                  <a:pt x="1086705" y="492673"/>
                </a:cubicBezTo>
                <a:cubicBezTo>
                  <a:pt x="1079733" y="492250"/>
                  <a:pt x="1078110" y="494730"/>
                  <a:pt x="1077710" y="501335"/>
                </a:cubicBezTo>
                <a:cubicBezTo>
                  <a:pt x="1077099" y="517504"/>
                  <a:pt x="1085195" y="529779"/>
                  <a:pt x="1095581" y="540720"/>
                </a:cubicBezTo>
                <a:cubicBezTo>
                  <a:pt x="1130554" y="577457"/>
                  <a:pt x="1165961" y="613116"/>
                  <a:pt x="1206427" y="644294"/>
                </a:cubicBezTo>
                <a:cubicBezTo>
                  <a:pt x="1240576" y="670301"/>
                  <a:pt x="1277539" y="692427"/>
                  <a:pt x="1309675" y="721258"/>
                </a:cubicBezTo>
                <a:cubicBezTo>
                  <a:pt x="1314568" y="725606"/>
                  <a:pt x="1320585" y="729654"/>
                  <a:pt x="1323442" y="737193"/>
                </a:cubicBezTo>
                <a:cubicBezTo>
                  <a:pt x="1306196" y="736148"/>
                  <a:pt x="1290072" y="734803"/>
                  <a:pt x="1273905" y="734193"/>
                </a:cubicBezTo>
                <a:cubicBezTo>
                  <a:pt x="1267667" y="733815"/>
                  <a:pt x="1264086" y="732125"/>
                  <a:pt x="1261116" y="726420"/>
                </a:cubicBezTo>
                <a:cubicBezTo>
                  <a:pt x="1252187" y="709674"/>
                  <a:pt x="1237798" y="704015"/>
                  <a:pt x="1219529" y="707697"/>
                </a:cubicBezTo>
                <a:lnTo>
                  <a:pt x="1196812" y="711846"/>
                </a:lnTo>
                <a:cubicBezTo>
                  <a:pt x="1188605" y="713559"/>
                  <a:pt x="1180554" y="712703"/>
                  <a:pt x="1173893" y="707144"/>
                </a:cubicBezTo>
                <a:cubicBezTo>
                  <a:pt x="1163029" y="698015"/>
                  <a:pt x="1150230" y="696503"/>
                  <a:pt x="1136565" y="697148"/>
                </a:cubicBezTo>
                <a:cubicBezTo>
                  <a:pt x="1120675" y="698028"/>
                  <a:pt x="1105430" y="700419"/>
                  <a:pt x="1089818" y="702789"/>
                </a:cubicBezTo>
                <a:lnTo>
                  <a:pt x="1074325" y="705277"/>
                </a:lnTo>
                <a:close/>
                <a:moveTo>
                  <a:pt x="358111" y="453168"/>
                </a:moveTo>
                <a:lnTo>
                  <a:pt x="676852" y="453168"/>
                </a:lnTo>
                <a:lnTo>
                  <a:pt x="676852" y="774258"/>
                </a:lnTo>
                <a:lnTo>
                  <a:pt x="645560" y="771275"/>
                </a:lnTo>
                <a:cubicBezTo>
                  <a:pt x="608353" y="765338"/>
                  <a:pt x="571324" y="756467"/>
                  <a:pt x="536987" y="739656"/>
                </a:cubicBezTo>
                <a:cubicBezTo>
                  <a:pt x="528035" y="735431"/>
                  <a:pt x="523643" y="728904"/>
                  <a:pt x="522018" y="719230"/>
                </a:cubicBezTo>
                <a:cubicBezTo>
                  <a:pt x="518915" y="703573"/>
                  <a:pt x="523129" y="688729"/>
                  <a:pt x="526608" y="673839"/>
                </a:cubicBezTo>
                <a:cubicBezTo>
                  <a:pt x="531200" y="652756"/>
                  <a:pt x="539071" y="632240"/>
                  <a:pt x="539304" y="610156"/>
                </a:cubicBezTo>
                <a:cubicBezTo>
                  <a:pt x="539548" y="593967"/>
                  <a:pt x="533843" y="584782"/>
                  <a:pt x="521244" y="579968"/>
                </a:cubicBezTo>
                <a:cubicBezTo>
                  <a:pt x="518365" y="584949"/>
                  <a:pt x="525682" y="585761"/>
                  <a:pt x="525804" y="589819"/>
                </a:cubicBezTo>
                <a:cubicBezTo>
                  <a:pt x="512772" y="586084"/>
                  <a:pt x="512427" y="585695"/>
                  <a:pt x="509936" y="590332"/>
                </a:cubicBezTo>
                <a:cubicBezTo>
                  <a:pt x="489256" y="627751"/>
                  <a:pt x="472178" y="666492"/>
                  <a:pt x="467009" y="709270"/>
                </a:cubicBezTo>
                <a:cubicBezTo>
                  <a:pt x="463941" y="735600"/>
                  <a:pt x="462386" y="761287"/>
                  <a:pt x="479355" y="785149"/>
                </a:cubicBezTo>
                <a:cubicBezTo>
                  <a:pt x="496003" y="808255"/>
                  <a:pt x="516286" y="826056"/>
                  <a:pt x="540895" y="839332"/>
                </a:cubicBezTo>
                <a:cubicBezTo>
                  <a:pt x="581549" y="861313"/>
                  <a:pt x="626172" y="872486"/>
                  <a:pt x="670841" y="882925"/>
                </a:cubicBezTo>
                <a:lnTo>
                  <a:pt x="676852" y="884343"/>
                </a:lnTo>
                <a:lnTo>
                  <a:pt x="676852" y="1111682"/>
                </a:lnTo>
                <a:lnTo>
                  <a:pt x="663280" y="1123332"/>
                </a:lnTo>
                <a:cubicBezTo>
                  <a:pt x="650226" y="1132117"/>
                  <a:pt x="642865" y="1144194"/>
                  <a:pt x="637206" y="1158583"/>
                </a:cubicBezTo>
                <a:cubicBezTo>
                  <a:pt x="624543" y="1191330"/>
                  <a:pt x="631049" y="1223766"/>
                  <a:pt x="637167" y="1256546"/>
                </a:cubicBezTo>
                <a:cubicBezTo>
                  <a:pt x="639831" y="1270334"/>
                  <a:pt x="644321" y="1282852"/>
                  <a:pt x="651158" y="1293855"/>
                </a:cubicBezTo>
                <a:lnTo>
                  <a:pt x="676852" y="1319676"/>
                </a:lnTo>
                <a:lnTo>
                  <a:pt x="676852" y="1412801"/>
                </a:lnTo>
                <a:lnTo>
                  <a:pt x="358111" y="1412801"/>
                </a:lnTo>
                <a:close/>
                <a:moveTo>
                  <a:pt x="1432432" y="0"/>
                </a:moveTo>
                <a:lnTo>
                  <a:pt x="1751173" y="0"/>
                </a:lnTo>
                <a:lnTo>
                  <a:pt x="1751173" y="1165798"/>
                </a:lnTo>
                <a:lnTo>
                  <a:pt x="1692337" y="1109788"/>
                </a:lnTo>
                <a:cubicBezTo>
                  <a:pt x="1629069" y="1053679"/>
                  <a:pt x="1570584" y="1008137"/>
                  <a:pt x="1531914" y="974108"/>
                </a:cubicBezTo>
                <a:cubicBezTo>
                  <a:pt x="1473908" y="923064"/>
                  <a:pt x="1459972" y="920988"/>
                  <a:pt x="1440528" y="912791"/>
                </a:cubicBezTo>
                <a:lnTo>
                  <a:pt x="1432432" y="908491"/>
                </a:lnTo>
                <a:lnTo>
                  <a:pt x="1432432" y="827424"/>
                </a:lnTo>
                <a:lnTo>
                  <a:pt x="1451232" y="817163"/>
                </a:lnTo>
                <a:cubicBezTo>
                  <a:pt x="1459487" y="809330"/>
                  <a:pt x="1465533" y="799200"/>
                  <a:pt x="1468879" y="786512"/>
                </a:cubicBezTo>
                <a:cubicBezTo>
                  <a:pt x="1476766" y="756605"/>
                  <a:pt x="1468010" y="724448"/>
                  <a:pt x="1447325" y="701978"/>
                </a:cubicBezTo>
                <a:lnTo>
                  <a:pt x="1432432" y="690545"/>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469" name="Google Shape;469;p39"/>
          <p:cNvGrpSpPr/>
          <p:nvPr/>
        </p:nvGrpSpPr>
        <p:grpSpPr>
          <a:xfrm>
            <a:off x="0" y="5595675"/>
            <a:ext cx="12192000" cy="1263265"/>
            <a:chOff x="0" y="5595675"/>
            <a:chExt cx="12192000" cy="1263265"/>
          </a:xfrm>
        </p:grpSpPr>
        <p:sp>
          <p:nvSpPr>
            <p:cNvPr id="470" name="Google Shape;470;p39"/>
            <p:cNvSpPr/>
            <p:nvPr/>
          </p:nvSpPr>
          <p:spPr>
            <a:xfrm>
              <a:off x="0" y="5595675"/>
              <a:ext cx="6662165" cy="1261871"/>
            </a:xfrm>
            <a:custGeom>
              <a:rect b="b" l="l" r="r" t="t"/>
              <a:pathLst>
                <a:path extrusionOk="0" h="1682495" w="8882887">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sp>
          <p:nvSpPr>
            <p:cNvPr id="471" name="Google Shape;471;p39"/>
            <p:cNvSpPr/>
            <p:nvPr/>
          </p:nvSpPr>
          <p:spPr>
            <a:xfrm>
              <a:off x="6570868" y="6276408"/>
              <a:ext cx="3657644" cy="582532"/>
            </a:xfrm>
            <a:custGeom>
              <a:rect b="b" l="l" r="r" t="t"/>
              <a:pathLst>
                <a:path extrusionOk="0" h="1941773" w="12192148">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Arial"/>
                <a:ea typeface="Arial"/>
                <a:cs typeface="Arial"/>
                <a:sym typeface="Arial"/>
              </a:endParaRPr>
            </a:p>
          </p:txBody>
        </p:sp>
        <p:sp>
          <p:nvSpPr>
            <p:cNvPr id="472" name="Google Shape;472;p39"/>
            <p:cNvSpPr/>
            <p:nvPr/>
          </p:nvSpPr>
          <p:spPr>
            <a:xfrm flipH="1">
              <a:off x="11318872" y="6387731"/>
              <a:ext cx="873128" cy="470270"/>
            </a:xfrm>
            <a:custGeom>
              <a:rect b="b" l="l" r="r" t="t"/>
              <a:pathLst>
                <a:path extrusionOk="0" h="470270" w="873128">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sp>
          <p:nvSpPr>
            <p:cNvPr id="473" name="Google Shape;473;p39"/>
            <p:cNvSpPr/>
            <p:nvPr/>
          </p:nvSpPr>
          <p:spPr>
            <a:xfrm>
              <a:off x="10222614" y="6322479"/>
              <a:ext cx="1674365" cy="535838"/>
            </a:xfrm>
            <a:custGeom>
              <a:rect b="b" l="l" r="r" t="t"/>
              <a:pathLst>
                <a:path extrusionOk="0" h="449340" w="140408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grpSp>
      <p:grpSp>
        <p:nvGrpSpPr>
          <p:cNvPr id="474" name="Google Shape;474;p39"/>
          <p:cNvGrpSpPr/>
          <p:nvPr/>
        </p:nvGrpSpPr>
        <p:grpSpPr>
          <a:xfrm>
            <a:off x="0" y="5595675"/>
            <a:ext cx="12192000" cy="1263265"/>
            <a:chOff x="0" y="5595675"/>
            <a:chExt cx="12192000" cy="1263265"/>
          </a:xfrm>
        </p:grpSpPr>
        <p:sp>
          <p:nvSpPr>
            <p:cNvPr id="475" name="Google Shape;475;p39"/>
            <p:cNvSpPr/>
            <p:nvPr/>
          </p:nvSpPr>
          <p:spPr>
            <a:xfrm>
              <a:off x="0" y="5595675"/>
              <a:ext cx="6662165" cy="1261871"/>
            </a:xfrm>
            <a:custGeom>
              <a:rect b="b" l="l" r="r" t="t"/>
              <a:pathLst>
                <a:path extrusionOk="0" h="1682495" w="8882887">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sp>
          <p:nvSpPr>
            <p:cNvPr id="476" name="Google Shape;476;p39"/>
            <p:cNvSpPr/>
            <p:nvPr/>
          </p:nvSpPr>
          <p:spPr>
            <a:xfrm>
              <a:off x="6570868" y="6276408"/>
              <a:ext cx="3657644" cy="582532"/>
            </a:xfrm>
            <a:custGeom>
              <a:rect b="b" l="l" r="r" t="t"/>
              <a:pathLst>
                <a:path extrusionOk="0" h="1941773" w="12192148">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Arial"/>
                <a:ea typeface="Arial"/>
                <a:cs typeface="Arial"/>
                <a:sym typeface="Arial"/>
              </a:endParaRPr>
            </a:p>
          </p:txBody>
        </p:sp>
        <p:sp>
          <p:nvSpPr>
            <p:cNvPr id="477" name="Google Shape;477;p39"/>
            <p:cNvSpPr/>
            <p:nvPr/>
          </p:nvSpPr>
          <p:spPr>
            <a:xfrm flipH="1">
              <a:off x="11318872" y="6387731"/>
              <a:ext cx="873128" cy="470270"/>
            </a:xfrm>
            <a:custGeom>
              <a:rect b="b" l="l" r="r" t="t"/>
              <a:pathLst>
                <a:path extrusionOk="0" h="470270" w="873128">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sp>
          <p:nvSpPr>
            <p:cNvPr id="478" name="Google Shape;478;p39"/>
            <p:cNvSpPr/>
            <p:nvPr/>
          </p:nvSpPr>
          <p:spPr>
            <a:xfrm>
              <a:off x="10222614" y="6322479"/>
              <a:ext cx="1674365" cy="535838"/>
            </a:xfrm>
            <a:custGeom>
              <a:rect b="b" l="l" r="r" t="t"/>
              <a:pathLst>
                <a:path extrusionOk="0" h="449340" w="140408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grpSp>
      <p:pic>
        <p:nvPicPr>
          <p:cNvPr id="479" name="Google Shape;479;p39"/>
          <p:cNvPicPr preferRelativeResize="0"/>
          <p:nvPr/>
        </p:nvPicPr>
        <p:blipFill>
          <a:blip r:embed="rId3">
            <a:alphaModFix/>
          </a:blip>
          <a:stretch>
            <a:fillRect/>
          </a:stretch>
        </p:blipFill>
        <p:spPr>
          <a:xfrm>
            <a:off x="5835525" y="1280000"/>
            <a:ext cx="4030175" cy="4901500"/>
          </a:xfrm>
          <a:prstGeom prst="rect">
            <a:avLst/>
          </a:prstGeom>
          <a:noFill/>
          <a:ln>
            <a:noFill/>
          </a:ln>
        </p:spPr>
      </p:pic>
      <p:sp>
        <p:nvSpPr>
          <p:cNvPr id="480" name="Google Shape;480;p39"/>
          <p:cNvSpPr txBox="1"/>
          <p:nvPr/>
        </p:nvSpPr>
        <p:spPr>
          <a:xfrm>
            <a:off x="1166925" y="2082525"/>
            <a:ext cx="9780600" cy="11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rgbClr val="FFFFFF"/>
                </a:solidFill>
              </a:rPr>
              <a:t>Does Sentiment affect </a:t>
            </a:r>
            <a:endParaRPr sz="3000">
              <a:solidFill>
                <a:srgbClr val="FFFFFF"/>
              </a:solidFill>
            </a:endParaRPr>
          </a:p>
          <a:p>
            <a:pPr indent="0" lvl="0" marL="0" rtl="0" algn="l">
              <a:spcBef>
                <a:spcPts val="0"/>
              </a:spcBef>
              <a:spcAft>
                <a:spcPts val="0"/>
              </a:spcAft>
              <a:buNone/>
            </a:pPr>
            <a:r>
              <a:rPr lang="en-US" sz="3000">
                <a:solidFill>
                  <a:srgbClr val="FFFFFF"/>
                </a:solidFill>
              </a:rPr>
              <a:t>the returns of stocks?</a:t>
            </a:r>
            <a:endParaRPr sz="30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40"/>
          <p:cNvSpPr txBox="1"/>
          <p:nvPr>
            <p:ph idx="1" type="body"/>
          </p:nvPr>
        </p:nvSpPr>
        <p:spPr>
          <a:xfrm>
            <a:off x="497229" y="555809"/>
            <a:ext cx="11573100" cy="7242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262626"/>
              </a:buClr>
              <a:buSzPts val="4995"/>
              <a:buNone/>
            </a:pPr>
            <a:r>
              <a:rPr lang="en-US" sz="4995">
                <a:solidFill>
                  <a:srgbClr val="FFFFFF"/>
                </a:solidFill>
              </a:rPr>
              <a:t>Creating Dependent Variable</a:t>
            </a:r>
            <a:endParaRPr>
              <a:solidFill>
                <a:srgbClr val="FFFFFF"/>
              </a:solidFill>
            </a:endParaRPr>
          </a:p>
        </p:txBody>
      </p:sp>
      <p:sp>
        <p:nvSpPr>
          <p:cNvPr id="486" name="Google Shape;486;p40"/>
          <p:cNvSpPr/>
          <p:nvPr/>
        </p:nvSpPr>
        <p:spPr>
          <a:xfrm>
            <a:off x="10028814" y="93822"/>
            <a:ext cx="1751173" cy="1412801"/>
          </a:xfrm>
          <a:custGeom>
            <a:rect b="b" l="l" r="r" t="t"/>
            <a:pathLst>
              <a:path extrusionOk="0" h="1412801" w="1751173">
                <a:moveTo>
                  <a:pt x="716218" y="1355596"/>
                </a:moveTo>
                <a:lnTo>
                  <a:pt x="723219" y="1361289"/>
                </a:lnTo>
                <a:cubicBezTo>
                  <a:pt x="732095" y="1364496"/>
                  <a:pt x="742014" y="1364913"/>
                  <a:pt x="752605" y="1363344"/>
                </a:cubicBezTo>
                <a:cubicBezTo>
                  <a:pt x="777523" y="1359329"/>
                  <a:pt x="802153" y="1360084"/>
                  <a:pt x="827317" y="1364186"/>
                </a:cubicBezTo>
                <a:cubicBezTo>
                  <a:pt x="847388" y="1367243"/>
                  <a:pt x="865841" y="1372688"/>
                  <a:pt x="882043" y="1381863"/>
                </a:cubicBezTo>
                <a:lnTo>
                  <a:pt x="913873" y="1412801"/>
                </a:lnTo>
                <a:lnTo>
                  <a:pt x="716218" y="1412801"/>
                </a:lnTo>
                <a:close/>
                <a:moveTo>
                  <a:pt x="716218" y="967749"/>
                </a:moveTo>
                <a:lnTo>
                  <a:pt x="730124" y="992585"/>
                </a:lnTo>
                <a:cubicBezTo>
                  <a:pt x="746827" y="1020849"/>
                  <a:pt x="746627" y="1024152"/>
                  <a:pt x="724456" y="1049695"/>
                </a:cubicBezTo>
                <a:lnTo>
                  <a:pt x="716218" y="1058849"/>
                </a:lnTo>
                <a:close/>
                <a:moveTo>
                  <a:pt x="716218" y="891198"/>
                </a:moveTo>
                <a:lnTo>
                  <a:pt x="734723" y="892319"/>
                </a:lnTo>
                <a:cubicBezTo>
                  <a:pt x="741028" y="891595"/>
                  <a:pt x="746332" y="895231"/>
                  <a:pt x="748523" y="901625"/>
                </a:cubicBezTo>
                <a:cubicBezTo>
                  <a:pt x="749746" y="905750"/>
                  <a:pt x="750836" y="912077"/>
                  <a:pt x="748890" y="913801"/>
                </a:cubicBezTo>
                <a:cubicBezTo>
                  <a:pt x="744221" y="917938"/>
                  <a:pt x="737771" y="914969"/>
                  <a:pt x="732355" y="913168"/>
                </a:cubicBezTo>
                <a:lnTo>
                  <a:pt x="716218" y="908013"/>
                </a:lnTo>
                <a:close/>
                <a:moveTo>
                  <a:pt x="1393066" y="841122"/>
                </a:moveTo>
                <a:lnTo>
                  <a:pt x="1393066" y="884095"/>
                </a:lnTo>
                <a:lnTo>
                  <a:pt x="1348413" y="853981"/>
                </a:lnTo>
                <a:cubicBezTo>
                  <a:pt x="1350681" y="853013"/>
                  <a:pt x="1352215" y="852001"/>
                  <a:pt x="1353727" y="851356"/>
                </a:cubicBezTo>
                <a:close/>
                <a:moveTo>
                  <a:pt x="0" y="818414"/>
                </a:moveTo>
                <a:lnTo>
                  <a:pt x="318741" y="818414"/>
                </a:lnTo>
                <a:lnTo>
                  <a:pt x="318741" y="1412801"/>
                </a:lnTo>
                <a:lnTo>
                  <a:pt x="0" y="1412801"/>
                </a:lnTo>
                <a:close/>
                <a:moveTo>
                  <a:pt x="716218" y="602228"/>
                </a:moveTo>
                <a:lnTo>
                  <a:pt x="1034959" y="602228"/>
                </a:lnTo>
                <a:lnTo>
                  <a:pt x="1034959" y="709706"/>
                </a:lnTo>
                <a:lnTo>
                  <a:pt x="1006499" y="710265"/>
                </a:lnTo>
                <a:cubicBezTo>
                  <a:pt x="946520" y="703319"/>
                  <a:pt x="894314" y="720045"/>
                  <a:pt x="851884" y="763881"/>
                </a:cubicBezTo>
                <a:cubicBezTo>
                  <a:pt x="845223" y="770475"/>
                  <a:pt x="838352" y="774479"/>
                  <a:pt x="828700" y="775736"/>
                </a:cubicBezTo>
                <a:cubicBezTo>
                  <a:pt x="798083" y="779590"/>
                  <a:pt x="767437" y="780865"/>
                  <a:pt x="736876" y="779981"/>
                </a:cubicBezTo>
                <a:lnTo>
                  <a:pt x="716218" y="778011"/>
                </a:lnTo>
                <a:close/>
                <a:moveTo>
                  <a:pt x="1074325" y="469735"/>
                </a:moveTo>
                <a:lnTo>
                  <a:pt x="1393066" y="469735"/>
                </a:lnTo>
                <a:lnTo>
                  <a:pt x="1393066" y="669661"/>
                </a:lnTo>
                <a:lnTo>
                  <a:pt x="1389145" y="667880"/>
                </a:lnTo>
                <a:cubicBezTo>
                  <a:pt x="1290023" y="626153"/>
                  <a:pt x="1190467" y="585505"/>
                  <a:pt x="1113926" y="505370"/>
                </a:cubicBezTo>
                <a:cubicBezTo>
                  <a:pt x="1106643" y="497931"/>
                  <a:pt x="1097692" y="493706"/>
                  <a:pt x="1086705" y="492673"/>
                </a:cubicBezTo>
                <a:cubicBezTo>
                  <a:pt x="1079733" y="492250"/>
                  <a:pt x="1078110" y="494730"/>
                  <a:pt x="1077710" y="501335"/>
                </a:cubicBezTo>
                <a:cubicBezTo>
                  <a:pt x="1077099" y="517504"/>
                  <a:pt x="1085195" y="529779"/>
                  <a:pt x="1095581" y="540720"/>
                </a:cubicBezTo>
                <a:cubicBezTo>
                  <a:pt x="1130554" y="577457"/>
                  <a:pt x="1165961" y="613116"/>
                  <a:pt x="1206427" y="644294"/>
                </a:cubicBezTo>
                <a:cubicBezTo>
                  <a:pt x="1240576" y="670301"/>
                  <a:pt x="1277539" y="692427"/>
                  <a:pt x="1309675" y="721258"/>
                </a:cubicBezTo>
                <a:cubicBezTo>
                  <a:pt x="1314568" y="725606"/>
                  <a:pt x="1320585" y="729654"/>
                  <a:pt x="1323442" y="737193"/>
                </a:cubicBezTo>
                <a:cubicBezTo>
                  <a:pt x="1306196" y="736148"/>
                  <a:pt x="1290072" y="734803"/>
                  <a:pt x="1273905" y="734193"/>
                </a:cubicBezTo>
                <a:cubicBezTo>
                  <a:pt x="1267667" y="733815"/>
                  <a:pt x="1264086" y="732125"/>
                  <a:pt x="1261116" y="726420"/>
                </a:cubicBezTo>
                <a:cubicBezTo>
                  <a:pt x="1252187" y="709674"/>
                  <a:pt x="1237798" y="704015"/>
                  <a:pt x="1219529" y="707697"/>
                </a:cubicBezTo>
                <a:lnTo>
                  <a:pt x="1196812" y="711846"/>
                </a:lnTo>
                <a:cubicBezTo>
                  <a:pt x="1188605" y="713559"/>
                  <a:pt x="1180554" y="712703"/>
                  <a:pt x="1173893" y="707144"/>
                </a:cubicBezTo>
                <a:cubicBezTo>
                  <a:pt x="1163029" y="698015"/>
                  <a:pt x="1150230" y="696503"/>
                  <a:pt x="1136565" y="697148"/>
                </a:cubicBezTo>
                <a:cubicBezTo>
                  <a:pt x="1120675" y="698028"/>
                  <a:pt x="1105430" y="700419"/>
                  <a:pt x="1089818" y="702789"/>
                </a:cubicBezTo>
                <a:lnTo>
                  <a:pt x="1074325" y="705277"/>
                </a:lnTo>
                <a:close/>
                <a:moveTo>
                  <a:pt x="358111" y="453168"/>
                </a:moveTo>
                <a:lnTo>
                  <a:pt x="676852" y="453168"/>
                </a:lnTo>
                <a:lnTo>
                  <a:pt x="676852" y="774258"/>
                </a:lnTo>
                <a:lnTo>
                  <a:pt x="645560" y="771275"/>
                </a:lnTo>
                <a:cubicBezTo>
                  <a:pt x="608353" y="765338"/>
                  <a:pt x="571324" y="756467"/>
                  <a:pt x="536987" y="739656"/>
                </a:cubicBezTo>
                <a:cubicBezTo>
                  <a:pt x="528035" y="735431"/>
                  <a:pt x="523643" y="728904"/>
                  <a:pt x="522018" y="719230"/>
                </a:cubicBezTo>
                <a:cubicBezTo>
                  <a:pt x="518915" y="703573"/>
                  <a:pt x="523129" y="688729"/>
                  <a:pt x="526608" y="673839"/>
                </a:cubicBezTo>
                <a:cubicBezTo>
                  <a:pt x="531200" y="652756"/>
                  <a:pt x="539071" y="632240"/>
                  <a:pt x="539304" y="610156"/>
                </a:cubicBezTo>
                <a:cubicBezTo>
                  <a:pt x="539548" y="593967"/>
                  <a:pt x="533843" y="584782"/>
                  <a:pt x="521244" y="579968"/>
                </a:cubicBezTo>
                <a:cubicBezTo>
                  <a:pt x="518365" y="584949"/>
                  <a:pt x="525682" y="585761"/>
                  <a:pt x="525804" y="589819"/>
                </a:cubicBezTo>
                <a:cubicBezTo>
                  <a:pt x="512772" y="586084"/>
                  <a:pt x="512427" y="585695"/>
                  <a:pt x="509936" y="590332"/>
                </a:cubicBezTo>
                <a:cubicBezTo>
                  <a:pt x="489256" y="627751"/>
                  <a:pt x="472178" y="666492"/>
                  <a:pt x="467009" y="709270"/>
                </a:cubicBezTo>
                <a:cubicBezTo>
                  <a:pt x="463941" y="735600"/>
                  <a:pt x="462386" y="761287"/>
                  <a:pt x="479355" y="785149"/>
                </a:cubicBezTo>
                <a:cubicBezTo>
                  <a:pt x="496003" y="808255"/>
                  <a:pt x="516286" y="826056"/>
                  <a:pt x="540895" y="839332"/>
                </a:cubicBezTo>
                <a:cubicBezTo>
                  <a:pt x="581549" y="861313"/>
                  <a:pt x="626172" y="872486"/>
                  <a:pt x="670841" y="882925"/>
                </a:cubicBezTo>
                <a:lnTo>
                  <a:pt x="676852" y="884343"/>
                </a:lnTo>
                <a:lnTo>
                  <a:pt x="676852" y="1111682"/>
                </a:lnTo>
                <a:lnTo>
                  <a:pt x="663280" y="1123332"/>
                </a:lnTo>
                <a:cubicBezTo>
                  <a:pt x="650226" y="1132117"/>
                  <a:pt x="642865" y="1144194"/>
                  <a:pt x="637206" y="1158583"/>
                </a:cubicBezTo>
                <a:cubicBezTo>
                  <a:pt x="624543" y="1191330"/>
                  <a:pt x="631049" y="1223766"/>
                  <a:pt x="637167" y="1256546"/>
                </a:cubicBezTo>
                <a:cubicBezTo>
                  <a:pt x="639831" y="1270334"/>
                  <a:pt x="644321" y="1282852"/>
                  <a:pt x="651158" y="1293855"/>
                </a:cubicBezTo>
                <a:lnTo>
                  <a:pt x="676852" y="1319676"/>
                </a:lnTo>
                <a:lnTo>
                  <a:pt x="676852" y="1412801"/>
                </a:lnTo>
                <a:lnTo>
                  <a:pt x="358111" y="1412801"/>
                </a:lnTo>
                <a:close/>
                <a:moveTo>
                  <a:pt x="1432432" y="0"/>
                </a:moveTo>
                <a:lnTo>
                  <a:pt x="1751173" y="0"/>
                </a:lnTo>
                <a:lnTo>
                  <a:pt x="1751173" y="1165798"/>
                </a:lnTo>
                <a:lnTo>
                  <a:pt x="1692337" y="1109788"/>
                </a:lnTo>
                <a:cubicBezTo>
                  <a:pt x="1629069" y="1053679"/>
                  <a:pt x="1570584" y="1008137"/>
                  <a:pt x="1531914" y="974108"/>
                </a:cubicBezTo>
                <a:cubicBezTo>
                  <a:pt x="1473908" y="923064"/>
                  <a:pt x="1459972" y="920988"/>
                  <a:pt x="1440528" y="912791"/>
                </a:cubicBezTo>
                <a:lnTo>
                  <a:pt x="1432432" y="908491"/>
                </a:lnTo>
                <a:lnTo>
                  <a:pt x="1432432" y="827424"/>
                </a:lnTo>
                <a:lnTo>
                  <a:pt x="1451232" y="817163"/>
                </a:lnTo>
                <a:cubicBezTo>
                  <a:pt x="1459487" y="809330"/>
                  <a:pt x="1465533" y="799200"/>
                  <a:pt x="1468879" y="786512"/>
                </a:cubicBezTo>
                <a:cubicBezTo>
                  <a:pt x="1476766" y="756605"/>
                  <a:pt x="1468010" y="724448"/>
                  <a:pt x="1447325" y="701978"/>
                </a:cubicBezTo>
                <a:lnTo>
                  <a:pt x="1432432" y="690545"/>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487" name="Google Shape;487;p40"/>
          <p:cNvGrpSpPr/>
          <p:nvPr/>
        </p:nvGrpSpPr>
        <p:grpSpPr>
          <a:xfrm>
            <a:off x="0" y="5595675"/>
            <a:ext cx="12192000" cy="1263265"/>
            <a:chOff x="0" y="5595675"/>
            <a:chExt cx="12192000" cy="1263265"/>
          </a:xfrm>
        </p:grpSpPr>
        <p:sp>
          <p:nvSpPr>
            <p:cNvPr id="488" name="Google Shape;488;p40"/>
            <p:cNvSpPr/>
            <p:nvPr/>
          </p:nvSpPr>
          <p:spPr>
            <a:xfrm>
              <a:off x="0" y="5595675"/>
              <a:ext cx="6662165" cy="1261871"/>
            </a:xfrm>
            <a:custGeom>
              <a:rect b="b" l="l" r="r" t="t"/>
              <a:pathLst>
                <a:path extrusionOk="0" h="1682495" w="8882887">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sp>
          <p:nvSpPr>
            <p:cNvPr id="489" name="Google Shape;489;p40"/>
            <p:cNvSpPr/>
            <p:nvPr/>
          </p:nvSpPr>
          <p:spPr>
            <a:xfrm>
              <a:off x="6570868" y="6276408"/>
              <a:ext cx="3657644" cy="582532"/>
            </a:xfrm>
            <a:custGeom>
              <a:rect b="b" l="l" r="r" t="t"/>
              <a:pathLst>
                <a:path extrusionOk="0" h="1941773" w="12192148">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Arial"/>
                <a:ea typeface="Arial"/>
                <a:cs typeface="Arial"/>
                <a:sym typeface="Arial"/>
              </a:endParaRPr>
            </a:p>
          </p:txBody>
        </p:sp>
        <p:sp>
          <p:nvSpPr>
            <p:cNvPr id="490" name="Google Shape;490;p40"/>
            <p:cNvSpPr/>
            <p:nvPr/>
          </p:nvSpPr>
          <p:spPr>
            <a:xfrm flipH="1">
              <a:off x="11318872" y="6387731"/>
              <a:ext cx="873128" cy="470270"/>
            </a:xfrm>
            <a:custGeom>
              <a:rect b="b" l="l" r="r" t="t"/>
              <a:pathLst>
                <a:path extrusionOk="0" h="470270" w="873128">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sp>
          <p:nvSpPr>
            <p:cNvPr id="491" name="Google Shape;491;p40"/>
            <p:cNvSpPr/>
            <p:nvPr/>
          </p:nvSpPr>
          <p:spPr>
            <a:xfrm>
              <a:off x="10222614" y="6322479"/>
              <a:ext cx="1674365" cy="535838"/>
            </a:xfrm>
            <a:custGeom>
              <a:rect b="b" l="l" r="r" t="t"/>
              <a:pathLst>
                <a:path extrusionOk="0" h="449340" w="140408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grpSp>
      <p:grpSp>
        <p:nvGrpSpPr>
          <p:cNvPr id="492" name="Google Shape;492;p40"/>
          <p:cNvGrpSpPr/>
          <p:nvPr/>
        </p:nvGrpSpPr>
        <p:grpSpPr>
          <a:xfrm>
            <a:off x="0" y="5595675"/>
            <a:ext cx="12192000" cy="1263265"/>
            <a:chOff x="0" y="5595675"/>
            <a:chExt cx="12192000" cy="1263265"/>
          </a:xfrm>
        </p:grpSpPr>
        <p:sp>
          <p:nvSpPr>
            <p:cNvPr id="493" name="Google Shape;493;p40"/>
            <p:cNvSpPr/>
            <p:nvPr/>
          </p:nvSpPr>
          <p:spPr>
            <a:xfrm>
              <a:off x="0" y="5595675"/>
              <a:ext cx="6662165" cy="1261871"/>
            </a:xfrm>
            <a:custGeom>
              <a:rect b="b" l="l" r="r" t="t"/>
              <a:pathLst>
                <a:path extrusionOk="0" h="1682495" w="8882887">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sp>
          <p:nvSpPr>
            <p:cNvPr id="494" name="Google Shape;494;p40"/>
            <p:cNvSpPr/>
            <p:nvPr/>
          </p:nvSpPr>
          <p:spPr>
            <a:xfrm>
              <a:off x="6570868" y="6276408"/>
              <a:ext cx="3657644" cy="582532"/>
            </a:xfrm>
            <a:custGeom>
              <a:rect b="b" l="l" r="r" t="t"/>
              <a:pathLst>
                <a:path extrusionOk="0" h="1941773" w="12192148">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Arial"/>
                <a:ea typeface="Arial"/>
                <a:cs typeface="Arial"/>
                <a:sym typeface="Arial"/>
              </a:endParaRPr>
            </a:p>
          </p:txBody>
        </p:sp>
        <p:sp>
          <p:nvSpPr>
            <p:cNvPr id="495" name="Google Shape;495;p40"/>
            <p:cNvSpPr/>
            <p:nvPr/>
          </p:nvSpPr>
          <p:spPr>
            <a:xfrm flipH="1">
              <a:off x="11318872" y="6387731"/>
              <a:ext cx="873128" cy="470270"/>
            </a:xfrm>
            <a:custGeom>
              <a:rect b="b" l="l" r="r" t="t"/>
              <a:pathLst>
                <a:path extrusionOk="0" h="470270" w="873128">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sp>
          <p:nvSpPr>
            <p:cNvPr id="496" name="Google Shape;496;p40"/>
            <p:cNvSpPr/>
            <p:nvPr/>
          </p:nvSpPr>
          <p:spPr>
            <a:xfrm>
              <a:off x="10222614" y="6322479"/>
              <a:ext cx="1674365" cy="535838"/>
            </a:xfrm>
            <a:custGeom>
              <a:rect b="b" l="l" r="r" t="t"/>
              <a:pathLst>
                <a:path extrusionOk="0" h="449340" w="140408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grpSp>
      <p:sp>
        <p:nvSpPr>
          <p:cNvPr id="497" name="Google Shape;497;p40"/>
          <p:cNvSpPr txBox="1"/>
          <p:nvPr/>
        </p:nvSpPr>
        <p:spPr>
          <a:xfrm>
            <a:off x="233375" y="2082525"/>
            <a:ext cx="11837100" cy="35130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Clr>
                <a:srgbClr val="FFFFFF"/>
              </a:buClr>
              <a:buSzPts val="3000"/>
              <a:buChar char="●"/>
            </a:pPr>
            <a:r>
              <a:rPr lang="en-US" sz="3000">
                <a:solidFill>
                  <a:srgbClr val="FFFFFF"/>
                </a:solidFill>
              </a:rPr>
              <a:t>Calculated firms’ expected returns using historical betas and market risk premiums at a specific point in time</a:t>
            </a:r>
            <a:endParaRPr sz="3000">
              <a:solidFill>
                <a:srgbClr val="FFFFFF"/>
              </a:solidFill>
            </a:endParaRPr>
          </a:p>
          <a:p>
            <a:pPr indent="0" lvl="0" marL="457200" rtl="0" algn="l">
              <a:spcBef>
                <a:spcPts val="0"/>
              </a:spcBef>
              <a:spcAft>
                <a:spcPts val="0"/>
              </a:spcAft>
              <a:buNone/>
            </a:pPr>
            <a:r>
              <a:t/>
            </a:r>
            <a:endParaRPr sz="3000">
              <a:solidFill>
                <a:srgbClr val="FFFFFF"/>
              </a:solidFill>
            </a:endParaRPr>
          </a:p>
          <a:p>
            <a:pPr indent="-419100" lvl="0" marL="457200" rtl="0" algn="l">
              <a:spcBef>
                <a:spcPts val="0"/>
              </a:spcBef>
              <a:spcAft>
                <a:spcPts val="0"/>
              </a:spcAft>
              <a:buClr>
                <a:srgbClr val="FFFFFF"/>
              </a:buClr>
              <a:buSzPts val="3000"/>
              <a:buChar char="●"/>
            </a:pPr>
            <a:r>
              <a:rPr lang="en-US" sz="3000">
                <a:solidFill>
                  <a:srgbClr val="FFFFFF"/>
                </a:solidFill>
              </a:rPr>
              <a:t>Compared actual returns to the firms’ expected return</a:t>
            </a:r>
            <a:endParaRPr sz="3000">
              <a:solidFill>
                <a:srgbClr val="FFFFFF"/>
              </a:solidFill>
            </a:endParaRPr>
          </a:p>
          <a:p>
            <a:pPr indent="0" lvl="0" marL="457200" rtl="0" algn="l">
              <a:spcBef>
                <a:spcPts val="0"/>
              </a:spcBef>
              <a:spcAft>
                <a:spcPts val="0"/>
              </a:spcAft>
              <a:buNone/>
            </a:pPr>
            <a:r>
              <a:t/>
            </a:r>
            <a:endParaRPr sz="3000">
              <a:solidFill>
                <a:srgbClr val="FFFFFF"/>
              </a:solidFill>
            </a:endParaRPr>
          </a:p>
          <a:p>
            <a:pPr indent="-419100" lvl="0" marL="457200" rtl="0" algn="l">
              <a:spcBef>
                <a:spcPts val="0"/>
              </a:spcBef>
              <a:spcAft>
                <a:spcPts val="0"/>
              </a:spcAft>
              <a:buClr>
                <a:srgbClr val="FFFFFF"/>
              </a:buClr>
              <a:buSzPts val="3000"/>
              <a:buChar char="●"/>
            </a:pPr>
            <a:r>
              <a:rPr lang="en-US" sz="3000">
                <a:solidFill>
                  <a:srgbClr val="FFFFFF"/>
                </a:solidFill>
              </a:rPr>
              <a:t>Tested </a:t>
            </a:r>
            <a:r>
              <a:rPr lang="en-US" sz="3000">
                <a:solidFill>
                  <a:srgbClr val="FFFFFF"/>
                </a:solidFill>
              </a:rPr>
              <a:t>4 different time periods: 3, 7, 30, 90 days</a:t>
            </a:r>
            <a:endParaRPr sz="3000">
              <a:solidFill>
                <a:srgbClr val="FFFFFF"/>
              </a:solidFill>
            </a:endParaRPr>
          </a:p>
          <a:p>
            <a:pPr indent="0" lvl="0" marL="457200" rtl="0" algn="l">
              <a:spcBef>
                <a:spcPts val="0"/>
              </a:spcBef>
              <a:spcAft>
                <a:spcPts val="0"/>
              </a:spcAft>
              <a:buNone/>
            </a:pPr>
            <a:r>
              <a:t/>
            </a:r>
            <a:endParaRPr sz="30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grpSp>
        <p:nvGrpSpPr>
          <p:cNvPr id="502" name="Google Shape;502;p41"/>
          <p:cNvGrpSpPr/>
          <p:nvPr/>
        </p:nvGrpSpPr>
        <p:grpSpPr>
          <a:xfrm>
            <a:off x="0" y="5595675"/>
            <a:ext cx="12192000" cy="1263265"/>
            <a:chOff x="0" y="5595675"/>
            <a:chExt cx="12192000" cy="1263265"/>
          </a:xfrm>
        </p:grpSpPr>
        <p:sp>
          <p:nvSpPr>
            <p:cNvPr id="503" name="Google Shape;503;p41"/>
            <p:cNvSpPr/>
            <p:nvPr/>
          </p:nvSpPr>
          <p:spPr>
            <a:xfrm>
              <a:off x="0" y="5595675"/>
              <a:ext cx="6662165" cy="1261871"/>
            </a:xfrm>
            <a:custGeom>
              <a:rect b="b" l="l" r="r" t="t"/>
              <a:pathLst>
                <a:path extrusionOk="0" h="1682495" w="8882887">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sp>
          <p:nvSpPr>
            <p:cNvPr id="504" name="Google Shape;504;p41"/>
            <p:cNvSpPr/>
            <p:nvPr/>
          </p:nvSpPr>
          <p:spPr>
            <a:xfrm>
              <a:off x="6570868" y="6276408"/>
              <a:ext cx="3657644" cy="582532"/>
            </a:xfrm>
            <a:custGeom>
              <a:rect b="b" l="l" r="r" t="t"/>
              <a:pathLst>
                <a:path extrusionOk="0" h="1941773" w="12192148">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5" name="Google Shape;505;p41"/>
            <p:cNvSpPr/>
            <p:nvPr/>
          </p:nvSpPr>
          <p:spPr>
            <a:xfrm flipH="1">
              <a:off x="11318872" y="6387731"/>
              <a:ext cx="873128" cy="470270"/>
            </a:xfrm>
            <a:custGeom>
              <a:rect b="b" l="l" r="r" t="t"/>
              <a:pathLst>
                <a:path extrusionOk="0" h="470270" w="873128">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sp>
          <p:nvSpPr>
            <p:cNvPr id="506" name="Google Shape;506;p41"/>
            <p:cNvSpPr/>
            <p:nvPr/>
          </p:nvSpPr>
          <p:spPr>
            <a:xfrm>
              <a:off x="10222614" y="6322479"/>
              <a:ext cx="1674365" cy="535838"/>
            </a:xfrm>
            <a:custGeom>
              <a:rect b="b" l="l" r="r" t="t"/>
              <a:pathLst>
                <a:path extrusionOk="0" h="449340" w="140408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grpSp>
      <p:sp>
        <p:nvSpPr>
          <p:cNvPr id="507" name="Google Shape;507;p41"/>
          <p:cNvSpPr txBox="1"/>
          <p:nvPr/>
        </p:nvSpPr>
        <p:spPr>
          <a:xfrm>
            <a:off x="2568878" y="3487055"/>
            <a:ext cx="7054200" cy="831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800">
                <a:solidFill>
                  <a:schemeClr val="lt1"/>
                </a:solidFill>
              </a:rPr>
              <a:t>Models &amp; Analysis</a:t>
            </a:r>
            <a:endParaRPr sz="4800">
              <a:solidFill>
                <a:schemeClr val="lt1"/>
              </a:solidFill>
              <a:latin typeface="Arial"/>
              <a:ea typeface="Arial"/>
              <a:cs typeface="Arial"/>
              <a:sym typeface="Arial"/>
            </a:endParaRPr>
          </a:p>
        </p:txBody>
      </p:sp>
      <p:grpSp>
        <p:nvGrpSpPr>
          <p:cNvPr id="508" name="Google Shape;508;p41"/>
          <p:cNvGrpSpPr/>
          <p:nvPr/>
        </p:nvGrpSpPr>
        <p:grpSpPr>
          <a:xfrm>
            <a:off x="5293602" y="1717869"/>
            <a:ext cx="1570107" cy="946149"/>
            <a:chOff x="3767143" y="2846931"/>
            <a:chExt cx="1053692" cy="634957"/>
          </a:xfrm>
        </p:grpSpPr>
        <p:sp>
          <p:nvSpPr>
            <p:cNvPr id="509" name="Google Shape;509;p41"/>
            <p:cNvSpPr/>
            <p:nvPr/>
          </p:nvSpPr>
          <p:spPr>
            <a:xfrm>
              <a:off x="3813737" y="2889799"/>
              <a:ext cx="967795" cy="543968"/>
            </a:xfrm>
            <a:custGeom>
              <a:rect b="b" l="l" r="r" t="t"/>
              <a:pathLst>
                <a:path extrusionOk="0" h="543968" w="967795">
                  <a:moveTo>
                    <a:pt x="0" y="543968"/>
                  </a:moveTo>
                  <a:lnTo>
                    <a:pt x="230044" y="233606"/>
                  </a:lnTo>
                  <a:lnTo>
                    <a:pt x="480336" y="430652"/>
                  </a:lnTo>
                  <a:lnTo>
                    <a:pt x="724178" y="280327"/>
                  </a:lnTo>
                  <a:lnTo>
                    <a:pt x="967795" y="0"/>
                  </a:lnTo>
                </a:path>
              </a:pathLst>
            </a:custGeom>
            <a:no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10" name="Google Shape;510;p41"/>
            <p:cNvSpPr/>
            <p:nvPr/>
          </p:nvSpPr>
          <p:spPr>
            <a:xfrm>
              <a:off x="3767143" y="3389488"/>
              <a:ext cx="92400" cy="92400"/>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11" name="Google Shape;511;p41"/>
            <p:cNvSpPr/>
            <p:nvPr/>
          </p:nvSpPr>
          <p:spPr>
            <a:xfrm>
              <a:off x="4000642" y="3081351"/>
              <a:ext cx="92400" cy="92400"/>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12" name="Google Shape;512;p41"/>
            <p:cNvSpPr/>
            <p:nvPr/>
          </p:nvSpPr>
          <p:spPr>
            <a:xfrm>
              <a:off x="4247789" y="3267775"/>
              <a:ext cx="92400" cy="92400"/>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13" name="Google Shape;513;p41"/>
            <p:cNvSpPr/>
            <p:nvPr/>
          </p:nvSpPr>
          <p:spPr>
            <a:xfrm>
              <a:off x="4488112" y="3127624"/>
              <a:ext cx="92400" cy="92400"/>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14" name="Google Shape;514;p41"/>
            <p:cNvSpPr/>
            <p:nvPr/>
          </p:nvSpPr>
          <p:spPr>
            <a:xfrm>
              <a:off x="4728435" y="2846931"/>
              <a:ext cx="92400" cy="92400"/>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515" name="Google Shape;515;p41"/>
          <p:cNvSpPr/>
          <p:nvPr/>
        </p:nvSpPr>
        <p:spPr>
          <a:xfrm>
            <a:off x="5228214" y="2039497"/>
            <a:ext cx="1751173" cy="1412801"/>
          </a:xfrm>
          <a:custGeom>
            <a:rect b="b" l="l" r="r" t="t"/>
            <a:pathLst>
              <a:path extrusionOk="0" h="1412801" w="1751173">
                <a:moveTo>
                  <a:pt x="716218" y="1355596"/>
                </a:moveTo>
                <a:lnTo>
                  <a:pt x="723219" y="1361289"/>
                </a:lnTo>
                <a:cubicBezTo>
                  <a:pt x="732095" y="1364496"/>
                  <a:pt x="742014" y="1364913"/>
                  <a:pt x="752605" y="1363344"/>
                </a:cubicBezTo>
                <a:cubicBezTo>
                  <a:pt x="777523" y="1359329"/>
                  <a:pt x="802153" y="1360084"/>
                  <a:pt x="827317" y="1364186"/>
                </a:cubicBezTo>
                <a:cubicBezTo>
                  <a:pt x="847388" y="1367243"/>
                  <a:pt x="865841" y="1372688"/>
                  <a:pt x="882043" y="1381863"/>
                </a:cubicBezTo>
                <a:lnTo>
                  <a:pt x="913873" y="1412801"/>
                </a:lnTo>
                <a:lnTo>
                  <a:pt x="716218" y="1412801"/>
                </a:lnTo>
                <a:close/>
                <a:moveTo>
                  <a:pt x="716218" y="967749"/>
                </a:moveTo>
                <a:lnTo>
                  <a:pt x="730124" y="992585"/>
                </a:lnTo>
                <a:cubicBezTo>
                  <a:pt x="746827" y="1020849"/>
                  <a:pt x="746627" y="1024152"/>
                  <a:pt x="724456" y="1049695"/>
                </a:cubicBezTo>
                <a:lnTo>
                  <a:pt x="716218" y="1058849"/>
                </a:lnTo>
                <a:close/>
                <a:moveTo>
                  <a:pt x="716218" y="891198"/>
                </a:moveTo>
                <a:lnTo>
                  <a:pt x="734723" y="892319"/>
                </a:lnTo>
                <a:cubicBezTo>
                  <a:pt x="741028" y="891595"/>
                  <a:pt x="746332" y="895231"/>
                  <a:pt x="748523" y="901625"/>
                </a:cubicBezTo>
                <a:cubicBezTo>
                  <a:pt x="749746" y="905750"/>
                  <a:pt x="750836" y="912077"/>
                  <a:pt x="748890" y="913801"/>
                </a:cubicBezTo>
                <a:cubicBezTo>
                  <a:pt x="744221" y="917938"/>
                  <a:pt x="737771" y="914969"/>
                  <a:pt x="732355" y="913168"/>
                </a:cubicBezTo>
                <a:lnTo>
                  <a:pt x="716218" y="908013"/>
                </a:lnTo>
                <a:close/>
                <a:moveTo>
                  <a:pt x="1393066" y="841122"/>
                </a:moveTo>
                <a:lnTo>
                  <a:pt x="1393066" y="884095"/>
                </a:lnTo>
                <a:lnTo>
                  <a:pt x="1348413" y="853981"/>
                </a:lnTo>
                <a:cubicBezTo>
                  <a:pt x="1350681" y="853013"/>
                  <a:pt x="1352215" y="852001"/>
                  <a:pt x="1353727" y="851356"/>
                </a:cubicBezTo>
                <a:close/>
                <a:moveTo>
                  <a:pt x="0" y="818414"/>
                </a:moveTo>
                <a:lnTo>
                  <a:pt x="318741" y="818414"/>
                </a:lnTo>
                <a:lnTo>
                  <a:pt x="318741" y="1412801"/>
                </a:lnTo>
                <a:lnTo>
                  <a:pt x="0" y="1412801"/>
                </a:lnTo>
                <a:close/>
                <a:moveTo>
                  <a:pt x="716218" y="602228"/>
                </a:moveTo>
                <a:lnTo>
                  <a:pt x="1034959" y="602228"/>
                </a:lnTo>
                <a:lnTo>
                  <a:pt x="1034959" y="709706"/>
                </a:lnTo>
                <a:lnTo>
                  <a:pt x="1006499" y="710265"/>
                </a:lnTo>
                <a:cubicBezTo>
                  <a:pt x="946520" y="703319"/>
                  <a:pt x="894314" y="720045"/>
                  <a:pt x="851884" y="763881"/>
                </a:cubicBezTo>
                <a:cubicBezTo>
                  <a:pt x="845223" y="770475"/>
                  <a:pt x="838352" y="774479"/>
                  <a:pt x="828700" y="775736"/>
                </a:cubicBezTo>
                <a:cubicBezTo>
                  <a:pt x="798083" y="779590"/>
                  <a:pt x="767437" y="780865"/>
                  <a:pt x="736876" y="779981"/>
                </a:cubicBezTo>
                <a:lnTo>
                  <a:pt x="716218" y="778011"/>
                </a:lnTo>
                <a:close/>
                <a:moveTo>
                  <a:pt x="1074325" y="469735"/>
                </a:moveTo>
                <a:lnTo>
                  <a:pt x="1393066" y="469735"/>
                </a:lnTo>
                <a:lnTo>
                  <a:pt x="1393066" y="669661"/>
                </a:lnTo>
                <a:lnTo>
                  <a:pt x="1389145" y="667880"/>
                </a:lnTo>
                <a:cubicBezTo>
                  <a:pt x="1290023" y="626153"/>
                  <a:pt x="1190467" y="585505"/>
                  <a:pt x="1113926" y="505370"/>
                </a:cubicBezTo>
                <a:cubicBezTo>
                  <a:pt x="1106643" y="497931"/>
                  <a:pt x="1097692" y="493706"/>
                  <a:pt x="1086705" y="492673"/>
                </a:cubicBezTo>
                <a:cubicBezTo>
                  <a:pt x="1079733" y="492250"/>
                  <a:pt x="1078110" y="494730"/>
                  <a:pt x="1077710" y="501335"/>
                </a:cubicBezTo>
                <a:cubicBezTo>
                  <a:pt x="1077099" y="517504"/>
                  <a:pt x="1085195" y="529779"/>
                  <a:pt x="1095581" y="540720"/>
                </a:cubicBezTo>
                <a:cubicBezTo>
                  <a:pt x="1130554" y="577457"/>
                  <a:pt x="1165961" y="613116"/>
                  <a:pt x="1206427" y="644294"/>
                </a:cubicBezTo>
                <a:cubicBezTo>
                  <a:pt x="1240576" y="670301"/>
                  <a:pt x="1277539" y="692427"/>
                  <a:pt x="1309675" y="721258"/>
                </a:cubicBezTo>
                <a:cubicBezTo>
                  <a:pt x="1314568" y="725606"/>
                  <a:pt x="1320585" y="729654"/>
                  <a:pt x="1323442" y="737193"/>
                </a:cubicBezTo>
                <a:cubicBezTo>
                  <a:pt x="1306196" y="736148"/>
                  <a:pt x="1290072" y="734803"/>
                  <a:pt x="1273905" y="734193"/>
                </a:cubicBezTo>
                <a:cubicBezTo>
                  <a:pt x="1267667" y="733815"/>
                  <a:pt x="1264086" y="732125"/>
                  <a:pt x="1261116" y="726420"/>
                </a:cubicBezTo>
                <a:cubicBezTo>
                  <a:pt x="1252187" y="709674"/>
                  <a:pt x="1237798" y="704015"/>
                  <a:pt x="1219529" y="707697"/>
                </a:cubicBezTo>
                <a:lnTo>
                  <a:pt x="1196812" y="711846"/>
                </a:lnTo>
                <a:cubicBezTo>
                  <a:pt x="1188605" y="713559"/>
                  <a:pt x="1180554" y="712703"/>
                  <a:pt x="1173893" y="707144"/>
                </a:cubicBezTo>
                <a:cubicBezTo>
                  <a:pt x="1163029" y="698015"/>
                  <a:pt x="1150230" y="696503"/>
                  <a:pt x="1136565" y="697148"/>
                </a:cubicBezTo>
                <a:cubicBezTo>
                  <a:pt x="1120675" y="698028"/>
                  <a:pt x="1105430" y="700419"/>
                  <a:pt x="1089818" y="702789"/>
                </a:cubicBezTo>
                <a:lnTo>
                  <a:pt x="1074325" y="705277"/>
                </a:lnTo>
                <a:close/>
                <a:moveTo>
                  <a:pt x="358111" y="453168"/>
                </a:moveTo>
                <a:lnTo>
                  <a:pt x="676852" y="453168"/>
                </a:lnTo>
                <a:lnTo>
                  <a:pt x="676852" y="774258"/>
                </a:lnTo>
                <a:lnTo>
                  <a:pt x="645560" y="771275"/>
                </a:lnTo>
                <a:cubicBezTo>
                  <a:pt x="608353" y="765338"/>
                  <a:pt x="571324" y="756467"/>
                  <a:pt x="536987" y="739656"/>
                </a:cubicBezTo>
                <a:cubicBezTo>
                  <a:pt x="528035" y="735431"/>
                  <a:pt x="523643" y="728904"/>
                  <a:pt x="522018" y="719230"/>
                </a:cubicBezTo>
                <a:cubicBezTo>
                  <a:pt x="518915" y="703573"/>
                  <a:pt x="523129" y="688729"/>
                  <a:pt x="526608" y="673839"/>
                </a:cubicBezTo>
                <a:cubicBezTo>
                  <a:pt x="531200" y="652756"/>
                  <a:pt x="539071" y="632240"/>
                  <a:pt x="539304" y="610156"/>
                </a:cubicBezTo>
                <a:cubicBezTo>
                  <a:pt x="539548" y="593967"/>
                  <a:pt x="533843" y="584782"/>
                  <a:pt x="521244" y="579968"/>
                </a:cubicBezTo>
                <a:cubicBezTo>
                  <a:pt x="518365" y="584949"/>
                  <a:pt x="525682" y="585761"/>
                  <a:pt x="525804" y="589819"/>
                </a:cubicBezTo>
                <a:cubicBezTo>
                  <a:pt x="512772" y="586084"/>
                  <a:pt x="512427" y="585695"/>
                  <a:pt x="509936" y="590332"/>
                </a:cubicBezTo>
                <a:cubicBezTo>
                  <a:pt x="489256" y="627751"/>
                  <a:pt x="472178" y="666492"/>
                  <a:pt x="467009" y="709270"/>
                </a:cubicBezTo>
                <a:cubicBezTo>
                  <a:pt x="463941" y="735600"/>
                  <a:pt x="462386" y="761287"/>
                  <a:pt x="479355" y="785149"/>
                </a:cubicBezTo>
                <a:cubicBezTo>
                  <a:pt x="496003" y="808255"/>
                  <a:pt x="516286" y="826056"/>
                  <a:pt x="540895" y="839332"/>
                </a:cubicBezTo>
                <a:cubicBezTo>
                  <a:pt x="581549" y="861313"/>
                  <a:pt x="626172" y="872486"/>
                  <a:pt x="670841" y="882925"/>
                </a:cubicBezTo>
                <a:lnTo>
                  <a:pt x="676852" y="884343"/>
                </a:lnTo>
                <a:lnTo>
                  <a:pt x="676852" y="1111682"/>
                </a:lnTo>
                <a:lnTo>
                  <a:pt x="663280" y="1123332"/>
                </a:lnTo>
                <a:cubicBezTo>
                  <a:pt x="650226" y="1132117"/>
                  <a:pt x="642865" y="1144194"/>
                  <a:pt x="637206" y="1158583"/>
                </a:cubicBezTo>
                <a:cubicBezTo>
                  <a:pt x="624543" y="1191330"/>
                  <a:pt x="631049" y="1223766"/>
                  <a:pt x="637167" y="1256546"/>
                </a:cubicBezTo>
                <a:cubicBezTo>
                  <a:pt x="639831" y="1270334"/>
                  <a:pt x="644321" y="1282852"/>
                  <a:pt x="651158" y="1293855"/>
                </a:cubicBezTo>
                <a:lnTo>
                  <a:pt x="676852" y="1319676"/>
                </a:lnTo>
                <a:lnTo>
                  <a:pt x="676852" y="1412801"/>
                </a:lnTo>
                <a:lnTo>
                  <a:pt x="358111" y="1412801"/>
                </a:lnTo>
                <a:close/>
                <a:moveTo>
                  <a:pt x="1432432" y="0"/>
                </a:moveTo>
                <a:lnTo>
                  <a:pt x="1751173" y="0"/>
                </a:lnTo>
                <a:lnTo>
                  <a:pt x="1751173" y="1165798"/>
                </a:lnTo>
                <a:lnTo>
                  <a:pt x="1692337" y="1109788"/>
                </a:lnTo>
                <a:cubicBezTo>
                  <a:pt x="1629069" y="1053679"/>
                  <a:pt x="1570584" y="1008137"/>
                  <a:pt x="1531914" y="974108"/>
                </a:cubicBezTo>
                <a:cubicBezTo>
                  <a:pt x="1473908" y="923064"/>
                  <a:pt x="1459972" y="920988"/>
                  <a:pt x="1440528" y="912791"/>
                </a:cubicBezTo>
                <a:lnTo>
                  <a:pt x="1432432" y="908491"/>
                </a:lnTo>
                <a:lnTo>
                  <a:pt x="1432432" y="827424"/>
                </a:lnTo>
                <a:lnTo>
                  <a:pt x="1451232" y="817163"/>
                </a:lnTo>
                <a:cubicBezTo>
                  <a:pt x="1459487" y="809330"/>
                  <a:pt x="1465533" y="799200"/>
                  <a:pt x="1468879" y="786512"/>
                </a:cubicBezTo>
                <a:cubicBezTo>
                  <a:pt x="1476766" y="756605"/>
                  <a:pt x="1468010" y="724448"/>
                  <a:pt x="1447325" y="701978"/>
                </a:cubicBezTo>
                <a:lnTo>
                  <a:pt x="1432432" y="690545"/>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9" name="Shape 519"/>
        <p:cNvGrpSpPr/>
        <p:nvPr/>
      </p:nvGrpSpPr>
      <p:grpSpPr>
        <a:xfrm>
          <a:off x="0" y="0"/>
          <a:ext cx="0" cy="0"/>
          <a:chOff x="0" y="0"/>
          <a:chExt cx="0" cy="0"/>
        </a:xfrm>
      </p:grpSpPr>
      <p:sp>
        <p:nvSpPr>
          <p:cNvPr id="520" name="Google Shape;520;p42"/>
          <p:cNvSpPr txBox="1"/>
          <p:nvPr>
            <p:ph idx="1" type="body"/>
          </p:nvPr>
        </p:nvSpPr>
        <p:spPr>
          <a:xfrm>
            <a:off x="497229" y="555809"/>
            <a:ext cx="11573100" cy="7242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262626"/>
              </a:buClr>
              <a:buSzPts val="4995"/>
              <a:buNone/>
            </a:pPr>
            <a:r>
              <a:rPr lang="en-US" sz="4995">
                <a:solidFill>
                  <a:srgbClr val="FFFFFF"/>
                </a:solidFill>
              </a:rPr>
              <a:t>AUROC Scores</a:t>
            </a:r>
            <a:endParaRPr>
              <a:solidFill>
                <a:srgbClr val="FFFFFF"/>
              </a:solidFill>
            </a:endParaRPr>
          </a:p>
        </p:txBody>
      </p:sp>
      <p:sp>
        <p:nvSpPr>
          <p:cNvPr id="521" name="Google Shape;521;p42"/>
          <p:cNvSpPr/>
          <p:nvPr/>
        </p:nvSpPr>
        <p:spPr>
          <a:xfrm>
            <a:off x="10028814" y="93822"/>
            <a:ext cx="1751173" cy="1412801"/>
          </a:xfrm>
          <a:custGeom>
            <a:rect b="b" l="l" r="r" t="t"/>
            <a:pathLst>
              <a:path extrusionOk="0" h="1412801" w="1751173">
                <a:moveTo>
                  <a:pt x="716218" y="1355596"/>
                </a:moveTo>
                <a:lnTo>
                  <a:pt x="723219" y="1361289"/>
                </a:lnTo>
                <a:cubicBezTo>
                  <a:pt x="732095" y="1364496"/>
                  <a:pt x="742014" y="1364913"/>
                  <a:pt x="752605" y="1363344"/>
                </a:cubicBezTo>
                <a:cubicBezTo>
                  <a:pt x="777523" y="1359329"/>
                  <a:pt x="802153" y="1360084"/>
                  <a:pt x="827317" y="1364186"/>
                </a:cubicBezTo>
                <a:cubicBezTo>
                  <a:pt x="847388" y="1367243"/>
                  <a:pt x="865841" y="1372688"/>
                  <a:pt x="882043" y="1381863"/>
                </a:cubicBezTo>
                <a:lnTo>
                  <a:pt x="913873" y="1412801"/>
                </a:lnTo>
                <a:lnTo>
                  <a:pt x="716218" y="1412801"/>
                </a:lnTo>
                <a:close/>
                <a:moveTo>
                  <a:pt x="716218" y="967749"/>
                </a:moveTo>
                <a:lnTo>
                  <a:pt x="730124" y="992585"/>
                </a:lnTo>
                <a:cubicBezTo>
                  <a:pt x="746827" y="1020849"/>
                  <a:pt x="746627" y="1024152"/>
                  <a:pt x="724456" y="1049695"/>
                </a:cubicBezTo>
                <a:lnTo>
                  <a:pt x="716218" y="1058849"/>
                </a:lnTo>
                <a:close/>
                <a:moveTo>
                  <a:pt x="716218" y="891198"/>
                </a:moveTo>
                <a:lnTo>
                  <a:pt x="734723" y="892319"/>
                </a:lnTo>
                <a:cubicBezTo>
                  <a:pt x="741028" y="891595"/>
                  <a:pt x="746332" y="895231"/>
                  <a:pt x="748523" y="901625"/>
                </a:cubicBezTo>
                <a:cubicBezTo>
                  <a:pt x="749746" y="905750"/>
                  <a:pt x="750836" y="912077"/>
                  <a:pt x="748890" y="913801"/>
                </a:cubicBezTo>
                <a:cubicBezTo>
                  <a:pt x="744221" y="917938"/>
                  <a:pt x="737771" y="914969"/>
                  <a:pt x="732355" y="913168"/>
                </a:cubicBezTo>
                <a:lnTo>
                  <a:pt x="716218" y="908013"/>
                </a:lnTo>
                <a:close/>
                <a:moveTo>
                  <a:pt x="1393066" y="841122"/>
                </a:moveTo>
                <a:lnTo>
                  <a:pt x="1393066" y="884095"/>
                </a:lnTo>
                <a:lnTo>
                  <a:pt x="1348413" y="853981"/>
                </a:lnTo>
                <a:cubicBezTo>
                  <a:pt x="1350681" y="853013"/>
                  <a:pt x="1352215" y="852001"/>
                  <a:pt x="1353727" y="851356"/>
                </a:cubicBezTo>
                <a:close/>
                <a:moveTo>
                  <a:pt x="0" y="818414"/>
                </a:moveTo>
                <a:lnTo>
                  <a:pt x="318741" y="818414"/>
                </a:lnTo>
                <a:lnTo>
                  <a:pt x="318741" y="1412801"/>
                </a:lnTo>
                <a:lnTo>
                  <a:pt x="0" y="1412801"/>
                </a:lnTo>
                <a:close/>
                <a:moveTo>
                  <a:pt x="716218" y="602228"/>
                </a:moveTo>
                <a:lnTo>
                  <a:pt x="1034959" y="602228"/>
                </a:lnTo>
                <a:lnTo>
                  <a:pt x="1034959" y="709706"/>
                </a:lnTo>
                <a:lnTo>
                  <a:pt x="1006499" y="710265"/>
                </a:lnTo>
                <a:cubicBezTo>
                  <a:pt x="946520" y="703319"/>
                  <a:pt x="894314" y="720045"/>
                  <a:pt x="851884" y="763881"/>
                </a:cubicBezTo>
                <a:cubicBezTo>
                  <a:pt x="845223" y="770475"/>
                  <a:pt x="838352" y="774479"/>
                  <a:pt x="828700" y="775736"/>
                </a:cubicBezTo>
                <a:cubicBezTo>
                  <a:pt x="798083" y="779590"/>
                  <a:pt x="767437" y="780865"/>
                  <a:pt x="736876" y="779981"/>
                </a:cubicBezTo>
                <a:lnTo>
                  <a:pt x="716218" y="778011"/>
                </a:lnTo>
                <a:close/>
                <a:moveTo>
                  <a:pt x="1074325" y="469735"/>
                </a:moveTo>
                <a:lnTo>
                  <a:pt x="1393066" y="469735"/>
                </a:lnTo>
                <a:lnTo>
                  <a:pt x="1393066" y="669661"/>
                </a:lnTo>
                <a:lnTo>
                  <a:pt x="1389145" y="667880"/>
                </a:lnTo>
                <a:cubicBezTo>
                  <a:pt x="1290023" y="626153"/>
                  <a:pt x="1190467" y="585505"/>
                  <a:pt x="1113926" y="505370"/>
                </a:cubicBezTo>
                <a:cubicBezTo>
                  <a:pt x="1106643" y="497931"/>
                  <a:pt x="1097692" y="493706"/>
                  <a:pt x="1086705" y="492673"/>
                </a:cubicBezTo>
                <a:cubicBezTo>
                  <a:pt x="1079733" y="492250"/>
                  <a:pt x="1078110" y="494730"/>
                  <a:pt x="1077710" y="501335"/>
                </a:cubicBezTo>
                <a:cubicBezTo>
                  <a:pt x="1077099" y="517504"/>
                  <a:pt x="1085195" y="529779"/>
                  <a:pt x="1095581" y="540720"/>
                </a:cubicBezTo>
                <a:cubicBezTo>
                  <a:pt x="1130554" y="577457"/>
                  <a:pt x="1165961" y="613116"/>
                  <a:pt x="1206427" y="644294"/>
                </a:cubicBezTo>
                <a:cubicBezTo>
                  <a:pt x="1240576" y="670301"/>
                  <a:pt x="1277539" y="692427"/>
                  <a:pt x="1309675" y="721258"/>
                </a:cubicBezTo>
                <a:cubicBezTo>
                  <a:pt x="1314568" y="725606"/>
                  <a:pt x="1320585" y="729654"/>
                  <a:pt x="1323442" y="737193"/>
                </a:cubicBezTo>
                <a:cubicBezTo>
                  <a:pt x="1306196" y="736148"/>
                  <a:pt x="1290072" y="734803"/>
                  <a:pt x="1273905" y="734193"/>
                </a:cubicBezTo>
                <a:cubicBezTo>
                  <a:pt x="1267667" y="733815"/>
                  <a:pt x="1264086" y="732125"/>
                  <a:pt x="1261116" y="726420"/>
                </a:cubicBezTo>
                <a:cubicBezTo>
                  <a:pt x="1252187" y="709674"/>
                  <a:pt x="1237798" y="704015"/>
                  <a:pt x="1219529" y="707697"/>
                </a:cubicBezTo>
                <a:lnTo>
                  <a:pt x="1196812" y="711846"/>
                </a:lnTo>
                <a:cubicBezTo>
                  <a:pt x="1188605" y="713559"/>
                  <a:pt x="1180554" y="712703"/>
                  <a:pt x="1173893" y="707144"/>
                </a:cubicBezTo>
                <a:cubicBezTo>
                  <a:pt x="1163029" y="698015"/>
                  <a:pt x="1150230" y="696503"/>
                  <a:pt x="1136565" y="697148"/>
                </a:cubicBezTo>
                <a:cubicBezTo>
                  <a:pt x="1120675" y="698028"/>
                  <a:pt x="1105430" y="700419"/>
                  <a:pt x="1089818" y="702789"/>
                </a:cubicBezTo>
                <a:lnTo>
                  <a:pt x="1074325" y="705277"/>
                </a:lnTo>
                <a:close/>
                <a:moveTo>
                  <a:pt x="358111" y="453168"/>
                </a:moveTo>
                <a:lnTo>
                  <a:pt x="676852" y="453168"/>
                </a:lnTo>
                <a:lnTo>
                  <a:pt x="676852" y="774258"/>
                </a:lnTo>
                <a:lnTo>
                  <a:pt x="645560" y="771275"/>
                </a:lnTo>
                <a:cubicBezTo>
                  <a:pt x="608353" y="765338"/>
                  <a:pt x="571324" y="756467"/>
                  <a:pt x="536987" y="739656"/>
                </a:cubicBezTo>
                <a:cubicBezTo>
                  <a:pt x="528035" y="735431"/>
                  <a:pt x="523643" y="728904"/>
                  <a:pt x="522018" y="719230"/>
                </a:cubicBezTo>
                <a:cubicBezTo>
                  <a:pt x="518915" y="703573"/>
                  <a:pt x="523129" y="688729"/>
                  <a:pt x="526608" y="673839"/>
                </a:cubicBezTo>
                <a:cubicBezTo>
                  <a:pt x="531200" y="652756"/>
                  <a:pt x="539071" y="632240"/>
                  <a:pt x="539304" y="610156"/>
                </a:cubicBezTo>
                <a:cubicBezTo>
                  <a:pt x="539548" y="593967"/>
                  <a:pt x="533843" y="584782"/>
                  <a:pt x="521244" y="579968"/>
                </a:cubicBezTo>
                <a:cubicBezTo>
                  <a:pt x="518365" y="584949"/>
                  <a:pt x="525682" y="585761"/>
                  <a:pt x="525804" y="589819"/>
                </a:cubicBezTo>
                <a:cubicBezTo>
                  <a:pt x="512772" y="586084"/>
                  <a:pt x="512427" y="585695"/>
                  <a:pt x="509936" y="590332"/>
                </a:cubicBezTo>
                <a:cubicBezTo>
                  <a:pt x="489256" y="627751"/>
                  <a:pt x="472178" y="666492"/>
                  <a:pt x="467009" y="709270"/>
                </a:cubicBezTo>
                <a:cubicBezTo>
                  <a:pt x="463941" y="735600"/>
                  <a:pt x="462386" y="761287"/>
                  <a:pt x="479355" y="785149"/>
                </a:cubicBezTo>
                <a:cubicBezTo>
                  <a:pt x="496003" y="808255"/>
                  <a:pt x="516286" y="826056"/>
                  <a:pt x="540895" y="839332"/>
                </a:cubicBezTo>
                <a:cubicBezTo>
                  <a:pt x="581549" y="861313"/>
                  <a:pt x="626172" y="872486"/>
                  <a:pt x="670841" y="882925"/>
                </a:cubicBezTo>
                <a:lnTo>
                  <a:pt x="676852" y="884343"/>
                </a:lnTo>
                <a:lnTo>
                  <a:pt x="676852" y="1111682"/>
                </a:lnTo>
                <a:lnTo>
                  <a:pt x="663280" y="1123332"/>
                </a:lnTo>
                <a:cubicBezTo>
                  <a:pt x="650226" y="1132117"/>
                  <a:pt x="642865" y="1144194"/>
                  <a:pt x="637206" y="1158583"/>
                </a:cubicBezTo>
                <a:cubicBezTo>
                  <a:pt x="624543" y="1191330"/>
                  <a:pt x="631049" y="1223766"/>
                  <a:pt x="637167" y="1256546"/>
                </a:cubicBezTo>
                <a:cubicBezTo>
                  <a:pt x="639831" y="1270334"/>
                  <a:pt x="644321" y="1282852"/>
                  <a:pt x="651158" y="1293855"/>
                </a:cubicBezTo>
                <a:lnTo>
                  <a:pt x="676852" y="1319676"/>
                </a:lnTo>
                <a:lnTo>
                  <a:pt x="676852" y="1412801"/>
                </a:lnTo>
                <a:lnTo>
                  <a:pt x="358111" y="1412801"/>
                </a:lnTo>
                <a:close/>
                <a:moveTo>
                  <a:pt x="1432432" y="0"/>
                </a:moveTo>
                <a:lnTo>
                  <a:pt x="1751173" y="0"/>
                </a:lnTo>
                <a:lnTo>
                  <a:pt x="1751173" y="1165798"/>
                </a:lnTo>
                <a:lnTo>
                  <a:pt x="1692337" y="1109788"/>
                </a:lnTo>
                <a:cubicBezTo>
                  <a:pt x="1629069" y="1053679"/>
                  <a:pt x="1570584" y="1008137"/>
                  <a:pt x="1531914" y="974108"/>
                </a:cubicBezTo>
                <a:cubicBezTo>
                  <a:pt x="1473908" y="923064"/>
                  <a:pt x="1459972" y="920988"/>
                  <a:pt x="1440528" y="912791"/>
                </a:cubicBezTo>
                <a:lnTo>
                  <a:pt x="1432432" y="908491"/>
                </a:lnTo>
                <a:lnTo>
                  <a:pt x="1432432" y="827424"/>
                </a:lnTo>
                <a:lnTo>
                  <a:pt x="1451232" y="817163"/>
                </a:lnTo>
                <a:cubicBezTo>
                  <a:pt x="1459487" y="809330"/>
                  <a:pt x="1465533" y="799200"/>
                  <a:pt x="1468879" y="786512"/>
                </a:cubicBezTo>
                <a:cubicBezTo>
                  <a:pt x="1476766" y="756605"/>
                  <a:pt x="1468010" y="724448"/>
                  <a:pt x="1447325" y="701978"/>
                </a:cubicBezTo>
                <a:lnTo>
                  <a:pt x="1432432" y="690545"/>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522" name="Google Shape;522;p42"/>
          <p:cNvGrpSpPr/>
          <p:nvPr/>
        </p:nvGrpSpPr>
        <p:grpSpPr>
          <a:xfrm>
            <a:off x="0" y="5595675"/>
            <a:ext cx="12192000" cy="1263265"/>
            <a:chOff x="0" y="5595675"/>
            <a:chExt cx="12192000" cy="1263265"/>
          </a:xfrm>
        </p:grpSpPr>
        <p:sp>
          <p:nvSpPr>
            <p:cNvPr id="523" name="Google Shape;523;p42"/>
            <p:cNvSpPr/>
            <p:nvPr/>
          </p:nvSpPr>
          <p:spPr>
            <a:xfrm>
              <a:off x="0" y="5595675"/>
              <a:ext cx="6662165" cy="1261871"/>
            </a:xfrm>
            <a:custGeom>
              <a:rect b="b" l="l" r="r" t="t"/>
              <a:pathLst>
                <a:path extrusionOk="0" h="1682495" w="8882887">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sp>
          <p:nvSpPr>
            <p:cNvPr id="524" name="Google Shape;524;p42"/>
            <p:cNvSpPr/>
            <p:nvPr/>
          </p:nvSpPr>
          <p:spPr>
            <a:xfrm>
              <a:off x="6570868" y="6276408"/>
              <a:ext cx="3657644" cy="582532"/>
            </a:xfrm>
            <a:custGeom>
              <a:rect b="b" l="l" r="r" t="t"/>
              <a:pathLst>
                <a:path extrusionOk="0" h="1941773" w="12192148">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Arial"/>
                <a:ea typeface="Arial"/>
                <a:cs typeface="Arial"/>
                <a:sym typeface="Arial"/>
              </a:endParaRPr>
            </a:p>
          </p:txBody>
        </p:sp>
        <p:sp>
          <p:nvSpPr>
            <p:cNvPr id="525" name="Google Shape;525;p42"/>
            <p:cNvSpPr/>
            <p:nvPr/>
          </p:nvSpPr>
          <p:spPr>
            <a:xfrm flipH="1">
              <a:off x="11318872" y="6387731"/>
              <a:ext cx="873128" cy="470270"/>
            </a:xfrm>
            <a:custGeom>
              <a:rect b="b" l="l" r="r" t="t"/>
              <a:pathLst>
                <a:path extrusionOk="0" h="470270" w="873128">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sp>
          <p:nvSpPr>
            <p:cNvPr id="526" name="Google Shape;526;p42"/>
            <p:cNvSpPr/>
            <p:nvPr/>
          </p:nvSpPr>
          <p:spPr>
            <a:xfrm>
              <a:off x="10222614" y="6322479"/>
              <a:ext cx="1674365" cy="535838"/>
            </a:xfrm>
            <a:custGeom>
              <a:rect b="b" l="l" r="r" t="t"/>
              <a:pathLst>
                <a:path extrusionOk="0" h="449340" w="140408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grpSp>
      <p:grpSp>
        <p:nvGrpSpPr>
          <p:cNvPr id="527" name="Google Shape;527;p42"/>
          <p:cNvGrpSpPr/>
          <p:nvPr/>
        </p:nvGrpSpPr>
        <p:grpSpPr>
          <a:xfrm>
            <a:off x="0" y="5595675"/>
            <a:ext cx="12192000" cy="1263265"/>
            <a:chOff x="0" y="5595675"/>
            <a:chExt cx="12192000" cy="1263265"/>
          </a:xfrm>
        </p:grpSpPr>
        <p:sp>
          <p:nvSpPr>
            <p:cNvPr id="528" name="Google Shape;528;p42"/>
            <p:cNvSpPr/>
            <p:nvPr/>
          </p:nvSpPr>
          <p:spPr>
            <a:xfrm>
              <a:off x="0" y="5595675"/>
              <a:ext cx="6662165" cy="1261871"/>
            </a:xfrm>
            <a:custGeom>
              <a:rect b="b" l="l" r="r" t="t"/>
              <a:pathLst>
                <a:path extrusionOk="0" h="1682495" w="8882887">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sp>
          <p:nvSpPr>
            <p:cNvPr id="529" name="Google Shape;529;p42"/>
            <p:cNvSpPr/>
            <p:nvPr/>
          </p:nvSpPr>
          <p:spPr>
            <a:xfrm>
              <a:off x="6570868" y="6276408"/>
              <a:ext cx="3657644" cy="582532"/>
            </a:xfrm>
            <a:custGeom>
              <a:rect b="b" l="l" r="r" t="t"/>
              <a:pathLst>
                <a:path extrusionOk="0" h="1941773" w="12192148">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Arial"/>
                <a:ea typeface="Arial"/>
                <a:cs typeface="Arial"/>
                <a:sym typeface="Arial"/>
              </a:endParaRPr>
            </a:p>
          </p:txBody>
        </p:sp>
        <p:sp>
          <p:nvSpPr>
            <p:cNvPr id="530" name="Google Shape;530;p42"/>
            <p:cNvSpPr/>
            <p:nvPr/>
          </p:nvSpPr>
          <p:spPr>
            <a:xfrm flipH="1">
              <a:off x="11318872" y="6387731"/>
              <a:ext cx="873128" cy="470270"/>
            </a:xfrm>
            <a:custGeom>
              <a:rect b="b" l="l" r="r" t="t"/>
              <a:pathLst>
                <a:path extrusionOk="0" h="470270" w="873128">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sp>
          <p:nvSpPr>
            <p:cNvPr id="531" name="Google Shape;531;p42"/>
            <p:cNvSpPr/>
            <p:nvPr/>
          </p:nvSpPr>
          <p:spPr>
            <a:xfrm>
              <a:off x="10222614" y="6322479"/>
              <a:ext cx="1674365" cy="535838"/>
            </a:xfrm>
            <a:custGeom>
              <a:rect b="b" l="l" r="r" t="t"/>
              <a:pathLst>
                <a:path extrusionOk="0" h="449340" w="140408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grpSp>
      <p:pic>
        <p:nvPicPr>
          <p:cNvPr id="532" name="Google Shape;532;p42" title="Chart"/>
          <p:cNvPicPr preferRelativeResize="0"/>
          <p:nvPr/>
        </p:nvPicPr>
        <p:blipFill>
          <a:blip r:embed="rId3">
            <a:alphaModFix amt="98000"/>
          </a:blip>
          <a:stretch>
            <a:fillRect/>
          </a:stretch>
        </p:blipFill>
        <p:spPr>
          <a:xfrm>
            <a:off x="2798725" y="1516163"/>
            <a:ext cx="7051758" cy="43603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Google Shape;537;p43"/>
          <p:cNvSpPr txBox="1"/>
          <p:nvPr>
            <p:ph idx="1" type="body"/>
          </p:nvPr>
        </p:nvSpPr>
        <p:spPr>
          <a:xfrm>
            <a:off x="497229" y="555809"/>
            <a:ext cx="11573100" cy="7242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262626"/>
              </a:buClr>
              <a:buSzPts val="4995"/>
              <a:buNone/>
            </a:pPr>
            <a:r>
              <a:rPr lang="en-US" sz="5000">
                <a:solidFill>
                  <a:srgbClr val="FFFFFF"/>
                </a:solidFill>
              </a:rPr>
              <a:t>XGBoost (Feature Importance)</a:t>
            </a:r>
            <a:endParaRPr sz="5000">
              <a:solidFill>
                <a:srgbClr val="FFFFFF"/>
              </a:solidFill>
            </a:endParaRPr>
          </a:p>
        </p:txBody>
      </p:sp>
      <p:sp>
        <p:nvSpPr>
          <p:cNvPr id="538" name="Google Shape;538;p43"/>
          <p:cNvSpPr/>
          <p:nvPr/>
        </p:nvSpPr>
        <p:spPr>
          <a:xfrm>
            <a:off x="10028814" y="93822"/>
            <a:ext cx="1751173" cy="1412801"/>
          </a:xfrm>
          <a:custGeom>
            <a:rect b="b" l="l" r="r" t="t"/>
            <a:pathLst>
              <a:path extrusionOk="0" h="1412801" w="1751173">
                <a:moveTo>
                  <a:pt x="716218" y="1355596"/>
                </a:moveTo>
                <a:lnTo>
                  <a:pt x="723219" y="1361289"/>
                </a:lnTo>
                <a:cubicBezTo>
                  <a:pt x="732095" y="1364496"/>
                  <a:pt x="742014" y="1364913"/>
                  <a:pt x="752605" y="1363344"/>
                </a:cubicBezTo>
                <a:cubicBezTo>
                  <a:pt x="777523" y="1359329"/>
                  <a:pt x="802153" y="1360084"/>
                  <a:pt x="827317" y="1364186"/>
                </a:cubicBezTo>
                <a:cubicBezTo>
                  <a:pt x="847388" y="1367243"/>
                  <a:pt x="865841" y="1372688"/>
                  <a:pt x="882043" y="1381863"/>
                </a:cubicBezTo>
                <a:lnTo>
                  <a:pt x="913873" y="1412801"/>
                </a:lnTo>
                <a:lnTo>
                  <a:pt x="716218" y="1412801"/>
                </a:lnTo>
                <a:close/>
                <a:moveTo>
                  <a:pt x="716218" y="967749"/>
                </a:moveTo>
                <a:lnTo>
                  <a:pt x="730124" y="992585"/>
                </a:lnTo>
                <a:cubicBezTo>
                  <a:pt x="746827" y="1020849"/>
                  <a:pt x="746627" y="1024152"/>
                  <a:pt x="724456" y="1049695"/>
                </a:cubicBezTo>
                <a:lnTo>
                  <a:pt x="716218" y="1058849"/>
                </a:lnTo>
                <a:close/>
                <a:moveTo>
                  <a:pt x="716218" y="891198"/>
                </a:moveTo>
                <a:lnTo>
                  <a:pt x="734723" y="892319"/>
                </a:lnTo>
                <a:cubicBezTo>
                  <a:pt x="741028" y="891595"/>
                  <a:pt x="746332" y="895231"/>
                  <a:pt x="748523" y="901625"/>
                </a:cubicBezTo>
                <a:cubicBezTo>
                  <a:pt x="749746" y="905750"/>
                  <a:pt x="750836" y="912077"/>
                  <a:pt x="748890" y="913801"/>
                </a:cubicBezTo>
                <a:cubicBezTo>
                  <a:pt x="744221" y="917938"/>
                  <a:pt x="737771" y="914969"/>
                  <a:pt x="732355" y="913168"/>
                </a:cubicBezTo>
                <a:lnTo>
                  <a:pt x="716218" y="908013"/>
                </a:lnTo>
                <a:close/>
                <a:moveTo>
                  <a:pt x="1393066" y="841122"/>
                </a:moveTo>
                <a:lnTo>
                  <a:pt x="1393066" y="884095"/>
                </a:lnTo>
                <a:lnTo>
                  <a:pt x="1348413" y="853981"/>
                </a:lnTo>
                <a:cubicBezTo>
                  <a:pt x="1350681" y="853013"/>
                  <a:pt x="1352215" y="852001"/>
                  <a:pt x="1353727" y="851356"/>
                </a:cubicBezTo>
                <a:close/>
                <a:moveTo>
                  <a:pt x="0" y="818414"/>
                </a:moveTo>
                <a:lnTo>
                  <a:pt x="318741" y="818414"/>
                </a:lnTo>
                <a:lnTo>
                  <a:pt x="318741" y="1412801"/>
                </a:lnTo>
                <a:lnTo>
                  <a:pt x="0" y="1412801"/>
                </a:lnTo>
                <a:close/>
                <a:moveTo>
                  <a:pt x="716218" y="602228"/>
                </a:moveTo>
                <a:lnTo>
                  <a:pt x="1034959" y="602228"/>
                </a:lnTo>
                <a:lnTo>
                  <a:pt x="1034959" y="709706"/>
                </a:lnTo>
                <a:lnTo>
                  <a:pt x="1006499" y="710265"/>
                </a:lnTo>
                <a:cubicBezTo>
                  <a:pt x="946520" y="703319"/>
                  <a:pt x="894314" y="720045"/>
                  <a:pt x="851884" y="763881"/>
                </a:cubicBezTo>
                <a:cubicBezTo>
                  <a:pt x="845223" y="770475"/>
                  <a:pt x="838352" y="774479"/>
                  <a:pt x="828700" y="775736"/>
                </a:cubicBezTo>
                <a:cubicBezTo>
                  <a:pt x="798083" y="779590"/>
                  <a:pt x="767437" y="780865"/>
                  <a:pt x="736876" y="779981"/>
                </a:cubicBezTo>
                <a:lnTo>
                  <a:pt x="716218" y="778011"/>
                </a:lnTo>
                <a:close/>
                <a:moveTo>
                  <a:pt x="1074325" y="469735"/>
                </a:moveTo>
                <a:lnTo>
                  <a:pt x="1393066" y="469735"/>
                </a:lnTo>
                <a:lnTo>
                  <a:pt x="1393066" y="669661"/>
                </a:lnTo>
                <a:lnTo>
                  <a:pt x="1389145" y="667880"/>
                </a:lnTo>
                <a:cubicBezTo>
                  <a:pt x="1290023" y="626153"/>
                  <a:pt x="1190467" y="585505"/>
                  <a:pt x="1113926" y="505370"/>
                </a:cubicBezTo>
                <a:cubicBezTo>
                  <a:pt x="1106643" y="497931"/>
                  <a:pt x="1097692" y="493706"/>
                  <a:pt x="1086705" y="492673"/>
                </a:cubicBezTo>
                <a:cubicBezTo>
                  <a:pt x="1079733" y="492250"/>
                  <a:pt x="1078110" y="494730"/>
                  <a:pt x="1077710" y="501335"/>
                </a:cubicBezTo>
                <a:cubicBezTo>
                  <a:pt x="1077099" y="517504"/>
                  <a:pt x="1085195" y="529779"/>
                  <a:pt x="1095581" y="540720"/>
                </a:cubicBezTo>
                <a:cubicBezTo>
                  <a:pt x="1130554" y="577457"/>
                  <a:pt x="1165961" y="613116"/>
                  <a:pt x="1206427" y="644294"/>
                </a:cubicBezTo>
                <a:cubicBezTo>
                  <a:pt x="1240576" y="670301"/>
                  <a:pt x="1277539" y="692427"/>
                  <a:pt x="1309675" y="721258"/>
                </a:cubicBezTo>
                <a:cubicBezTo>
                  <a:pt x="1314568" y="725606"/>
                  <a:pt x="1320585" y="729654"/>
                  <a:pt x="1323442" y="737193"/>
                </a:cubicBezTo>
                <a:cubicBezTo>
                  <a:pt x="1306196" y="736148"/>
                  <a:pt x="1290072" y="734803"/>
                  <a:pt x="1273905" y="734193"/>
                </a:cubicBezTo>
                <a:cubicBezTo>
                  <a:pt x="1267667" y="733815"/>
                  <a:pt x="1264086" y="732125"/>
                  <a:pt x="1261116" y="726420"/>
                </a:cubicBezTo>
                <a:cubicBezTo>
                  <a:pt x="1252187" y="709674"/>
                  <a:pt x="1237798" y="704015"/>
                  <a:pt x="1219529" y="707697"/>
                </a:cubicBezTo>
                <a:lnTo>
                  <a:pt x="1196812" y="711846"/>
                </a:lnTo>
                <a:cubicBezTo>
                  <a:pt x="1188605" y="713559"/>
                  <a:pt x="1180554" y="712703"/>
                  <a:pt x="1173893" y="707144"/>
                </a:cubicBezTo>
                <a:cubicBezTo>
                  <a:pt x="1163029" y="698015"/>
                  <a:pt x="1150230" y="696503"/>
                  <a:pt x="1136565" y="697148"/>
                </a:cubicBezTo>
                <a:cubicBezTo>
                  <a:pt x="1120675" y="698028"/>
                  <a:pt x="1105430" y="700419"/>
                  <a:pt x="1089818" y="702789"/>
                </a:cubicBezTo>
                <a:lnTo>
                  <a:pt x="1074325" y="705277"/>
                </a:lnTo>
                <a:close/>
                <a:moveTo>
                  <a:pt x="358111" y="453168"/>
                </a:moveTo>
                <a:lnTo>
                  <a:pt x="676852" y="453168"/>
                </a:lnTo>
                <a:lnTo>
                  <a:pt x="676852" y="774258"/>
                </a:lnTo>
                <a:lnTo>
                  <a:pt x="645560" y="771275"/>
                </a:lnTo>
                <a:cubicBezTo>
                  <a:pt x="608353" y="765338"/>
                  <a:pt x="571324" y="756467"/>
                  <a:pt x="536987" y="739656"/>
                </a:cubicBezTo>
                <a:cubicBezTo>
                  <a:pt x="528035" y="735431"/>
                  <a:pt x="523643" y="728904"/>
                  <a:pt x="522018" y="719230"/>
                </a:cubicBezTo>
                <a:cubicBezTo>
                  <a:pt x="518915" y="703573"/>
                  <a:pt x="523129" y="688729"/>
                  <a:pt x="526608" y="673839"/>
                </a:cubicBezTo>
                <a:cubicBezTo>
                  <a:pt x="531200" y="652756"/>
                  <a:pt x="539071" y="632240"/>
                  <a:pt x="539304" y="610156"/>
                </a:cubicBezTo>
                <a:cubicBezTo>
                  <a:pt x="539548" y="593967"/>
                  <a:pt x="533843" y="584782"/>
                  <a:pt x="521244" y="579968"/>
                </a:cubicBezTo>
                <a:cubicBezTo>
                  <a:pt x="518365" y="584949"/>
                  <a:pt x="525682" y="585761"/>
                  <a:pt x="525804" y="589819"/>
                </a:cubicBezTo>
                <a:cubicBezTo>
                  <a:pt x="512772" y="586084"/>
                  <a:pt x="512427" y="585695"/>
                  <a:pt x="509936" y="590332"/>
                </a:cubicBezTo>
                <a:cubicBezTo>
                  <a:pt x="489256" y="627751"/>
                  <a:pt x="472178" y="666492"/>
                  <a:pt x="467009" y="709270"/>
                </a:cubicBezTo>
                <a:cubicBezTo>
                  <a:pt x="463941" y="735600"/>
                  <a:pt x="462386" y="761287"/>
                  <a:pt x="479355" y="785149"/>
                </a:cubicBezTo>
                <a:cubicBezTo>
                  <a:pt x="496003" y="808255"/>
                  <a:pt x="516286" y="826056"/>
                  <a:pt x="540895" y="839332"/>
                </a:cubicBezTo>
                <a:cubicBezTo>
                  <a:pt x="581549" y="861313"/>
                  <a:pt x="626172" y="872486"/>
                  <a:pt x="670841" y="882925"/>
                </a:cubicBezTo>
                <a:lnTo>
                  <a:pt x="676852" y="884343"/>
                </a:lnTo>
                <a:lnTo>
                  <a:pt x="676852" y="1111682"/>
                </a:lnTo>
                <a:lnTo>
                  <a:pt x="663280" y="1123332"/>
                </a:lnTo>
                <a:cubicBezTo>
                  <a:pt x="650226" y="1132117"/>
                  <a:pt x="642865" y="1144194"/>
                  <a:pt x="637206" y="1158583"/>
                </a:cubicBezTo>
                <a:cubicBezTo>
                  <a:pt x="624543" y="1191330"/>
                  <a:pt x="631049" y="1223766"/>
                  <a:pt x="637167" y="1256546"/>
                </a:cubicBezTo>
                <a:cubicBezTo>
                  <a:pt x="639831" y="1270334"/>
                  <a:pt x="644321" y="1282852"/>
                  <a:pt x="651158" y="1293855"/>
                </a:cubicBezTo>
                <a:lnTo>
                  <a:pt x="676852" y="1319676"/>
                </a:lnTo>
                <a:lnTo>
                  <a:pt x="676852" y="1412801"/>
                </a:lnTo>
                <a:lnTo>
                  <a:pt x="358111" y="1412801"/>
                </a:lnTo>
                <a:close/>
                <a:moveTo>
                  <a:pt x="1432432" y="0"/>
                </a:moveTo>
                <a:lnTo>
                  <a:pt x="1751173" y="0"/>
                </a:lnTo>
                <a:lnTo>
                  <a:pt x="1751173" y="1165798"/>
                </a:lnTo>
                <a:lnTo>
                  <a:pt x="1692337" y="1109788"/>
                </a:lnTo>
                <a:cubicBezTo>
                  <a:pt x="1629069" y="1053679"/>
                  <a:pt x="1570584" y="1008137"/>
                  <a:pt x="1531914" y="974108"/>
                </a:cubicBezTo>
                <a:cubicBezTo>
                  <a:pt x="1473908" y="923064"/>
                  <a:pt x="1459972" y="920988"/>
                  <a:pt x="1440528" y="912791"/>
                </a:cubicBezTo>
                <a:lnTo>
                  <a:pt x="1432432" y="908491"/>
                </a:lnTo>
                <a:lnTo>
                  <a:pt x="1432432" y="827424"/>
                </a:lnTo>
                <a:lnTo>
                  <a:pt x="1451232" y="817163"/>
                </a:lnTo>
                <a:cubicBezTo>
                  <a:pt x="1459487" y="809330"/>
                  <a:pt x="1465533" y="799200"/>
                  <a:pt x="1468879" y="786512"/>
                </a:cubicBezTo>
                <a:cubicBezTo>
                  <a:pt x="1476766" y="756605"/>
                  <a:pt x="1468010" y="724448"/>
                  <a:pt x="1447325" y="701978"/>
                </a:cubicBezTo>
                <a:lnTo>
                  <a:pt x="1432432" y="690545"/>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539" name="Google Shape;539;p43"/>
          <p:cNvGrpSpPr/>
          <p:nvPr/>
        </p:nvGrpSpPr>
        <p:grpSpPr>
          <a:xfrm>
            <a:off x="0" y="5595675"/>
            <a:ext cx="12192000" cy="1263265"/>
            <a:chOff x="0" y="5595675"/>
            <a:chExt cx="12192000" cy="1263265"/>
          </a:xfrm>
        </p:grpSpPr>
        <p:sp>
          <p:nvSpPr>
            <p:cNvPr id="540" name="Google Shape;540;p43"/>
            <p:cNvSpPr/>
            <p:nvPr/>
          </p:nvSpPr>
          <p:spPr>
            <a:xfrm>
              <a:off x="0" y="5595675"/>
              <a:ext cx="6662165" cy="1261871"/>
            </a:xfrm>
            <a:custGeom>
              <a:rect b="b" l="l" r="r" t="t"/>
              <a:pathLst>
                <a:path extrusionOk="0" h="1682495" w="8882887">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sp>
          <p:nvSpPr>
            <p:cNvPr id="541" name="Google Shape;541;p43"/>
            <p:cNvSpPr/>
            <p:nvPr/>
          </p:nvSpPr>
          <p:spPr>
            <a:xfrm>
              <a:off x="6570868" y="6276408"/>
              <a:ext cx="3657644" cy="582532"/>
            </a:xfrm>
            <a:custGeom>
              <a:rect b="b" l="l" r="r" t="t"/>
              <a:pathLst>
                <a:path extrusionOk="0" h="1941773" w="12192148">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Arial"/>
                <a:ea typeface="Arial"/>
                <a:cs typeface="Arial"/>
                <a:sym typeface="Arial"/>
              </a:endParaRPr>
            </a:p>
          </p:txBody>
        </p:sp>
        <p:sp>
          <p:nvSpPr>
            <p:cNvPr id="542" name="Google Shape;542;p43"/>
            <p:cNvSpPr/>
            <p:nvPr/>
          </p:nvSpPr>
          <p:spPr>
            <a:xfrm flipH="1">
              <a:off x="11318872" y="6387731"/>
              <a:ext cx="873128" cy="470270"/>
            </a:xfrm>
            <a:custGeom>
              <a:rect b="b" l="l" r="r" t="t"/>
              <a:pathLst>
                <a:path extrusionOk="0" h="470270" w="873128">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sp>
          <p:nvSpPr>
            <p:cNvPr id="543" name="Google Shape;543;p43"/>
            <p:cNvSpPr/>
            <p:nvPr/>
          </p:nvSpPr>
          <p:spPr>
            <a:xfrm>
              <a:off x="10222614" y="6322479"/>
              <a:ext cx="1674365" cy="535838"/>
            </a:xfrm>
            <a:custGeom>
              <a:rect b="b" l="l" r="r" t="t"/>
              <a:pathLst>
                <a:path extrusionOk="0" h="449340" w="140408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grpSp>
      <p:grpSp>
        <p:nvGrpSpPr>
          <p:cNvPr id="544" name="Google Shape;544;p43"/>
          <p:cNvGrpSpPr/>
          <p:nvPr/>
        </p:nvGrpSpPr>
        <p:grpSpPr>
          <a:xfrm>
            <a:off x="0" y="5595675"/>
            <a:ext cx="12192000" cy="1263265"/>
            <a:chOff x="0" y="5595675"/>
            <a:chExt cx="12192000" cy="1263265"/>
          </a:xfrm>
        </p:grpSpPr>
        <p:sp>
          <p:nvSpPr>
            <p:cNvPr id="545" name="Google Shape;545;p43"/>
            <p:cNvSpPr/>
            <p:nvPr/>
          </p:nvSpPr>
          <p:spPr>
            <a:xfrm>
              <a:off x="0" y="5595675"/>
              <a:ext cx="6662165" cy="1261871"/>
            </a:xfrm>
            <a:custGeom>
              <a:rect b="b" l="l" r="r" t="t"/>
              <a:pathLst>
                <a:path extrusionOk="0" h="1682495" w="8882887">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sp>
          <p:nvSpPr>
            <p:cNvPr id="546" name="Google Shape;546;p43"/>
            <p:cNvSpPr/>
            <p:nvPr/>
          </p:nvSpPr>
          <p:spPr>
            <a:xfrm>
              <a:off x="6570868" y="6276408"/>
              <a:ext cx="3657644" cy="582532"/>
            </a:xfrm>
            <a:custGeom>
              <a:rect b="b" l="l" r="r" t="t"/>
              <a:pathLst>
                <a:path extrusionOk="0" h="1941773" w="12192148">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Arial"/>
                <a:ea typeface="Arial"/>
                <a:cs typeface="Arial"/>
                <a:sym typeface="Arial"/>
              </a:endParaRPr>
            </a:p>
          </p:txBody>
        </p:sp>
        <p:sp>
          <p:nvSpPr>
            <p:cNvPr id="547" name="Google Shape;547;p43"/>
            <p:cNvSpPr/>
            <p:nvPr/>
          </p:nvSpPr>
          <p:spPr>
            <a:xfrm flipH="1">
              <a:off x="11318872" y="6387731"/>
              <a:ext cx="873128" cy="470270"/>
            </a:xfrm>
            <a:custGeom>
              <a:rect b="b" l="l" r="r" t="t"/>
              <a:pathLst>
                <a:path extrusionOk="0" h="470270" w="873128">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sp>
          <p:nvSpPr>
            <p:cNvPr id="548" name="Google Shape;548;p43"/>
            <p:cNvSpPr/>
            <p:nvPr/>
          </p:nvSpPr>
          <p:spPr>
            <a:xfrm>
              <a:off x="10222614" y="6322479"/>
              <a:ext cx="1674365" cy="535838"/>
            </a:xfrm>
            <a:custGeom>
              <a:rect b="b" l="l" r="r" t="t"/>
              <a:pathLst>
                <a:path extrusionOk="0" h="449340" w="140408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grpSp>
      <p:pic>
        <p:nvPicPr>
          <p:cNvPr id="549" name="Google Shape;549;p43"/>
          <p:cNvPicPr preferRelativeResize="0"/>
          <p:nvPr/>
        </p:nvPicPr>
        <p:blipFill>
          <a:blip r:embed="rId3">
            <a:alphaModFix amt="98000"/>
          </a:blip>
          <a:stretch>
            <a:fillRect/>
          </a:stretch>
        </p:blipFill>
        <p:spPr>
          <a:xfrm>
            <a:off x="2836025" y="1506625"/>
            <a:ext cx="6944678" cy="4476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grpSp>
        <p:nvGrpSpPr>
          <p:cNvPr id="554" name="Google Shape;554;p44"/>
          <p:cNvGrpSpPr/>
          <p:nvPr/>
        </p:nvGrpSpPr>
        <p:grpSpPr>
          <a:xfrm>
            <a:off x="0" y="5595675"/>
            <a:ext cx="12192000" cy="1263265"/>
            <a:chOff x="0" y="5595675"/>
            <a:chExt cx="12192000" cy="1263265"/>
          </a:xfrm>
        </p:grpSpPr>
        <p:sp>
          <p:nvSpPr>
            <p:cNvPr id="555" name="Google Shape;555;p44"/>
            <p:cNvSpPr/>
            <p:nvPr/>
          </p:nvSpPr>
          <p:spPr>
            <a:xfrm>
              <a:off x="0" y="5595675"/>
              <a:ext cx="6662165" cy="1261871"/>
            </a:xfrm>
            <a:custGeom>
              <a:rect b="b" l="l" r="r" t="t"/>
              <a:pathLst>
                <a:path extrusionOk="0" h="1682495" w="8882887">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sp>
          <p:nvSpPr>
            <p:cNvPr id="556" name="Google Shape;556;p44"/>
            <p:cNvSpPr/>
            <p:nvPr/>
          </p:nvSpPr>
          <p:spPr>
            <a:xfrm>
              <a:off x="6570868" y="6276408"/>
              <a:ext cx="3657644" cy="582532"/>
            </a:xfrm>
            <a:custGeom>
              <a:rect b="b" l="l" r="r" t="t"/>
              <a:pathLst>
                <a:path extrusionOk="0" h="1941773" w="12192148">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7" name="Google Shape;557;p44"/>
            <p:cNvSpPr/>
            <p:nvPr/>
          </p:nvSpPr>
          <p:spPr>
            <a:xfrm flipH="1">
              <a:off x="11318872" y="6387731"/>
              <a:ext cx="873128" cy="470270"/>
            </a:xfrm>
            <a:custGeom>
              <a:rect b="b" l="l" r="r" t="t"/>
              <a:pathLst>
                <a:path extrusionOk="0" h="470270" w="873128">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sp>
          <p:nvSpPr>
            <p:cNvPr id="558" name="Google Shape;558;p44"/>
            <p:cNvSpPr/>
            <p:nvPr/>
          </p:nvSpPr>
          <p:spPr>
            <a:xfrm>
              <a:off x="10222614" y="6322479"/>
              <a:ext cx="1674365" cy="535838"/>
            </a:xfrm>
            <a:custGeom>
              <a:rect b="b" l="l" r="r" t="t"/>
              <a:pathLst>
                <a:path extrusionOk="0" h="449340" w="140408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grpSp>
      <p:sp>
        <p:nvSpPr>
          <p:cNvPr id="559" name="Google Shape;559;p44"/>
          <p:cNvSpPr txBox="1"/>
          <p:nvPr/>
        </p:nvSpPr>
        <p:spPr>
          <a:xfrm>
            <a:off x="2568878" y="3487055"/>
            <a:ext cx="7054200" cy="831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800">
                <a:solidFill>
                  <a:schemeClr val="lt1"/>
                </a:solidFill>
              </a:rPr>
              <a:t>Conclusion</a:t>
            </a:r>
            <a:endParaRPr sz="4800">
              <a:solidFill>
                <a:schemeClr val="lt1"/>
              </a:solidFill>
              <a:latin typeface="Arial"/>
              <a:ea typeface="Arial"/>
              <a:cs typeface="Arial"/>
              <a:sym typeface="Arial"/>
            </a:endParaRPr>
          </a:p>
        </p:txBody>
      </p:sp>
      <p:grpSp>
        <p:nvGrpSpPr>
          <p:cNvPr id="560" name="Google Shape;560;p44"/>
          <p:cNvGrpSpPr/>
          <p:nvPr/>
        </p:nvGrpSpPr>
        <p:grpSpPr>
          <a:xfrm>
            <a:off x="5293602" y="1717869"/>
            <a:ext cx="1570107" cy="946149"/>
            <a:chOff x="3767143" y="2846931"/>
            <a:chExt cx="1053692" cy="634957"/>
          </a:xfrm>
        </p:grpSpPr>
        <p:sp>
          <p:nvSpPr>
            <p:cNvPr id="561" name="Google Shape;561;p44"/>
            <p:cNvSpPr/>
            <p:nvPr/>
          </p:nvSpPr>
          <p:spPr>
            <a:xfrm>
              <a:off x="3813737" y="2889799"/>
              <a:ext cx="967795" cy="543968"/>
            </a:xfrm>
            <a:custGeom>
              <a:rect b="b" l="l" r="r" t="t"/>
              <a:pathLst>
                <a:path extrusionOk="0" h="543968" w="967795">
                  <a:moveTo>
                    <a:pt x="0" y="543968"/>
                  </a:moveTo>
                  <a:lnTo>
                    <a:pt x="230044" y="233606"/>
                  </a:lnTo>
                  <a:lnTo>
                    <a:pt x="480336" y="430652"/>
                  </a:lnTo>
                  <a:lnTo>
                    <a:pt x="724178" y="280327"/>
                  </a:lnTo>
                  <a:lnTo>
                    <a:pt x="967795" y="0"/>
                  </a:lnTo>
                </a:path>
              </a:pathLst>
            </a:custGeom>
            <a:no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2" name="Google Shape;562;p44"/>
            <p:cNvSpPr/>
            <p:nvPr/>
          </p:nvSpPr>
          <p:spPr>
            <a:xfrm>
              <a:off x="3767143" y="3389488"/>
              <a:ext cx="92400" cy="92400"/>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3" name="Google Shape;563;p44"/>
            <p:cNvSpPr/>
            <p:nvPr/>
          </p:nvSpPr>
          <p:spPr>
            <a:xfrm>
              <a:off x="4000642" y="3081351"/>
              <a:ext cx="92400" cy="92400"/>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4" name="Google Shape;564;p44"/>
            <p:cNvSpPr/>
            <p:nvPr/>
          </p:nvSpPr>
          <p:spPr>
            <a:xfrm>
              <a:off x="4247789" y="3267775"/>
              <a:ext cx="92400" cy="92400"/>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5" name="Google Shape;565;p44"/>
            <p:cNvSpPr/>
            <p:nvPr/>
          </p:nvSpPr>
          <p:spPr>
            <a:xfrm>
              <a:off x="4488112" y="3127624"/>
              <a:ext cx="92400" cy="92400"/>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6" name="Google Shape;566;p44"/>
            <p:cNvSpPr/>
            <p:nvPr/>
          </p:nvSpPr>
          <p:spPr>
            <a:xfrm>
              <a:off x="4728435" y="2846931"/>
              <a:ext cx="92400" cy="92400"/>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567" name="Google Shape;567;p44"/>
          <p:cNvSpPr/>
          <p:nvPr/>
        </p:nvSpPr>
        <p:spPr>
          <a:xfrm>
            <a:off x="5228214" y="2039497"/>
            <a:ext cx="1751173" cy="1412801"/>
          </a:xfrm>
          <a:custGeom>
            <a:rect b="b" l="l" r="r" t="t"/>
            <a:pathLst>
              <a:path extrusionOk="0" h="1412801" w="1751173">
                <a:moveTo>
                  <a:pt x="716218" y="1355596"/>
                </a:moveTo>
                <a:lnTo>
                  <a:pt x="723219" y="1361289"/>
                </a:lnTo>
                <a:cubicBezTo>
                  <a:pt x="732095" y="1364496"/>
                  <a:pt x="742014" y="1364913"/>
                  <a:pt x="752605" y="1363344"/>
                </a:cubicBezTo>
                <a:cubicBezTo>
                  <a:pt x="777523" y="1359329"/>
                  <a:pt x="802153" y="1360084"/>
                  <a:pt x="827317" y="1364186"/>
                </a:cubicBezTo>
                <a:cubicBezTo>
                  <a:pt x="847388" y="1367243"/>
                  <a:pt x="865841" y="1372688"/>
                  <a:pt x="882043" y="1381863"/>
                </a:cubicBezTo>
                <a:lnTo>
                  <a:pt x="913873" y="1412801"/>
                </a:lnTo>
                <a:lnTo>
                  <a:pt x="716218" y="1412801"/>
                </a:lnTo>
                <a:close/>
                <a:moveTo>
                  <a:pt x="716218" y="967749"/>
                </a:moveTo>
                <a:lnTo>
                  <a:pt x="730124" y="992585"/>
                </a:lnTo>
                <a:cubicBezTo>
                  <a:pt x="746827" y="1020849"/>
                  <a:pt x="746627" y="1024152"/>
                  <a:pt x="724456" y="1049695"/>
                </a:cubicBezTo>
                <a:lnTo>
                  <a:pt x="716218" y="1058849"/>
                </a:lnTo>
                <a:close/>
                <a:moveTo>
                  <a:pt x="716218" y="891198"/>
                </a:moveTo>
                <a:lnTo>
                  <a:pt x="734723" y="892319"/>
                </a:lnTo>
                <a:cubicBezTo>
                  <a:pt x="741028" y="891595"/>
                  <a:pt x="746332" y="895231"/>
                  <a:pt x="748523" y="901625"/>
                </a:cubicBezTo>
                <a:cubicBezTo>
                  <a:pt x="749746" y="905750"/>
                  <a:pt x="750836" y="912077"/>
                  <a:pt x="748890" y="913801"/>
                </a:cubicBezTo>
                <a:cubicBezTo>
                  <a:pt x="744221" y="917938"/>
                  <a:pt x="737771" y="914969"/>
                  <a:pt x="732355" y="913168"/>
                </a:cubicBezTo>
                <a:lnTo>
                  <a:pt x="716218" y="908013"/>
                </a:lnTo>
                <a:close/>
                <a:moveTo>
                  <a:pt x="1393066" y="841122"/>
                </a:moveTo>
                <a:lnTo>
                  <a:pt x="1393066" y="884095"/>
                </a:lnTo>
                <a:lnTo>
                  <a:pt x="1348413" y="853981"/>
                </a:lnTo>
                <a:cubicBezTo>
                  <a:pt x="1350681" y="853013"/>
                  <a:pt x="1352215" y="852001"/>
                  <a:pt x="1353727" y="851356"/>
                </a:cubicBezTo>
                <a:close/>
                <a:moveTo>
                  <a:pt x="0" y="818414"/>
                </a:moveTo>
                <a:lnTo>
                  <a:pt x="318741" y="818414"/>
                </a:lnTo>
                <a:lnTo>
                  <a:pt x="318741" y="1412801"/>
                </a:lnTo>
                <a:lnTo>
                  <a:pt x="0" y="1412801"/>
                </a:lnTo>
                <a:close/>
                <a:moveTo>
                  <a:pt x="716218" y="602228"/>
                </a:moveTo>
                <a:lnTo>
                  <a:pt x="1034959" y="602228"/>
                </a:lnTo>
                <a:lnTo>
                  <a:pt x="1034959" y="709706"/>
                </a:lnTo>
                <a:lnTo>
                  <a:pt x="1006499" y="710265"/>
                </a:lnTo>
                <a:cubicBezTo>
                  <a:pt x="946520" y="703319"/>
                  <a:pt x="894314" y="720045"/>
                  <a:pt x="851884" y="763881"/>
                </a:cubicBezTo>
                <a:cubicBezTo>
                  <a:pt x="845223" y="770475"/>
                  <a:pt x="838352" y="774479"/>
                  <a:pt x="828700" y="775736"/>
                </a:cubicBezTo>
                <a:cubicBezTo>
                  <a:pt x="798083" y="779590"/>
                  <a:pt x="767437" y="780865"/>
                  <a:pt x="736876" y="779981"/>
                </a:cubicBezTo>
                <a:lnTo>
                  <a:pt x="716218" y="778011"/>
                </a:lnTo>
                <a:close/>
                <a:moveTo>
                  <a:pt x="1074325" y="469735"/>
                </a:moveTo>
                <a:lnTo>
                  <a:pt x="1393066" y="469735"/>
                </a:lnTo>
                <a:lnTo>
                  <a:pt x="1393066" y="669661"/>
                </a:lnTo>
                <a:lnTo>
                  <a:pt x="1389145" y="667880"/>
                </a:lnTo>
                <a:cubicBezTo>
                  <a:pt x="1290023" y="626153"/>
                  <a:pt x="1190467" y="585505"/>
                  <a:pt x="1113926" y="505370"/>
                </a:cubicBezTo>
                <a:cubicBezTo>
                  <a:pt x="1106643" y="497931"/>
                  <a:pt x="1097692" y="493706"/>
                  <a:pt x="1086705" y="492673"/>
                </a:cubicBezTo>
                <a:cubicBezTo>
                  <a:pt x="1079733" y="492250"/>
                  <a:pt x="1078110" y="494730"/>
                  <a:pt x="1077710" y="501335"/>
                </a:cubicBezTo>
                <a:cubicBezTo>
                  <a:pt x="1077099" y="517504"/>
                  <a:pt x="1085195" y="529779"/>
                  <a:pt x="1095581" y="540720"/>
                </a:cubicBezTo>
                <a:cubicBezTo>
                  <a:pt x="1130554" y="577457"/>
                  <a:pt x="1165961" y="613116"/>
                  <a:pt x="1206427" y="644294"/>
                </a:cubicBezTo>
                <a:cubicBezTo>
                  <a:pt x="1240576" y="670301"/>
                  <a:pt x="1277539" y="692427"/>
                  <a:pt x="1309675" y="721258"/>
                </a:cubicBezTo>
                <a:cubicBezTo>
                  <a:pt x="1314568" y="725606"/>
                  <a:pt x="1320585" y="729654"/>
                  <a:pt x="1323442" y="737193"/>
                </a:cubicBezTo>
                <a:cubicBezTo>
                  <a:pt x="1306196" y="736148"/>
                  <a:pt x="1290072" y="734803"/>
                  <a:pt x="1273905" y="734193"/>
                </a:cubicBezTo>
                <a:cubicBezTo>
                  <a:pt x="1267667" y="733815"/>
                  <a:pt x="1264086" y="732125"/>
                  <a:pt x="1261116" y="726420"/>
                </a:cubicBezTo>
                <a:cubicBezTo>
                  <a:pt x="1252187" y="709674"/>
                  <a:pt x="1237798" y="704015"/>
                  <a:pt x="1219529" y="707697"/>
                </a:cubicBezTo>
                <a:lnTo>
                  <a:pt x="1196812" y="711846"/>
                </a:lnTo>
                <a:cubicBezTo>
                  <a:pt x="1188605" y="713559"/>
                  <a:pt x="1180554" y="712703"/>
                  <a:pt x="1173893" y="707144"/>
                </a:cubicBezTo>
                <a:cubicBezTo>
                  <a:pt x="1163029" y="698015"/>
                  <a:pt x="1150230" y="696503"/>
                  <a:pt x="1136565" y="697148"/>
                </a:cubicBezTo>
                <a:cubicBezTo>
                  <a:pt x="1120675" y="698028"/>
                  <a:pt x="1105430" y="700419"/>
                  <a:pt x="1089818" y="702789"/>
                </a:cubicBezTo>
                <a:lnTo>
                  <a:pt x="1074325" y="705277"/>
                </a:lnTo>
                <a:close/>
                <a:moveTo>
                  <a:pt x="358111" y="453168"/>
                </a:moveTo>
                <a:lnTo>
                  <a:pt x="676852" y="453168"/>
                </a:lnTo>
                <a:lnTo>
                  <a:pt x="676852" y="774258"/>
                </a:lnTo>
                <a:lnTo>
                  <a:pt x="645560" y="771275"/>
                </a:lnTo>
                <a:cubicBezTo>
                  <a:pt x="608353" y="765338"/>
                  <a:pt x="571324" y="756467"/>
                  <a:pt x="536987" y="739656"/>
                </a:cubicBezTo>
                <a:cubicBezTo>
                  <a:pt x="528035" y="735431"/>
                  <a:pt x="523643" y="728904"/>
                  <a:pt x="522018" y="719230"/>
                </a:cubicBezTo>
                <a:cubicBezTo>
                  <a:pt x="518915" y="703573"/>
                  <a:pt x="523129" y="688729"/>
                  <a:pt x="526608" y="673839"/>
                </a:cubicBezTo>
                <a:cubicBezTo>
                  <a:pt x="531200" y="652756"/>
                  <a:pt x="539071" y="632240"/>
                  <a:pt x="539304" y="610156"/>
                </a:cubicBezTo>
                <a:cubicBezTo>
                  <a:pt x="539548" y="593967"/>
                  <a:pt x="533843" y="584782"/>
                  <a:pt x="521244" y="579968"/>
                </a:cubicBezTo>
                <a:cubicBezTo>
                  <a:pt x="518365" y="584949"/>
                  <a:pt x="525682" y="585761"/>
                  <a:pt x="525804" y="589819"/>
                </a:cubicBezTo>
                <a:cubicBezTo>
                  <a:pt x="512772" y="586084"/>
                  <a:pt x="512427" y="585695"/>
                  <a:pt x="509936" y="590332"/>
                </a:cubicBezTo>
                <a:cubicBezTo>
                  <a:pt x="489256" y="627751"/>
                  <a:pt x="472178" y="666492"/>
                  <a:pt x="467009" y="709270"/>
                </a:cubicBezTo>
                <a:cubicBezTo>
                  <a:pt x="463941" y="735600"/>
                  <a:pt x="462386" y="761287"/>
                  <a:pt x="479355" y="785149"/>
                </a:cubicBezTo>
                <a:cubicBezTo>
                  <a:pt x="496003" y="808255"/>
                  <a:pt x="516286" y="826056"/>
                  <a:pt x="540895" y="839332"/>
                </a:cubicBezTo>
                <a:cubicBezTo>
                  <a:pt x="581549" y="861313"/>
                  <a:pt x="626172" y="872486"/>
                  <a:pt x="670841" y="882925"/>
                </a:cubicBezTo>
                <a:lnTo>
                  <a:pt x="676852" y="884343"/>
                </a:lnTo>
                <a:lnTo>
                  <a:pt x="676852" y="1111682"/>
                </a:lnTo>
                <a:lnTo>
                  <a:pt x="663280" y="1123332"/>
                </a:lnTo>
                <a:cubicBezTo>
                  <a:pt x="650226" y="1132117"/>
                  <a:pt x="642865" y="1144194"/>
                  <a:pt x="637206" y="1158583"/>
                </a:cubicBezTo>
                <a:cubicBezTo>
                  <a:pt x="624543" y="1191330"/>
                  <a:pt x="631049" y="1223766"/>
                  <a:pt x="637167" y="1256546"/>
                </a:cubicBezTo>
                <a:cubicBezTo>
                  <a:pt x="639831" y="1270334"/>
                  <a:pt x="644321" y="1282852"/>
                  <a:pt x="651158" y="1293855"/>
                </a:cubicBezTo>
                <a:lnTo>
                  <a:pt x="676852" y="1319676"/>
                </a:lnTo>
                <a:lnTo>
                  <a:pt x="676852" y="1412801"/>
                </a:lnTo>
                <a:lnTo>
                  <a:pt x="358111" y="1412801"/>
                </a:lnTo>
                <a:close/>
                <a:moveTo>
                  <a:pt x="1432432" y="0"/>
                </a:moveTo>
                <a:lnTo>
                  <a:pt x="1751173" y="0"/>
                </a:lnTo>
                <a:lnTo>
                  <a:pt x="1751173" y="1165798"/>
                </a:lnTo>
                <a:lnTo>
                  <a:pt x="1692337" y="1109788"/>
                </a:lnTo>
                <a:cubicBezTo>
                  <a:pt x="1629069" y="1053679"/>
                  <a:pt x="1570584" y="1008137"/>
                  <a:pt x="1531914" y="974108"/>
                </a:cubicBezTo>
                <a:cubicBezTo>
                  <a:pt x="1473908" y="923064"/>
                  <a:pt x="1459972" y="920988"/>
                  <a:pt x="1440528" y="912791"/>
                </a:cubicBezTo>
                <a:lnTo>
                  <a:pt x="1432432" y="908491"/>
                </a:lnTo>
                <a:lnTo>
                  <a:pt x="1432432" y="827424"/>
                </a:lnTo>
                <a:lnTo>
                  <a:pt x="1451232" y="817163"/>
                </a:lnTo>
                <a:cubicBezTo>
                  <a:pt x="1459487" y="809330"/>
                  <a:pt x="1465533" y="799200"/>
                  <a:pt x="1468879" y="786512"/>
                </a:cubicBezTo>
                <a:cubicBezTo>
                  <a:pt x="1476766" y="756605"/>
                  <a:pt x="1468010" y="724448"/>
                  <a:pt x="1447325" y="701978"/>
                </a:cubicBezTo>
                <a:lnTo>
                  <a:pt x="1432432" y="690545"/>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1" name="Shape 571"/>
        <p:cNvGrpSpPr/>
        <p:nvPr/>
      </p:nvGrpSpPr>
      <p:grpSpPr>
        <a:xfrm>
          <a:off x="0" y="0"/>
          <a:ext cx="0" cy="0"/>
          <a:chOff x="0" y="0"/>
          <a:chExt cx="0" cy="0"/>
        </a:xfrm>
      </p:grpSpPr>
      <p:sp>
        <p:nvSpPr>
          <p:cNvPr id="572" name="Google Shape;572;p45"/>
          <p:cNvSpPr txBox="1"/>
          <p:nvPr>
            <p:ph idx="1" type="body"/>
          </p:nvPr>
        </p:nvSpPr>
        <p:spPr>
          <a:xfrm>
            <a:off x="497229" y="555809"/>
            <a:ext cx="11573100" cy="7242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262626"/>
              </a:buClr>
              <a:buSzPts val="4995"/>
              <a:buNone/>
            </a:pPr>
            <a:r>
              <a:rPr lang="en-US" sz="5000">
                <a:solidFill>
                  <a:srgbClr val="FFFFFF"/>
                </a:solidFill>
              </a:rPr>
              <a:t>Average Scores of </a:t>
            </a:r>
            <a:endParaRPr sz="5000">
              <a:solidFill>
                <a:srgbClr val="FFFFFF"/>
              </a:solidFill>
            </a:endParaRPr>
          </a:p>
          <a:p>
            <a:pPr indent="0" lvl="0" marL="0" rtl="0" algn="l">
              <a:lnSpc>
                <a:spcPct val="80000"/>
              </a:lnSpc>
              <a:spcBef>
                <a:spcPts val="0"/>
              </a:spcBef>
              <a:spcAft>
                <a:spcPts val="0"/>
              </a:spcAft>
              <a:buClr>
                <a:srgbClr val="262626"/>
              </a:buClr>
              <a:buSzPts val="4995"/>
              <a:buNone/>
            </a:pPr>
            <a:r>
              <a:rPr lang="en-US" sz="5000">
                <a:solidFill>
                  <a:srgbClr val="FFFFFF"/>
                </a:solidFill>
              </a:rPr>
              <a:t>Topics &amp; Sentiments</a:t>
            </a:r>
            <a:endParaRPr sz="5000">
              <a:solidFill>
                <a:srgbClr val="FFFFFF"/>
              </a:solidFill>
            </a:endParaRPr>
          </a:p>
        </p:txBody>
      </p:sp>
      <p:sp>
        <p:nvSpPr>
          <p:cNvPr id="573" name="Google Shape;573;p45"/>
          <p:cNvSpPr/>
          <p:nvPr/>
        </p:nvSpPr>
        <p:spPr>
          <a:xfrm>
            <a:off x="10028814" y="93822"/>
            <a:ext cx="1751173" cy="1412801"/>
          </a:xfrm>
          <a:custGeom>
            <a:rect b="b" l="l" r="r" t="t"/>
            <a:pathLst>
              <a:path extrusionOk="0" h="1412801" w="1751173">
                <a:moveTo>
                  <a:pt x="716218" y="1355596"/>
                </a:moveTo>
                <a:lnTo>
                  <a:pt x="723219" y="1361289"/>
                </a:lnTo>
                <a:cubicBezTo>
                  <a:pt x="732095" y="1364496"/>
                  <a:pt x="742014" y="1364913"/>
                  <a:pt x="752605" y="1363344"/>
                </a:cubicBezTo>
                <a:cubicBezTo>
                  <a:pt x="777523" y="1359329"/>
                  <a:pt x="802153" y="1360084"/>
                  <a:pt x="827317" y="1364186"/>
                </a:cubicBezTo>
                <a:cubicBezTo>
                  <a:pt x="847388" y="1367243"/>
                  <a:pt x="865841" y="1372688"/>
                  <a:pt x="882043" y="1381863"/>
                </a:cubicBezTo>
                <a:lnTo>
                  <a:pt x="913873" y="1412801"/>
                </a:lnTo>
                <a:lnTo>
                  <a:pt x="716218" y="1412801"/>
                </a:lnTo>
                <a:close/>
                <a:moveTo>
                  <a:pt x="716218" y="967749"/>
                </a:moveTo>
                <a:lnTo>
                  <a:pt x="730124" y="992585"/>
                </a:lnTo>
                <a:cubicBezTo>
                  <a:pt x="746827" y="1020849"/>
                  <a:pt x="746627" y="1024152"/>
                  <a:pt x="724456" y="1049695"/>
                </a:cubicBezTo>
                <a:lnTo>
                  <a:pt x="716218" y="1058849"/>
                </a:lnTo>
                <a:close/>
                <a:moveTo>
                  <a:pt x="716218" y="891198"/>
                </a:moveTo>
                <a:lnTo>
                  <a:pt x="734723" y="892319"/>
                </a:lnTo>
                <a:cubicBezTo>
                  <a:pt x="741028" y="891595"/>
                  <a:pt x="746332" y="895231"/>
                  <a:pt x="748523" y="901625"/>
                </a:cubicBezTo>
                <a:cubicBezTo>
                  <a:pt x="749746" y="905750"/>
                  <a:pt x="750836" y="912077"/>
                  <a:pt x="748890" y="913801"/>
                </a:cubicBezTo>
                <a:cubicBezTo>
                  <a:pt x="744221" y="917938"/>
                  <a:pt x="737771" y="914969"/>
                  <a:pt x="732355" y="913168"/>
                </a:cubicBezTo>
                <a:lnTo>
                  <a:pt x="716218" y="908013"/>
                </a:lnTo>
                <a:close/>
                <a:moveTo>
                  <a:pt x="1393066" y="841122"/>
                </a:moveTo>
                <a:lnTo>
                  <a:pt x="1393066" y="884095"/>
                </a:lnTo>
                <a:lnTo>
                  <a:pt x="1348413" y="853981"/>
                </a:lnTo>
                <a:cubicBezTo>
                  <a:pt x="1350681" y="853013"/>
                  <a:pt x="1352215" y="852001"/>
                  <a:pt x="1353727" y="851356"/>
                </a:cubicBezTo>
                <a:close/>
                <a:moveTo>
                  <a:pt x="0" y="818414"/>
                </a:moveTo>
                <a:lnTo>
                  <a:pt x="318741" y="818414"/>
                </a:lnTo>
                <a:lnTo>
                  <a:pt x="318741" y="1412801"/>
                </a:lnTo>
                <a:lnTo>
                  <a:pt x="0" y="1412801"/>
                </a:lnTo>
                <a:close/>
                <a:moveTo>
                  <a:pt x="716218" y="602228"/>
                </a:moveTo>
                <a:lnTo>
                  <a:pt x="1034959" y="602228"/>
                </a:lnTo>
                <a:lnTo>
                  <a:pt x="1034959" y="709706"/>
                </a:lnTo>
                <a:lnTo>
                  <a:pt x="1006499" y="710265"/>
                </a:lnTo>
                <a:cubicBezTo>
                  <a:pt x="946520" y="703319"/>
                  <a:pt x="894314" y="720045"/>
                  <a:pt x="851884" y="763881"/>
                </a:cubicBezTo>
                <a:cubicBezTo>
                  <a:pt x="845223" y="770475"/>
                  <a:pt x="838352" y="774479"/>
                  <a:pt x="828700" y="775736"/>
                </a:cubicBezTo>
                <a:cubicBezTo>
                  <a:pt x="798083" y="779590"/>
                  <a:pt x="767437" y="780865"/>
                  <a:pt x="736876" y="779981"/>
                </a:cubicBezTo>
                <a:lnTo>
                  <a:pt x="716218" y="778011"/>
                </a:lnTo>
                <a:close/>
                <a:moveTo>
                  <a:pt x="1074325" y="469735"/>
                </a:moveTo>
                <a:lnTo>
                  <a:pt x="1393066" y="469735"/>
                </a:lnTo>
                <a:lnTo>
                  <a:pt x="1393066" y="669661"/>
                </a:lnTo>
                <a:lnTo>
                  <a:pt x="1389145" y="667880"/>
                </a:lnTo>
                <a:cubicBezTo>
                  <a:pt x="1290023" y="626153"/>
                  <a:pt x="1190467" y="585505"/>
                  <a:pt x="1113926" y="505370"/>
                </a:cubicBezTo>
                <a:cubicBezTo>
                  <a:pt x="1106643" y="497931"/>
                  <a:pt x="1097692" y="493706"/>
                  <a:pt x="1086705" y="492673"/>
                </a:cubicBezTo>
                <a:cubicBezTo>
                  <a:pt x="1079733" y="492250"/>
                  <a:pt x="1078110" y="494730"/>
                  <a:pt x="1077710" y="501335"/>
                </a:cubicBezTo>
                <a:cubicBezTo>
                  <a:pt x="1077099" y="517504"/>
                  <a:pt x="1085195" y="529779"/>
                  <a:pt x="1095581" y="540720"/>
                </a:cubicBezTo>
                <a:cubicBezTo>
                  <a:pt x="1130554" y="577457"/>
                  <a:pt x="1165961" y="613116"/>
                  <a:pt x="1206427" y="644294"/>
                </a:cubicBezTo>
                <a:cubicBezTo>
                  <a:pt x="1240576" y="670301"/>
                  <a:pt x="1277539" y="692427"/>
                  <a:pt x="1309675" y="721258"/>
                </a:cubicBezTo>
                <a:cubicBezTo>
                  <a:pt x="1314568" y="725606"/>
                  <a:pt x="1320585" y="729654"/>
                  <a:pt x="1323442" y="737193"/>
                </a:cubicBezTo>
                <a:cubicBezTo>
                  <a:pt x="1306196" y="736148"/>
                  <a:pt x="1290072" y="734803"/>
                  <a:pt x="1273905" y="734193"/>
                </a:cubicBezTo>
                <a:cubicBezTo>
                  <a:pt x="1267667" y="733815"/>
                  <a:pt x="1264086" y="732125"/>
                  <a:pt x="1261116" y="726420"/>
                </a:cubicBezTo>
                <a:cubicBezTo>
                  <a:pt x="1252187" y="709674"/>
                  <a:pt x="1237798" y="704015"/>
                  <a:pt x="1219529" y="707697"/>
                </a:cubicBezTo>
                <a:lnTo>
                  <a:pt x="1196812" y="711846"/>
                </a:lnTo>
                <a:cubicBezTo>
                  <a:pt x="1188605" y="713559"/>
                  <a:pt x="1180554" y="712703"/>
                  <a:pt x="1173893" y="707144"/>
                </a:cubicBezTo>
                <a:cubicBezTo>
                  <a:pt x="1163029" y="698015"/>
                  <a:pt x="1150230" y="696503"/>
                  <a:pt x="1136565" y="697148"/>
                </a:cubicBezTo>
                <a:cubicBezTo>
                  <a:pt x="1120675" y="698028"/>
                  <a:pt x="1105430" y="700419"/>
                  <a:pt x="1089818" y="702789"/>
                </a:cubicBezTo>
                <a:lnTo>
                  <a:pt x="1074325" y="705277"/>
                </a:lnTo>
                <a:close/>
                <a:moveTo>
                  <a:pt x="358111" y="453168"/>
                </a:moveTo>
                <a:lnTo>
                  <a:pt x="676852" y="453168"/>
                </a:lnTo>
                <a:lnTo>
                  <a:pt x="676852" y="774258"/>
                </a:lnTo>
                <a:lnTo>
                  <a:pt x="645560" y="771275"/>
                </a:lnTo>
                <a:cubicBezTo>
                  <a:pt x="608353" y="765338"/>
                  <a:pt x="571324" y="756467"/>
                  <a:pt x="536987" y="739656"/>
                </a:cubicBezTo>
                <a:cubicBezTo>
                  <a:pt x="528035" y="735431"/>
                  <a:pt x="523643" y="728904"/>
                  <a:pt x="522018" y="719230"/>
                </a:cubicBezTo>
                <a:cubicBezTo>
                  <a:pt x="518915" y="703573"/>
                  <a:pt x="523129" y="688729"/>
                  <a:pt x="526608" y="673839"/>
                </a:cubicBezTo>
                <a:cubicBezTo>
                  <a:pt x="531200" y="652756"/>
                  <a:pt x="539071" y="632240"/>
                  <a:pt x="539304" y="610156"/>
                </a:cubicBezTo>
                <a:cubicBezTo>
                  <a:pt x="539548" y="593967"/>
                  <a:pt x="533843" y="584782"/>
                  <a:pt x="521244" y="579968"/>
                </a:cubicBezTo>
                <a:cubicBezTo>
                  <a:pt x="518365" y="584949"/>
                  <a:pt x="525682" y="585761"/>
                  <a:pt x="525804" y="589819"/>
                </a:cubicBezTo>
                <a:cubicBezTo>
                  <a:pt x="512772" y="586084"/>
                  <a:pt x="512427" y="585695"/>
                  <a:pt x="509936" y="590332"/>
                </a:cubicBezTo>
                <a:cubicBezTo>
                  <a:pt x="489256" y="627751"/>
                  <a:pt x="472178" y="666492"/>
                  <a:pt x="467009" y="709270"/>
                </a:cubicBezTo>
                <a:cubicBezTo>
                  <a:pt x="463941" y="735600"/>
                  <a:pt x="462386" y="761287"/>
                  <a:pt x="479355" y="785149"/>
                </a:cubicBezTo>
                <a:cubicBezTo>
                  <a:pt x="496003" y="808255"/>
                  <a:pt x="516286" y="826056"/>
                  <a:pt x="540895" y="839332"/>
                </a:cubicBezTo>
                <a:cubicBezTo>
                  <a:pt x="581549" y="861313"/>
                  <a:pt x="626172" y="872486"/>
                  <a:pt x="670841" y="882925"/>
                </a:cubicBezTo>
                <a:lnTo>
                  <a:pt x="676852" y="884343"/>
                </a:lnTo>
                <a:lnTo>
                  <a:pt x="676852" y="1111682"/>
                </a:lnTo>
                <a:lnTo>
                  <a:pt x="663280" y="1123332"/>
                </a:lnTo>
                <a:cubicBezTo>
                  <a:pt x="650226" y="1132117"/>
                  <a:pt x="642865" y="1144194"/>
                  <a:pt x="637206" y="1158583"/>
                </a:cubicBezTo>
                <a:cubicBezTo>
                  <a:pt x="624543" y="1191330"/>
                  <a:pt x="631049" y="1223766"/>
                  <a:pt x="637167" y="1256546"/>
                </a:cubicBezTo>
                <a:cubicBezTo>
                  <a:pt x="639831" y="1270334"/>
                  <a:pt x="644321" y="1282852"/>
                  <a:pt x="651158" y="1293855"/>
                </a:cubicBezTo>
                <a:lnTo>
                  <a:pt x="676852" y="1319676"/>
                </a:lnTo>
                <a:lnTo>
                  <a:pt x="676852" y="1412801"/>
                </a:lnTo>
                <a:lnTo>
                  <a:pt x="358111" y="1412801"/>
                </a:lnTo>
                <a:close/>
                <a:moveTo>
                  <a:pt x="1432432" y="0"/>
                </a:moveTo>
                <a:lnTo>
                  <a:pt x="1751173" y="0"/>
                </a:lnTo>
                <a:lnTo>
                  <a:pt x="1751173" y="1165798"/>
                </a:lnTo>
                <a:lnTo>
                  <a:pt x="1692337" y="1109788"/>
                </a:lnTo>
                <a:cubicBezTo>
                  <a:pt x="1629069" y="1053679"/>
                  <a:pt x="1570584" y="1008137"/>
                  <a:pt x="1531914" y="974108"/>
                </a:cubicBezTo>
                <a:cubicBezTo>
                  <a:pt x="1473908" y="923064"/>
                  <a:pt x="1459972" y="920988"/>
                  <a:pt x="1440528" y="912791"/>
                </a:cubicBezTo>
                <a:lnTo>
                  <a:pt x="1432432" y="908491"/>
                </a:lnTo>
                <a:lnTo>
                  <a:pt x="1432432" y="827424"/>
                </a:lnTo>
                <a:lnTo>
                  <a:pt x="1451232" y="817163"/>
                </a:lnTo>
                <a:cubicBezTo>
                  <a:pt x="1459487" y="809330"/>
                  <a:pt x="1465533" y="799200"/>
                  <a:pt x="1468879" y="786512"/>
                </a:cubicBezTo>
                <a:cubicBezTo>
                  <a:pt x="1476766" y="756605"/>
                  <a:pt x="1468010" y="724448"/>
                  <a:pt x="1447325" y="701978"/>
                </a:cubicBezTo>
                <a:lnTo>
                  <a:pt x="1432432" y="690545"/>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574" name="Google Shape;574;p45"/>
          <p:cNvGrpSpPr/>
          <p:nvPr/>
        </p:nvGrpSpPr>
        <p:grpSpPr>
          <a:xfrm>
            <a:off x="0" y="5595675"/>
            <a:ext cx="12192000" cy="1263265"/>
            <a:chOff x="0" y="5595675"/>
            <a:chExt cx="12192000" cy="1263265"/>
          </a:xfrm>
        </p:grpSpPr>
        <p:sp>
          <p:nvSpPr>
            <p:cNvPr id="575" name="Google Shape;575;p45"/>
            <p:cNvSpPr/>
            <p:nvPr/>
          </p:nvSpPr>
          <p:spPr>
            <a:xfrm>
              <a:off x="0" y="5595675"/>
              <a:ext cx="6662165" cy="1261871"/>
            </a:xfrm>
            <a:custGeom>
              <a:rect b="b" l="l" r="r" t="t"/>
              <a:pathLst>
                <a:path extrusionOk="0" h="1682495" w="8882887">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sp>
          <p:nvSpPr>
            <p:cNvPr id="576" name="Google Shape;576;p45"/>
            <p:cNvSpPr/>
            <p:nvPr/>
          </p:nvSpPr>
          <p:spPr>
            <a:xfrm>
              <a:off x="6570868" y="6276408"/>
              <a:ext cx="3657644" cy="582532"/>
            </a:xfrm>
            <a:custGeom>
              <a:rect b="b" l="l" r="r" t="t"/>
              <a:pathLst>
                <a:path extrusionOk="0" h="1941773" w="12192148">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Arial"/>
                <a:ea typeface="Arial"/>
                <a:cs typeface="Arial"/>
                <a:sym typeface="Arial"/>
              </a:endParaRPr>
            </a:p>
          </p:txBody>
        </p:sp>
        <p:sp>
          <p:nvSpPr>
            <p:cNvPr id="577" name="Google Shape;577;p45"/>
            <p:cNvSpPr/>
            <p:nvPr/>
          </p:nvSpPr>
          <p:spPr>
            <a:xfrm flipH="1">
              <a:off x="11318872" y="6387731"/>
              <a:ext cx="873128" cy="470270"/>
            </a:xfrm>
            <a:custGeom>
              <a:rect b="b" l="l" r="r" t="t"/>
              <a:pathLst>
                <a:path extrusionOk="0" h="470270" w="873128">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sp>
          <p:nvSpPr>
            <p:cNvPr id="578" name="Google Shape;578;p45"/>
            <p:cNvSpPr/>
            <p:nvPr/>
          </p:nvSpPr>
          <p:spPr>
            <a:xfrm>
              <a:off x="10222614" y="6322479"/>
              <a:ext cx="1674365" cy="535838"/>
            </a:xfrm>
            <a:custGeom>
              <a:rect b="b" l="l" r="r" t="t"/>
              <a:pathLst>
                <a:path extrusionOk="0" h="449340" w="140408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grpSp>
      <p:grpSp>
        <p:nvGrpSpPr>
          <p:cNvPr id="579" name="Google Shape;579;p45"/>
          <p:cNvGrpSpPr/>
          <p:nvPr/>
        </p:nvGrpSpPr>
        <p:grpSpPr>
          <a:xfrm>
            <a:off x="0" y="5595675"/>
            <a:ext cx="12192000" cy="1263265"/>
            <a:chOff x="0" y="5595675"/>
            <a:chExt cx="12192000" cy="1263265"/>
          </a:xfrm>
        </p:grpSpPr>
        <p:sp>
          <p:nvSpPr>
            <p:cNvPr id="580" name="Google Shape;580;p45"/>
            <p:cNvSpPr/>
            <p:nvPr/>
          </p:nvSpPr>
          <p:spPr>
            <a:xfrm>
              <a:off x="0" y="5595675"/>
              <a:ext cx="6662165" cy="1261871"/>
            </a:xfrm>
            <a:custGeom>
              <a:rect b="b" l="l" r="r" t="t"/>
              <a:pathLst>
                <a:path extrusionOk="0" h="1682495" w="8882887">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sp>
          <p:nvSpPr>
            <p:cNvPr id="581" name="Google Shape;581;p45"/>
            <p:cNvSpPr/>
            <p:nvPr/>
          </p:nvSpPr>
          <p:spPr>
            <a:xfrm>
              <a:off x="6570868" y="6276408"/>
              <a:ext cx="3657644" cy="582532"/>
            </a:xfrm>
            <a:custGeom>
              <a:rect b="b" l="l" r="r" t="t"/>
              <a:pathLst>
                <a:path extrusionOk="0" h="1941773" w="12192148">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Arial"/>
                <a:ea typeface="Arial"/>
                <a:cs typeface="Arial"/>
                <a:sym typeface="Arial"/>
              </a:endParaRPr>
            </a:p>
          </p:txBody>
        </p:sp>
        <p:sp>
          <p:nvSpPr>
            <p:cNvPr id="582" name="Google Shape;582;p45"/>
            <p:cNvSpPr/>
            <p:nvPr/>
          </p:nvSpPr>
          <p:spPr>
            <a:xfrm flipH="1">
              <a:off x="11318872" y="6387731"/>
              <a:ext cx="873128" cy="470270"/>
            </a:xfrm>
            <a:custGeom>
              <a:rect b="b" l="l" r="r" t="t"/>
              <a:pathLst>
                <a:path extrusionOk="0" h="470270" w="873128">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sp>
          <p:nvSpPr>
            <p:cNvPr id="583" name="Google Shape;583;p45"/>
            <p:cNvSpPr/>
            <p:nvPr/>
          </p:nvSpPr>
          <p:spPr>
            <a:xfrm>
              <a:off x="10222614" y="6322479"/>
              <a:ext cx="1674365" cy="535838"/>
            </a:xfrm>
            <a:custGeom>
              <a:rect b="b" l="l" r="r" t="t"/>
              <a:pathLst>
                <a:path extrusionOk="0" h="449340" w="140408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grpSp>
      <p:sp>
        <p:nvSpPr>
          <p:cNvPr id="584" name="Google Shape;584;p45"/>
          <p:cNvSpPr txBox="1"/>
          <p:nvPr/>
        </p:nvSpPr>
        <p:spPr>
          <a:xfrm>
            <a:off x="1597800" y="2046625"/>
            <a:ext cx="9780600" cy="11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aphicFrame>
        <p:nvGraphicFramePr>
          <p:cNvPr id="585" name="Google Shape;585;p45"/>
          <p:cNvGraphicFramePr/>
          <p:nvPr/>
        </p:nvGraphicFramePr>
        <p:xfrm>
          <a:off x="260638" y="2600750"/>
          <a:ext cx="3000000" cy="3000000"/>
        </p:xfrm>
        <a:graphic>
          <a:graphicData uri="http://schemas.openxmlformats.org/drawingml/2006/table">
            <a:tbl>
              <a:tblPr>
                <a:noFill/>
                <a:tableStyleId>{B05B8203-ED52-46B1-B7F3-39837735DE7A}</a:tableStyleId>
              </a:tblPr>
              <a:tblGrid>
                <a:gridCol w="1653300"/>
                <a:gridCol w="1653300"/>
                <a:gridCol w="1653300"/>
                <a:gridCol w="1653300"/>
                <a:gridCol w="1653300"/>
                <a:gridCol w="1653300"/>
                <a:gridCol w="1653300"/>
              </a:tblGrid>
              <a:tr h="774525">
                <a:tc>
                  <a:txBody>
                    <a:bodyPr/>
                    <a:lstStyle/>
                    <a:p>
                      <a:pPr indent="0" lvl="0" marL="0" rtl="0" algn="ctr">
                        <a:spcBef>
                          <a:spcPts val="0"/>
                        </a:spcBef>
                        <a:spcAft>
                          <a:spcPts val="0"/>
                        </a:spcAft>
                        <a:buNone/>
                      </a:pPr>
                      <a:r>
                        <a:t/>
                      </a:r>
                      <a:endParaRPr/>
                    </a:p>
                  </a:txBody>
                  <a:tcPr marT="91425" marB="91425" marR="91425" marL="91425">
                    <a:solidFill>
                      <a:srgbClr val="F3F3F3"/>
                    </a:solidFill>
                  </a:tcPr>
                </a:tc>
                <a:tc>
                  <a:txBody>
                    <a:bodyPr/>
                    <a:lstStyle/>
                    <a:p>
                      <a:pPr indent="0" lvl="0" marL="0" rtl="0" algn="ctr">
                        <a:spcBef>
                          <a:spcPts val="0"/>
                        </a:spcBef>
                        <a:spcAft>
                          <a:spcPts val="0"/>
                        </a:spcAft>
                        <a:buNone/>
                      </a:pPr>
                      <a:r>
                        <a:rPr b="1" lang="en-US"/>
                        <a:t>Negative Sentiment</a:t>
                      </a:r>
                      <a:endParaRPr b="1"/>
                    </a:p>
                  </a:txBody>
                  <a:tcPr marT="91425" marB="91425" marR="91425" marL="91425" anchor="ctr">
                    <a:solidFill>
                      <a:srgbClr val="F3F3F3"/>
                    </a:solidFill>
                  </a:tcPr>
                </a:tc>
                <a:tc>
                  <a:txBody>
                    <a:bodyPr/>
                    <a:lstStyle/>
                    <a:p>
                      <a:pPr indent="0" lvl="0" marL="0" rtl="0" algn="ctr">
                        <a:spcBef>
                          <a:spcPts val="0"/>
                        </a:spcBef>
                        <a:spcAft>
                          <a:spcPts val="0"/>
                        </a:spcAft>
                        <a:buNone/>
                      </a:pPr>
                      <a:r>
                        <a:rPr b="1" lang="en-US"/>
                        <a:t>Positive Sentiment</a:t>
                      </a:r>
                      <a:endParaRPr b="1"/>
                    </a:p>
                  </a:txBody>
                  <a:tcPr marT="91425" marB="91425" marR="91425" marL="91425" anchor="ctr">
                    <a:solidFill>
                      <a:srgbClr val="F3F3F3"/>
                    </a:solidFill>
                  </a:tcPr>
                </a:tc>
                <a:tc>
                  <a:txBody>
                    <a:bodyPr/>
                    <a:lstStyle/>
                    <a:p>
                      <a:pPr indent="0" lvl="0" marL="0" rtl="0" algn="ctr">
                        <a:spcBef>
                          <a:spcPts val="0"/>
                        </a:spcBef>
                        <a:spcAft>
                          <a:spcPts val="0"/>
                        </a:spcAft>
                        <a:buNone/>
                      </a:pPr>
                      <a:r>
                        <a:rPr b="1" lang="en-US"/>
                        <a:t>Consumer</a:t>
                      </a:r>
                      <a:endParaRPr b="1"/>
                    </a:p>
                  </a:txBody>
                  <a:tcPr marT="91425" marB="91425" marR="91425" marL="91425" anchor="ctr">
                    <a:solidFill>
                      <a:srgbClr val="6FA8DC"/>
                    </a:solidFill>
                  </a:tcPr>
                </a:tc>
                <a:tc>
                  <a:txBody>
                    <a:bodyPr/>
                    <a:lstStyle/>
                    <a:p>
                      <a:pPr indent="0" lvl="0" marL="0" rtl="0" algn="ctr">
                        <a:spcBef>
                          <a:spcPts val="0"/>
                        </a:spcBef>
                        <a:spcAft>
                          <a:spcPts val="0"/>
                        </a:spcAft>
                        <a:buNone/>
                      </a:pPr>
                      <a:r>
                        <a:rPr b="1" lang="en-US"/>
                        <a:t>Online Platforms</a:t>
                      </a:r>
                      <a:endParaRPr b="1"/>
                    </a:p>
                  </a:txBody>
                  <a:tcPr marT="91425" marB="91425" marR="91425" marL="91425" anchor="ctr">
                    <a:solidFill>
                      <a:srgbClr val="F3F3F3"/>
                    </a:solidFill>
                  </a:tcPr>
                </a:tc>
                <a:tc>
                  <a:txBody>
                    <a:bodyPr/>
                    <a:lstStyle/>
                    <a:p>
                      <a:pPr indent="0" lvl="0" marL="0" rtl="0" algn="ctr">
                        <a:spcBef>
                          <a:spcPts val="0"/>
                        </a:spcBef>
                        <a:spcAft>
                          <a:spcPts val="0"/>
                        </a:spcAft>
                        <a:buNone/>
                      </a:pPr>
                      <a:r>
                        <a:rPr b="1" lang="en-US"/>
                        <a:t>Cloud Computing</a:t>
                      </a:r>
                      <a:endParaRPr b="1"/>
                    </a:p>
                  </a:txBody>
                  <a:tcPr marT="91425" marB="91425" marR="91425" marL="91425" anchor="ctr">
                    <a:solidFill>
                      <a:srgbClr val="6FA8DC"/>
                    </a:solidFill>
                  </a:tcPr>
                </a:tc>
                <a:tc>
                  <a:txBody>
                    <a:bodyPr/>
                    <a:lstStyle/>
                    <a:p>
                      <a:pPr indent="0" lvl="0" marL="0" rtl="0" algn="ctr">
                        <a:spcBef>
                          <a:spcPts val="0"/>
                        </a:spcBef>
                        <a:spcAft>
                          <a:spcPts val="0"/>
                        </a:spcAft>
                        <a:buNone/>
                      </a:pPr>
                      <a:r>
                        <a:rPr b="1" lang="en-US"/>
                        <a:t>Financial/</a:t>
                      </a:r>
                      <a:endParaRPr b="1"/>
                    </a:p>
                    <a:p>
                      <a:pPr indent="0" lvl="0" marL="0" rtl="0" algn="ctr">
                        <a:spcBef>
                          <a:spcPts val="0"/>
                        </a:spcBef>
                        <a:spcAft>
                          <a:spcPts val="0"/>
                        </a:spcAft>
                        <a:buNone/>
                      </a:pPr>
                      <a:r>
                        <a:rPr b="1" lang="en-US"/>
                        <a:t>Performance Metrics</a:t>
                      </a:r>
                      <a:endParaRPr b="1"/>
                    </a:p>
                  </a:txBody>
                  <a:tcPr marT="91425" marB="91425" marR="91425" marL="91425" anchor="ctr">
                    <a:solidFill>
                      <a:srgbClr val="F3F3F3"/>
                    </a:solidFill>
                  </a:tcPr>
                </a:tc>
              </a:tr>
              <a:tr h="793775">
                <a:tc>
                  <a:txBody>
                    <a:bodyPr/>
                    <a:lstStyle/>
                    <a:p>
                      <a:pPr indent="0" lvl="0" marL="0" rtl="0" algn="ctr">
                        <a:spcBef>
                          <a:spcPts val="0"/>
                        </a:spcBef>
                        <a:spcAft>
                          <a:spcPts val="0"/>
                        </a:spcAft>
                        <a:buNone/>
                      </a:pPr>
                      <a:r>
                        <a:rPr b="1" lang="en-US"/>
                        <a:t>Overperformers</a:t>
                      </a:r>
                      <a:endParaRPr b="1"/>
                    </a:p>
                  </a:txBody>
                  <a:tcPr marT="91425" marB="91425" marR="91425" marL="91425" anchor="ctr">
                    <a:solidFill>
                      <a:srgbClr val="F3F3F3"/>
                    </a:solidFill>
                  </a:tcPr>
                </a:tc>
                <a:tc>
                  <a:txBody>
                    <a:bodyPr/>
                    <a:lstStyle/>
                    <a:p>
                      <a:pPr indent="0" lvl="0" marL="0" rtl="0" algn="ctr">
                        <a:spcBef>
                          <a:spcPts val="0"/>
                        </a:spcBef>
                        <a:spcAft>
                          <a:spcPts val="0"/>
                        </a:spcAft>
                        <a:buNone/>
                      </a:pPr>
                      <a:r>
                        <a:rPr lang="en-US" sz="2200"/>
                        <a:t>2.1%</a:t>
                      </a:r>
                      <a:endParaRPr sz="2200"/>
                    </a:p>
                  </a:txBody>
                  <a:tcPr marT="91425" marB="91425" marR="91425" marL="91425" anchor="ctr">
                    <a:solidFill>
                      <a:srgbClr val="F3F3F3"/>
                    </a:solidFill>
                  </a:tcPr>
                </a:tc>
                <a:tc>
                  <a:txBody>
                    <a:bodyPr/>
                    <a:lstStyle/>
                    <a:p>
                      <a:pPr indent="0" lvl="0" marL="0" rtl="0" algn="ctr">
                        <a:spcBef>
                          <a:spcPts val="0"/>
                        </a:spcBef>
                        <a:spcAft>
                          <a:spcPts val="0"/>
                        </a:spcAft>
                        <a:buNone/>
                      </a:pPr>
                      <a:r>
                        <a:rPr lang="en-US" sz="2200"/>
                        <a:t>14.7%</a:t>
                      </a:r>
                      <a:endParaRPr sz="2200"/>
                    </a:p>
                  </a:txBody>
                  <a:tcPr marT="91425" marB="91425" marR="91425" marL="91425" anchor="ctr">
                    <a:solidFill>
                      <a:srgbClr val="F3F3F3"/>
                    </a:solidFill>
                  </a:tcPr>
                </a:tc>
                <a:tc>
                  <a:txBody>
                    <a:bodyPr/>
                    <a:lstStyle/>
                    <a:p>
                      <a:pPr indent="0" lvl="0" marL="0" rtl="0" algn="ctr">
                        <a:spcBef>
                          <a:spcPts val="0"/>
                        </a:spcBef>
                        <a:spcAft>
                          <a:spcPts val="0"/>
                        </a:spcAft>
                        <a:buNone/>
                      </a:pPr>
                      <a:r>
                        <a:rPr lang="en-US" sz="2200"/>
                        <a:t>66.4%</a:t>
                      </a:r>
                      <a:endParaRPr sz="2200"/>
                    </a:p>
                  </a:txBody>
                  <a:tcPr marT="91425" marB="91425" marR="91425" marL="91425" anchor="ctr">
                    <a:solidFill>
                      <a:srgbClr val="6FA8DC"/>
                    </a:solidFill>
                  </a:tcPr>
                </a:tc>
                <a:tc>
                  <a:txBody>
                    <a:bodyPr/>
                    <a:lstStyle/>
                    <a:p>
                      <a:pPr indent="0" lvl="0" marL="0" rtl="0" algn="ctr">
                        <a:spcBef>
                          <a:spcPts val="0"/>
                        </a:spcBef>
                        <a:spcAft>
                          <a:spcPts val="0"/>
                        </a:spcAft>
                        <a:buNone/>
                      </a:pPr>
                      <a:r>
                        <a:rPr lang="en-US" sz="2200"/>
                        <a:t>1.8%</a:t>
                      </a:r>
                      <a:endParaRPr sz="2200"/>
                    </a:p>
                  </a:txBody>
                  <a:tcPr marT="91425" marB="91425" marR="91425" marL="91425" anchor="ctr">
                    <a:solidFill>
                      <a:srgbClr val="F3F3F3"/>
                    </a:solidFill>
                  </a:tcPr>
                </a:tc>
                <a:tc>
                  <a:txBody>
                    <a:bodyPr/>
                    <a:lstStyle/>
                    <a:p>
                      <a:pPr indent="0" lvl="0" marL="0" rtl="0" algn="ctr">
                        <a:spcBef>
                          <a:spcPts val="0"/>
                        </a:spcBef>
                        <a:spcAft>
                          <a:spcPts val="0"/>
                        </a:spcAft>
                        <a:buNone/>
                      </a:pPr>
                      <a:r>
                        <a:rPr lang="en-US" sz="2200"/>
                        <a:t>30.1%</a:t>
                      </a:r>
                      <a:endParaRPr sz="2200"/>
                    </a:p>
                  </a:txBody>
                  <a:tcPr marT="91425" marB="91425" marR="91425" marL="91425" anchor="ctr">
                    <a:solidFill>
                      <a:srgbClr val="6FA8DC"/>
                    </a:solidFill>
                  </a:tcPr>
                </a:tc>
                <a:tc>
                  <a:txBody>
                    <a:bodyPr/>
                    <a:lstStyle/>
                    <a:p>
                      <a:pPr indent="0" lvl="0" marL="0" rtl="0" algn="ctr">
                        <a:spcBef>
                          <a:spcPts val="0"/>
                        </a:spcBef>
                        <a:spcAft>
                          <a:spcPts val="0"/>
                        </a:spcAft>
                        <a:buNone/>
                      </a:pPr>
                      <a:r>
                        <a:rPr lang="en-US" sz="2200"/>
                        <a:t>1.8%</a:t>
                      </a:r>
                      <a:endParaRPr sz="2200"/>
                    </a:p>
                  </a:txBody>
                  <a:tcPr marT="91425" marB="91425" marR="91425" marL="91425" anchor="ctr">
                    <a:solidFill>
                      <a:srgbClr val="F3F3F3"/>
                    </a:solidFill>
                  </a:tcPr>
                </a:tc>
              </a:tr>
              <a:tr h="1041350">
                <a:tc>
                  <a:txBody>
                    <a:bodyPr/>
                    <a:lstStyle/>
                    <a:p>
                      <a:pPr indent="0" lvl="0" marL="0" rtl="0" algn="ctr">
                        <a:spcBef>
                          <a:spcPts val="0"/>
                        </a:spcBef>
                        <a:spcAft>
                          <a:spcPts val="0"/>
                        </a:spcAft>
                        <a:buNone/>
                      </a:pPr>
                      <a:r>
                        <a:rPr b="1" lang="en-US"/>
                        <a:t>Underperformers</a:t>
                      </a:r>
                      <a:endParaRPr b="1"/>
                    </a:p>
                  </a:txBody>
                  <a:tcPr marT="91425" marB="91425" marR="91425" marL="91425" anchor="ctr">
                    <a:solidFill>
                      <a:srgbClr val="F3F3F3"/>
                    </a:solidFill>
                  </a:tcPr>
                </a:tc>
                <a:tc>
                  <a:txBody>
                    <a:bodyPr/>
                    <a:lstStyle/>
                    <a:p>
                      <a:pPr indent="0" lvl="0" marL="0" rtl="0" algn="ctr">
                        <a:spcBef>
                          <a:spcPts val="0"/>
                        </a:spcBef>
                        <a:spcAft>
                          <a:spcPts val="0"/>
                        </a:spcAft>
                        <a:buNone/>
                      </a:pPr>
                      <a:r>
                        <a:rPr lang="en-US" sz="2200"/>
                        <a:t>2.1%</a:t>
                      </a:r>
                      <a:endParaRPr sz="2200"/>
                    </a:p>
                  </a:txBody>
                  <a:tcPr marT="91425" marB="91425" marR="91425" marL="91425" anchor="ctr">
                    <a:solidFill>
                      <a:srgbClr val="F3F3F3"/>
                    </a:solidFill>
                  </a:tcPr>
                </a:tc>
                <a:tc>
                  <a:txBody>
                    <a:bodyPr/>
                    <a:lstStyle/>
                    <a:p>
                      <a:pPr indent="0" lvl="0" marL="0" rtl="0" algn="ctr">
                        <a:spcBef>
                          <a:spcPts val="0"/>
                        </a:spcBef>
                        <a:spcAft>
                          <a:spcPts val="0"/>
                        </a:spcAft>
                        <a:buNone/>
                      </a:pPr>
                      <a:r>
                        <a:rPr lang="en-US" sz="2200"/>
                        <a:t>14.6%</a:t>
                      </a:r>
                      <a:endParaRPr sz="2200"/>
                    </a:p>
                  </a:txBody>
                  <a:tcPr marT="91425" marB="91425" marR="91425" marL="91425" anchor="ctr">
                    <a:solidFill>
                      <a:srgbClr val="F3F3F3"/>
                    </a:solidFill>
                  </a:tcPr>
                </a:tc>
                <a:tc>
                  <a:txBody>
                    <a:bodyPr/>
                    <a:lstStyle/>
                    <a:p>
                      <a:pPr indent="0" lvl="0" marL="0" rtl="0" algn="ctr">
                        <a:spcBef>
                          <a:spcPts val="0"/>
                        </a:spcBef>
                        <a:spcAft>
                          <a:spcPts val="0"/>
                        </a:spcAft>
                        <a:buNone/>
                      </a:pPr>
                      <a:r>
                        <a:rPr lang="en-US" sz="2200"/>
                        <a:t>63.7%</a:t>
                      </a:r>
                      <a:endParaRPr sz="2200"/>
                    </a:p>
                  </a:txBody>
                  <a:tcPr marT="91425" marB="91425" marR="91425" marL="91425" anchor="ctr">
                    <a:solidFill>
                      <a:srgbClr val="6FA8DC"/>
                    </a:solidFill>
                  </a:tcPr>
                </a:tc>
                <a:tc>
                  <a:txBody>
                    <a:bodyPr/>
                    <a:lstStyle/>
                    <a:p>
                      <a:pPr indent="0" lvl="0" marL="0" rtl="0" algn="ctr">
                        <a:spcBef>
                          <a:spcPts val="0"/>
                        </a:spcBef>
                        <a:spcAft>
                          <a:spcPts val="0"/>
                        </a:spcAft>
                        <a:buNone/>
                      </a:pPr>
                      <a:r>
                        <a:rPr lang="en-US" sz="2200"/>
                        <a:t>1.8%</a:t>
                      </a:r>
                      <a:endParaRPr sz="2200"/>
                    </a:p>
                  </a:txBody>
                  <a:tcPr marT="91425" marB="91425" marR="91425" marL="91425" anchor="ctr">
                    <a:solidFill>
                      <a:srgbClr val="F3F3F3"/>
                    </a:solidFill>
                  </a:tcPr>
                </a:tc>
                <a:tc>
                  <a:txBody>
                    <a:bodyPr/>
                    <a:lstStyle/>
                    <a:p>
                      <a:pPr indent="0" lvl="0" marL="0" rtl="0" algn="ctr">
                        <a:spcBef>
                          <a:spcPts val="0"/>
                        </a:spcBef>
                        <a:spcAft>
                          <a:spcPts val="0"/>
                        </a:spcAft>
                        <a:buNone/>
                      </a:pPr>
                      <a:r>
                        <a:rPr lang="en-US" sz="2200"/>
                        <a:t>32.9%</a:t>
                      </a:r>
                      <a:endParaRPr sz="2200"/>
                    </a:p>
                  </a:txBody>
                  <a:tcPr marT="91425" marB="91425" marR="91425" marL="91425" anchor="ctr">
                    <a:solidFill>
                      <a:srgbClr val="6FA8DC"/>
                    </a:solidFill>
                  </a:tcPr>
                </a:tc>
                <a:tc>
                  <a:txBody>
                    <a:bodyPr/>
                    <a:lstStyle/>
                    <a:p>
                      <a:pPr indent="0" lvl="0" marL="0" rtl="0" algn="ctr">
                        <a:spcBef>
                          <a:spcPts val="0"/>
                        </a:spcBef>
                        <a:spcAft>
                          <a:spcPts val="0"/>
                        </a:spcAft>
                        <a:buNone/>
                      </a:pPr>
                      <a:r>
                        <a:rPr lang="en-US" sz="2200"/>
                        <a:t>1.7%</a:t>
                      </a:r>
                      <a:endParaRPr sz="2200"/>
                    </a:p>
                  </a:txBody>
                  <a:tcPr marT="91425" marB="91425" marR="91425" marL="91425" anchor="ctr">
                    <a:solidFill>
                      <a:srgbClr val="F3F3F3"/>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9" name="Shape 589"/>
        <p:cNvGrpSpPr/>
        <p:nvPr/>
      </p:nvGrpSpPr>
      <p:grpSpPr>
        <a:xfrm>
          <a:off x="0" y="0"/>
          <a:ext cx="0" cy="0"/>
          <a:chOff x="0" y="0"/>
          <a:chExt cx="0" cy="0"/>
        </a:xfrm>
      </p:grpSpPr>
      <p:sp>
        <p:nvSpPr>
          <p:cNvPr id="590" name="Google Shape;590;p46"/>
          <p:cNvSpPr txBox="1"/>
          <p:nvPr>
            <p:ph idx="1" type="body"/>
          </p:nvPr>
        </p:nvSpPr>
        <p:spPr>
          <a:xfrm>
            <a:off x="497229" y="555809"/>
            <a:ext cx="11573100" cy="7242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262626"/>
              </a:buClr>
              <a:buSzPts val="4995"/>
              <a:buNone/>
            </a:pPr>
            <a:r>
              <a:rPr lang="en-US" sz="4995">
                <a:solidFill>
                  <a:srgbClr val="FFFFFF"/>
                </a:solidFill>
              </a:rPr>
              <a:t>Key Takeaways</a:t>
            </a:r>
            <a:endParaRPr>
              <a:solidFill>
                <a:srgbClr val="FFFFFF"/>
              </a:solidFill>
            </a:endParaRPr>
          </a:p>
        </p:txBody>
      </p:sp>
      <p:sp>
        <p:nvSpPr>
          <p:cNvPr id="591" name="Google Shape;591;p46"/>
          <p:cNvSpPr/>
          <p:nvPr/>
        </p:nvSpPr>
        <p:spPr>
          <a:xfrm>
            <a:off x="10028814" y="93822"/>
            <a:ext cx="1751173" cy="1412801"/>
          </a:xfrm>
          <a:custGeom>
            <a:rect b="b" l="l" r="r" t="t"/>
            <a:pathLst>
              <a:path extrusionOk="0" h="1412801" w="1751173">
                <a:moveTo>
                  <a:pt x="716218" y="1355596"/>
                </a:moveTo>
                <a:lnTo>
                  <a:pt x="723219" y="1361289"/>
                </a:lnTo>
                <a:cubicBezTo>
                  <a:pt x="732095" y="1364496"/>
                  <a:pt x="742014" y="1364913"/>
                  <a:pt x="752605" y="1363344"/>
                </a:cubicBezTo>
                <a:cubicBezTo>
                  <a:pt x="777523" y="1359329"/>
                  <a:pt x="802153" y="1360084"/>
                  <a:pt x="827317" y="1364186"/>
                </a:cubicBezTo>
                <a:cubicBezTo>
                  <a:pt x="847388" y="1367243"/>
                  <a:pt x="865841" y="1372688"/>
                  <a:pt x="882043" y="1381863"/>
                </a:cubicBezTo>
                <a:lnTo>
                  <a:pt x="913873" y="1412801"/>
                </a:lnTo>
                <a:lnTo>
                  <a:pt x="716218" y="1412801"/>
                </a:lnTo>
                <a:close/>
                <a:moveTo>
                  <a:pt x="716218" y="967749"/>
                </a:moveTo>
                <a:lnTo>
                  <a:pt x="730124" y="992585"/>
                </a:lnTo>
                <a:cubicBezTo>
                  <a:pt x="746827" y="1020849"/>
                  <a:pt x="746627" y="1024152"/>
                  <a:pt x="724456" y="1049695"/>
                </a:cubicBezTo>
                <a:lnTo>
                  <a:pt x="716218" y="1058849"/>
                </a:lnTo>
                <a:close/>
                <a:moveTo>
                  <a:pt x="716218" y="891198"/>
                </a:moveTo>
                <a:lnTo>
                  <a:pt x="734723" y="892319"/>
                </a:lnTo>
                <a:cubicBezTo>
                  <a:pt x="741028" y="891595"/>
                  <a:pt x="746332" y="895231"/>
                  <a:pt x="748523" y="901625"/>
                </a:cubicBezTo>
                <a:cubicBezTo>
                  <a:pt x="749746" y="905750"/>
                  <a:pt x="750836" y="912077"/>
                  <a:pt x="748890" y="913801"/>
                </a:cubicBezTo>
                <a:cubicBezTo>
                  <a:pt x="744221" y="917938"/>
                  <a:pt x="737771" y="914969"/>
                  <a:pt x="732355" y="913168"/>
                </a:cubicBezTo>
                <a:lnTo>
                  <a:pt x="716218" y="908013"/>
                </a:lnTo>
                <a:close/>
                <a:moveTo>
                  <a:pt x="1393066" y="841122"/>
                </a:moveTo>
                <a:lnTo>
                  <a:pt x="1393066" y="884095"/>
                </a:lnTo>
                <a:lnTo>
                  <a:pt x="1348413" y="853981"/>
                </a:lnTo>
                <a:cubicBezTo>
                  <a:pt x="1350681" y="853013"/>
                  <a:pt x="1352215" y="852001"/>
                  <a:pt x="1353727" y="851356"/>
                </a:cubicBezTo>
                <a:close/>
                <a:moveTo>
                  <a:pt x="0" y="818414"/>
                </a:moveTo>
                <a:lnTo>
                  <a:pt x="318741" y="818414"/>
                </a:lnTo>
                <a:lnTo>
                  <a:pt x="318741" y="1412801"/>
                </a:lnTo>
                <a:lnTo>
                  <a:pt x="0" y="1412801"/>
                </a:lnTo>
                <a:close/>
                <a:moveTo>
                  <a:pt x="716218" y="602228"/>
                </a:moveTo>
                <a:lnTo>
                  <a:pt x="1034959" y="602228"/>
                </a:lnTo>
                <a:lnTo>
                  <a:pt x="1034959" y="709706"/>
                </a:lnTo>
                <a:lnTo>
                  <a:pt x="1006499" y="710265"/>
                </a:lnTo>
                <a:cubicBezTo>
                  <a:pt x="946520" y="703319"/>
                  <a:pt x="894314" y="720045"/>
                  <a:pt x="851884" y="763881"/>
                </a:cubicBezTo>
                <a:cubicBezTo>
                  <a:pt x="845223" y="770475"/>
                  <a:pt x="838352" y="774479"/>
                  <a:pt x="828700" y="775736"/>
                </a:cubicBezTo>
                <a:cubicBezTo>
                  <a:pt x="798083" y="779590"/>
                  <a:pt x="767437" y="780865"/>
                  <a:pt x="736876" y="779981"/>
                </a:cubicBezTo>
                <a:lnTo>
                  <a:pt x="716218" y="778011"/>
                </a:lnTo>
                <a:close/>
                <a:moveTo>
                  <a:pt x="1074325" y="469735"/>
                </a:moveTo>
                <a:lnTo>
                  <a:pt x="1393066" y="469735"/>
                </a:lnTo>
                <a:lnTo>
                  <a:pt x="1393066" y="669661"/>
                </a:lnTo>
                <a:lnTo>
                  <a:pt x="1389145" y="667880"/>
                </a:lnTo>
                <a:cubicBezTo>
                  <a:pt x="1290023" y="626153"/>
                  <a:pt x="1190467" y="585505"/>
                  <a:pt x="1113926" y="505370"/>
                </a:cubicBezTo>
                <a:cubicBezTo>
                  <a:pt x="1106643" y="497931"/>
                  <a:pt x="1097692" y="493706"/>
                  <a:pt x="1086705" y="492673"/>
                </a:cubicBezTo>
                <a:cubicBezTo>
                  <a:pt x="1079733" y="492250"/>
                  <a:pt x="1078110" y="494730"/>
                  <a:pt x="1077710" y="501335"/>
                </a:cubicBezTo>
                <a:cubicBezTo>
                  <a:pt x="1077099" y="517504"/>
                  <a:pt x="1085195" y="529779"/>
                  <a:pt x="1095581" y="540720"/>
                </a:cubicBezTo>
                <a:cubicBezTo>
                  <a:pt x="1130554" y="577457"/>
                  <a:pt x="1165961" y="613116"/>
                  <a:pt x="1206427" y="644294"/>
                </a:cubicBezTo>
                <a:cubicBezTo>
                  <a:pt x="1240576" y="670301"/>
                  <a:pt x="1277539" y="692427"/>
                  <a:pt x="1309675" y="721258"/>
                </a:cubicBezTo>
                <a:cubicBezTo>
                  <a:pt x="1314568" y="725606"/>
                  <a:pt x="1320585" y="729654"/>
                  <a:pt x="1323442" y="737193"/>
                </a:cubicBezTo>
                <a:cubicBezTo>
                  <a:pt x="1306196" y="736148"/>
                  <a:pt x="1290072" y="734803"/>
                  <a:pt x="1273905" y="734193"/>
                </a:cubicBezTo>
                <a:cubicBezTo>
                  <a:pt x="1267667" y="733815"/>
                  <a:pt x="1264086" y="732125"/>
                  <a:pt x="1261116" y="726420"/>
                </a:cubicBezTo>
                <a:cubicBezTo>
                  <a:pt x="1252187" y="709674"/>
                  <a:pt x="1237798" y="704015"/>
                  <a:pt x="1219529" y="707697"/>
                </a:cubicBezTo>
                <a:lnTo>
                  <a:pt x="1196812" y="711846"/>
                </a:lnTo>
                <a:cubicBezTo>
                  <a:pt x="1188605" y="713559"/>
                  <a:pt x="1180554" y="712703"/>
                  <a:pt x="1173893" y="707144"/>
                </a:cubicBezTo>
                <a:cubicBezTo>
                  <a:pt x="1163029" y="698015"/>
                  <a:pt x="1150230" y="696503"/>
                  <a:pt x="1136565" y="697148"/>
                </a:cubicBezTo>
                <a:cubicBezTo>
                  <a:pt x="1120675" y="698028"/>
                  <a:pt x="1105430" y="700419"/>
                  <a:pt x="1089818" y="702789"/>
                </a:cubicBezTo>
                <a:lnTo>
                  <a:pt x="1074325" y="705277"/>
                </a:lnTo>
                <a:close/>
                <a:moveTo>
                  <a:pt x="358111" y="453168"/>
                </a:moveTo>
                <a:lnTo>
                  <a:pt x="676852" y="453168"/>
                </a:lnTo>
                <a:lnTo>
                  <a:pt x="676852" y="774258"/>
                </a:lnTo>
                <a:lnTo>
                  <a:pt x="645560" y="771275"/>
                </a:lnTo>
                <a:cubicBezTo>
                  <a:pt x="608353" y="765338"/>
                  <a:pt x="571324" y="756467"/>
                  <a:pt x="536987" y="739656"/>
                </a:cubicBezTo>
                <a:cubicBezTo>
                  <a:pt x="528035" y="735431"/>
                  <a:pt x="523643" y="728904"/>
                  <a:pt x="522018" y="719230"/>
                </a:cubicBezTo>
                <a:cubicBezTo>
                  <a:pt x="518915" y="703573"/>
                  <a:pt x="523129" y="688729"/>
                  <a:pt x="526608" y="673839"/>
                </a:cubicBezTo>
                <a:cubicBezTo>
                  <a:pt x="531200" y="652756"/>
                  <a:pt x="539071" y="632240"/>
                  <a:pt x="539304" y="610156"/>
                </a:cubicBezTo>
                <a:cubicBezTo>
                  <a:pt x="539548" y="593967"/>
                  <a:pt x="533843" y="584782"/>
                  <a:pt x="521244" y="579968"/>
                </a:cubicBezTo>
                <a:cubicBezTo>
                  <a:pt x="518365" y="584949"/>
                  <a:pt x="525682" y="585761"/>
                  <a:pt x="525804" y="589819"/>
                </a:cubicBezTo>
                <a:cubicBezTo>
                  <a:pt x="512772" y="586084"/>
                  <a:pt x="512427" y="585695"/>
                  <a:pt x="509936" y="590332"/>
                </a:cubicBezTo>
                <a:cubicBezTo>
                  <a:pt x="489256" y="627751"/>
                  <a:pt x="472178" y="666492"/>
                  <a:pt x="467009" y="709270"/>
                </a:cubicBezTo>
                <a:cubicBezTo>
                  <a:pt x="463941" y="735600"/>
                  <a:pt x="462386" y="761287"/>
                  <a:pt x="479355" y="785149"/>
                </a:cubicBezTo>
                <a:cubicBezTo>
                  <a:pt x="496003" y="808255"/>
                  <a:pt x="516286" y="826056"/>
                  <a:pt x="540895" y="839332"/>
                </a:cubicBezTo>
                <a:cubicBezTo>
                  <a:pt x="581549" y="861313"/>
                  <a:pt x="626172" y="872486"/>
                  <a:pt x="670841" y="882925"/>
                </a:cubicBezTo>
                <a:lnTo>
                  <a:pt x="676852" y="884343"/>
                </a:lnTo>
                <a:lnTo>
                  <a:pt x="676852" y="1111682"/>
                </a:lnTo>
                <a:lnTo>
                  <a:pt x="663280" y="1123332"/>
                </a:lnTo>
                <a:cubicBezTo>
                  <a:pt x="650226" y="1132117"/>
                  <a:pt x="642865" y="1144194"/>
                  <a:pt x="637206" y="1158583"/>
                </a:cubicBezTo>
                <a:cubicBezTo>
                  <a:pt x="624543" y="1191330"/>
                  <a:pt x="631049" y="1223766"/>
                  <a:pt x="637167" y="1256546"/>
                </a:cubicBezTo>
                <a:cubicBezTo>
                  <a:pt x="639831" y="1270334"/>
                  <a:pt x="644321" y="1282852"/>
                  <a:pt x="651158" y="1293855"/>
                </a:cubicBezTo>
                <a:lnTo>
                  <a:pt x="676852" y="1319676"/>
                </a:lnTo>
                <a:lnTo>
                  <a:pt x="676852" y="1412801"/>
                </a:lnTo>
                <a:lnTo>
                  <a:pt x="358111" y="1412801"/>
                </a:lnTo>
                <a:close/>
                <a:moveTo>
                  <a:pt x="1432432" y="0"/>
                </a:moveTo>
                <a:lnTo>
                  <a:pt x="1751173" y="0"/>
                </a:lnTo>
                <a:lnTo>
                  <a:pt x="1751173" y="1165798"/>
                </a:lnTo>
                <a:lnTo>
                  <a:pt x="1692337" y="1109788"/>
                </a:lnTo>
                <a:cubicBezTo>
                  <a:pt x="1629069" y="1053679"/>
                  <a:pt x="1570584" y="1008137"/>
                  <a:pt x="1531914" y="974108"/>
                </a:cubicBezTo>
                <a:cubicBezTo>
                  <a:pt x="1473908" y="923064"/>
                  <a:pt x="1459972" y="920988"/>
                  <a:pt x="1440528" y="912791"/>
                </a:cubicBezTo>
                <a:lnTo>
                  <a:pt x="1432432" y="908491"/>
                </a:lnTo>
                <a:lnTo>
                  <a:pt x="1432432" y="827424"/>
                </a:lnTo>
                <a:lnTo>
                  <a:pt x="1451232" y="817163"/>
                </a:lnTo>
                <a:cubicBezTo>
                  <a:pt x="1459487" y="809330"/>
                  <a:pt x="1465533" y="799200"/>
                  <a:pt x="1468879" y="786512"/>
                </a:cubicBezTo>
                <a:cubicBezTo>
                  <a:pt x="1476766" y="756605"/>
                  <a:pt x="1468010" y="724448"/>
                  <a:pt x="1447325" y="701978"/>
                </a:cubicBezTo>
                <a:lnTo>
                  <a:pt x="1432432" y="690545"/>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592" name="Google Shape;592;p46"/>
          <p:cNvGrpSpPr/>
          <p:nvPr/>
        </p:nvGrpSpPr>
        <p:grpSpPr>
          <a:xfrm>
            <a:off x="0" y="5595675"/>
            <a:ext cx="12192000" cy="1263265"/>
            <a:chOff x="0" y="5595675"/>
            <a:chExt cx="12192000" cy="1263265"/>
          </a:xfrm>
        </p:grpSpPr>
        <p:sp>
          <p:nvSpPr>
            <p:cNvPr id="593" name="Google Shape;593;p46"/>
            <p:cNvSpPr/>
            <p:nvPr/>
          </p:nvSpPr>
          <p:spPr>
            <a:xfrm>
              <a:off x="0" y="5595675"/>
              <a:ext cx="6662165" cy="1261871"/>
            </a:xfrm>
            <a:custGeom>
              <a:rect b="b" l="l" r="r" t="t"/>
              <a:pathLst>
                <a:path extrusionOk="0" h="1682495" w="8882887">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sp>
          <p:nvSpPr>
            <p:cNvPr id="594" name="Google Shape;594;p46"/>
            <p:cNvSpPr/>
            <p:nvPr/>
          </p:nvSpPr>
          <p:spPr>
            <a:xfrm>
              <a:off x="6570868" y="6276408"/>
              <a:ext cx="3657644" cy="582532"/>
            </a:xfrm>
            <a:custGeom>
              <a:rect b="b" l="l" r="r" t="t"/>
              <a:pathLst>
                <a:path extrusionOk="0" h="1941773" w="12192148">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Arial"/>
                <a:ea typeface="Arial"/>
                <a:cs typeface="Arial"/>
                <a:sym typeface="Arial"/>
              </a:endParaRPr>
            </a:p>
          </p:txBody>
        </p:sp>
        <p:sp>
          <p:nvSpPr>
            <p:cNvPr id="595" name="Google Shape;595;p46"/>
            <p:cNvSpPr/>
            <p:nvPr/>
          </p:nvSpPr>
          <p:spPr>
            <a:xfrm flipH="1">
              <a:off x="11318872" y="6387731"/>
              <a:ext cx="873128" cy="470270"/>
            </a:xfrm>
            <a:custGeom>
              <a:rect b="b" l="l" r="r" t="t"/>
              <a:pathLst>
                <a:path extrusionOk="0" h="470270" w="873128">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sp>
          <p:nvSpPr>
            <p:cNvPr id="596" name="Google Shape;596;p46"/>
            <p:cNvSpPr/>
            <p:nvPr/>
          </p:nvSpPr>
          <p:spPr>
            <a:xfrm>
              <a:off x="10222614" y="6322479"/>
              <a:ext cx="1674365" cy="535838"/>
            </a:xfrm>
            <a:custGeom>
              <a:rect b="b" l="l" r="r" t="t"/>
              <a:pathLst>
                <a:path extrusionOk="0" h="449340" w="140408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grpSp>
      <p:grpSp>
        <p:nvGrpSpPr>
          <p:cNvPr id="597" name="Google Shape;597;p46"/>
          <p:cNvGrpSpPr/>
          <p:nvPr/>
        </p:nvGrpSpPr>
        <p:grpSpPr>
          <a:xfrm>
            <a:off x="0" y="5595675"/>
            <a:ext cx="12192000" cy="1263265"/>
            <a:chOff x="0" y="5595675"/>
            <a:chExt cx="12192000" cy="1263265"/>
          </a:xfrm>
        </p:grpSpPr>
        <p:sp>
          <p:nvSpPr>
            <p:cNvPr id="598" name="Google Shape;598;p46"/>
            <p:cNvSpPr/>
            <p:nvPr/>
          </p:nvSpPr>
          <p:spPr>
            <a:xfrm>
              <a:off x="0" y="5595675"/>
              <a:ext cx="6662165" cy="1261871"/>
            </a:xfrm>
            <a:custGeom>
              <a:rect b="b" l="l" r="r" t="t"/>
              <a:pathLst>
                <a:path extrusionOk="0" h="1682495" w="8882887">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sp>
          <p:nvSpPr>
            <p:cNvPr id="599" name="Google Shape;599;p46"/>
            <p:cNvSpPr/>
            <p:nvPr/>
          </p:nvSpPr>
          <p:spPr>
            <a:xfrm>
              <a:off x="6570868" y="6276408"/>
              <a:ext cx="3657644" cy="582532"/>
            </a:xfrm>
            <a:custGeom>
              <a:rect b="b" l="l" r="r" t="t"/>
              <a:pathLst>
                <a:path extrusionOk="0" h="1941773" w="12192148">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Arial"/>
                <a:ea typeface="Arial"/>
                <a:cs typeface="Arial"/>
                <a:sym typeface="Arial"/>
              </a:endParaRPr>
            </a:p>
          </p:txBody>
        </p:sp>
        <p:sp>
          <p:nvSpPr>
            <p:cNvPr id="600" name="Google Shape;600;p46"/>
            <p:cNvSpPr/>
            <p:nvPr/>
          </p:nvSpPr>
          <p:spPr>
            <a:xfrm flipH="1">
              <a:off x="11318872" y="6387731"/>
              <a:ext cx="873128" cy="470270"/>
            </a:xfrm>
            <a:custGeom>
              <a:rect b="b" l="l" r="r" t="t"/>
              <a:pathLst>
                <a:path extrusionOk="0" h="470270" w="873128">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sp>
          <p:nvSpPr>
            <p:cNvPr id="601" name="Google Shape;601;p46"/>
            <p:cNvSpPr/>
            <p:nvPr/>
          </p:nvSpPr>
          <p:spPr>
            <a:xfrm>
              <a:off x="10222614" y="6322479"/>
              <a:ext cx="1674365" cy="535838"/>
            </a:xfrm>
            <a:custGeom>
              <a:rect b="b" l="l" r="r" t="t"/>
              <a:pathLst>
                <a:path extrusionOk="0" h="449340" w="140408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grpSp>
      <p:grpSp>
        <p:nvGrpSpPr>
          <p:cNvPr id="602" name="Google Shape;602;p46"/>
          <p:cNvGrpSpPr/>
          <p:nvPr/>
        </p:nvGrpSpPr>
        <p:grpSpPr>
          <a:xfrm>
            <a:off x="4821925" y="1578411"/>
            <a:ext cx="6316415" cy="4396362"/>
            <a:chOff x="4529158" y="1268760"/>
            <a:chExt cx="4972380" cy="4083182"/>
          </a:xfrm>
        </p:grpSpPr>
        <p:cxnSp>
          <p:nvCxnSpPr>
            <p:cNvPr id="603" name="Google Shape;603;p46"/>
            <p:cNvCxnSpPr>
              <a:stCxn id="604" idx="5"/>
            </p:cNvCxnSpPr>
            <p:nvPr/>
          </p:nvCxnSpPr>
          <p:spPr>
            <a:xfrm>
              <a:off x="5582870" y="2735535"/>
              <a:ext cx="717600" cy="645300"/>
            </a:xfrm>
            <a:prstGeom prst="straightConnector1">
              <a:avLst/>
            </a:prstGeom>
            <a:noFill/>
            <a:ln cap="flat" cmpd="sng" w="15875">
              <a:solidFill>
                <a:schemeClr val="dk1"/>
              </a:solidFill>
              <a:prstDash val="solid"/>
              <a:miter lim="800000"/>
              <a:headEnd len="sm" w="sm" type="none"/>
              <a:tailEnd len="sm" w="sm" type="none"/>
            </a:ln>
          </p:spPr>
        </p:cxnSp>
        <p:sp>
          <p:nvSpPr>
            <p:cNvPr id="605" name="Google Shape;605;p46"/>
            <p:cNvSpPr/>
            <p:nvPr/>
          </p:nvSpPr>
          <p:spPr>
            <a:xfrm>
              <a:off x="6043225" y="2924944"/>
              <a:ext cx="1584300" cy="1584300"/>
            </a:xfrm>
            <a:prstGeom prst="ellipse">
              <a:avLst/>
            </a:prstGeom>
            <a:solidFill>
              <a:srgbClr val="9FC5E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06" name="Google Shape;606;p46"/>
            <p:cNvSpPr/>
            <p:nvPr/>
          </p:nvSpPr>
          <p:spPr>
            <a:xfrm>
              <a:off x="8197138" y="1268760"/>
              <a:ext cx="1304400" cy="1304400"/>
            </a:xfrm>
            <a:prstGeom prst="ellipse">
              <a:avLst/>
            </a:prstGeom>
            <a:solidFill>
              <a:srgbClr val="B7B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lt1"/>
                  </a:solidFill>
                </a:rPr>
                <a:t>Negative Sentiment</a:t>
              </a:r>
              <a:endParaRPr sz="1600"/>
            </a:p>
          </p:txBody>
        </p:sp>
        <p:sp>
          <p:nvSpPr>
            <p:cNvPr id="607" name="Google Shape;607;p46"/>
            <p:cNvSpPr/>
            <p:nvPr/>
          </p:nvSpPr>
          <p:spPr>
            <a:xfrm>
              <a:off x="7846917" y="4047542"/>
              <a:ext cx="1498200" cy="13044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600">
                  <a:solidFill>
                    <a:srgbClr val="FFFFFF"/>
                  </a:solidFill>
                </a:rPr>
                <a:t>Consumers</a:t>
              </a:r>
              <a:endParaRPr b="1" sz="1600">
                <a:solidFill>
                  <a:srgbClr val="FFFFFF"/>
                </a:solidFill>
              </a:endParaRPr>
            </a:p>
          </p:txBody>
        </p:sp>
        <p:sp>
          <p:nvSpPr>
            <p:cNvPr id="604" name="Google Shape;604;p46"/>
            <p:cNvSpPr/>
            <p:nvPr/>
          </p:nvSpPr>
          <p:spPr>
            <a:xfrm>
              <a:off x="4529158" y="1806527"/>
              <a:ext cx="1234500" cy="10884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rgbClr val="FFFFFF"/>
                  </a:solidFill>
                </a:rPr>
                <a:t>Earnings Calls</a:t>
              </a:r>
              <a:endParaRPr b="1" sz="1600">
                <a:solidFill>
                  <a:srgbClr val="FFFFFF"/>
                </a:solidFill>
              </a:endParaRPr>
            </a:p>
          </p:txBody>
        </p:sp>
        <p:sp>
          <p:nvSpPr>
            <p:cNvPr id="608" name="Google Shape;608;p46"/>
            <p:cNvSpPr/>
            <p:nvPr/>
          </p:nvSpPr>
          <p:spPr>
            <a:xfrm>
              <a:off x="4805451" y="4216530"/>
              <a:ext cx="992700" cy="10281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lt1"/>
                  </a:solidFill>
                </a:rPr>
                <a:t>30-day period</a:t>
              </a:r>
              <a:endParaRPr sz="1600"/>
            </a:p>
          </p:txBody>
        </p:sp>
        <p:cxnSp>
          <p:nvCxnSpPr>
            <p:cNvPr id="609" name="Google Shape;609;p46"/>
            <p:cNvCxnSpPr>
              <a:stCxn id="608" idx="7"/>
            </p:cNvCxnSpPr>
            <p:nvPr/>
          </p:nvCxnSpPr>
          <p:spPr>
            <a:xfrm flipH="1" rot="10800000">
              <a:off x="5652773" y="3900892"/>
              <a:ext cx="509700" cy="466200"/>
            </a:xfrm>
            <a:prstGeom prst="straightConnector1">
              <a:avLst/>
            </a:prstGeom>
            <a:noFill/>
            <a:ln cap="flat" cmpd="sng" w="15875">
              <a:solidFill>
                <a:schemeClr val="dk1"/>
              </a:solidFill>
              <a:prstDash val="solid"/>
              <a:miter lim="800000"/>
              <a:headEnd len="sm" w="sm" type="none"/>
              <a:tailEnd len="sm" w="sm" type="none"/>
            </a:ln>
          </p:spPr>
        </p:cxnSp>
        <p:cxnSp>
          <p:nvCxnSpPr>
            <p:cNvPr id="610" name="Google Shape;610;p46"/>
            <p:cNvCxnSpPr>
              <a:stCxn id="605" idx="7"/>
              <a:endCxn id="606" idx="3"/>
            </p:cNvCxnSpPr>
            <p:nvPr/>
          </p:nvCxnSpPr>
          <p:spPr>
            <a:xfrm flipH="1" rot="10800000">
              <a:off x="7395510" y="2382059"/>
              <a:ext cx="992700" cy="774900"/>
            </a:xfrm>
            <a:prstGeom prst="straightConnector1">
              <a:avLst/>
            </a:prstGeom>
            <a:noFill/>
            <a:ln cap="flat" cmpd="sng" w="15875">
              <a:solidFill>
                <a:schemeClr val="dk1"/>
              </a:solidFill>
              <a:prstDash val="solid"/>
              <a:miter lim="800000"/>
              <a:headEnd len="sm" w="sm" type="none"/>
              <a:tailEnd len="sm" w="sm" type="none"/>
            </a:ln>
          </p:spPr>
        </p:cxnSp>
        <p:cxnSp>
          <p:nvCxnSpPr>
            <p:cNvPr id="611" name="Google Shape;611;p46"/>
            <p:cNvCxnSpPr>
              <a:endCxn id="607" idx="1"/>
            </p:cNvCxnSpPr>
            <p:nvPr/>
          </p:nvCxnSpPr>
          <p:spPr>
            <a:xfrm>
              <a:off x="7454324" y="3838667"/>
              <a:ext cx="612000" cy="399900"/>
            </a:xfrm>
            <a:prstGeom prst="straightConnector1">
              <a:avLst/>
            </a:prstGeom>
            <a:noFill/>
            <a:ln cap="flat" cmpd="sng" w="15875">
              <a:solidFill>
                <a:schemeClr val="dk1"/>
              </a:solidFill>
              <a:prstDash val="solid"/>
              <a:miter lim="800000"/>
              <a:headEnd len="sm" w="sm" type="none"/>
              <a:tailEnd len="sm" w="sm" type="none"/>
            </a:ln>
          </p:spPr>
        </p:cxnSp>
        <p:sp>
          <p:nvSpPr>
            <p:cNvPr id="612" name="Google Shape;612;p46"/>
            <p:cNvSpPr/>
            <p:nvPr/>
          </p:nvSpPr>
          <p:spPr>
            <a:xfrm>
              <a:off x="6876256" y="4884692"/>
              <a:ext cx="360000" cy="360000"/>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13" name="Google Shape;613;p46"/>
            <p:cNvSpPr/>
            <p:nvPr/>
          </p:nvSpPr>
          <p:spPr>
            <a:xfrm>
              <a:off x="7814248" y="3017813"/>
              <a:ext cx="265500" cy="265500"/>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14" name="Google Shape;614;p46"/>
            <p:cNvSpPr/>
            <p:nvPr/>
          </p:nvSpPr>
          <p:spPr>
            <a:xfrm>
              <a:off x="6300193" y="2437170"/>
              <a:ext cx="136200" cy="136200"/>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15" name="Google Shape;615;p46"/>
            <p:cNvSpPr/>
            <p:nvPr/>
          </p:nvSpPr>
          <p:spPr>
            <a:xfrm>
              <a:off x="5540138" y="3686936"/>
              <a:ext cx="223500" cy="223500"/>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16" name="Google Shape;616;p46"/>
            <p:cNvSpPr/>
            <p:nvPr/>
          </p:nvSpPr>
          <p:spPr>
            <a:xfrm>
              <a:off x="8985167" y="3910162"/>
              <a:ext cx="360000" cy="360000"/>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17" name="Google Shape;617;p46"/>
            <p:cNvSpPr/>
            <p:nvPr/>
          </p:nvSpPr>
          <p:spPr>
            <a:xfrm>
              <a:off x="6975445" y="2662065"/>
              <a:ext cx="223500" cy="223500"/>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18" name="Google Shape;618;p46"/>
            <p:cNvSpPr/>
            <p:nvPr/>
          </p:nvSpPr>
          <p:spPr>
            <a:xfrm>
              <a:off x="6094196" y="4439335"/>
              <a:ext cx="136200" cy="136200"/>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sp>
        <p:nvSpPr>
          <p:cNvPr id="619" name="Google Shape;619;p46"/>
          <p:cNvSpPr/>
          <p:nvPr/>
        </p:nvSpPr>
        <p:spPr>
          <a:xfrm>
            <a:off x="497225" y="1887625"/>
            <a:ext cx="4562400" cy="4087200"/>
          </a:xfrm>
          <a:prstGeom prst="rect">
            <a:avLst/>
          </a:prstGeom>
          <a:noFill/>
          <a:ln>
            <a:noFill/>
          </a:ln>
        </p:spPr>
        <p:txBody>
          <a:bodyPr anchorCtr="0" anchor="t" bIns="45700" lIns="72000" spcFirstLastPara="1" rIns="72000" wrap="square" tIns="45700">
            <a:noAutofit/>
          </a:bodyPr>
          <a:lstStyle/>
          <a:p>
            <a:pPr indent="-336550" lvl="0" marL="457200" marR="0" rtl="0" algn="l">
              <a:lnSpc>
                <a:spcPct val="150000"/>
              </a:lnSpc>
              <a:spcBef>
                <a:spcPts val="0"/>
              </a:spcBef>
              <a:spcAft>
                <a:spcPts val="0"/>
              </a:spcAft>
              <a:buClr>
                <a:srgbClr val="FFFFFF"/>
              </a:buClr>
              <a:buSzPts val="1700"/>
              <a:buChar char="●"/>
            </a:pPr>
            <a:r>
              <a:rPr lang="en-US" sz="1700">
                <a:solidFill>
                  <a:srgbClr val="FFFFFF"/>
                </a:solidFill>
              </a:rPr>
              <a:t>Saw most significant effects in </a:t>
            </a:r>
            <a:r>
              <a:rPr b="1" lang="en-US" sz="1800">
                <a:solidFill>
                  <a:srgbClr val="FFFFFF"/>
                </a:solidFill>
              </a:rPr>
              <a:t>30-day time period</a:t>
            </a:r>
            <a:endParaRPr b="1" sz="1800">
              <a:solidFill>
                <a:srgbClr val="FFFFFF"/>
              </a:solidFill>
            </a:endParaRPr>
          </a:p>
          <a:p>
            <a:pPr indent="-336550" lvl="0" marL="457200" marR="0" rtl="0" algn="l">
              <a:lnSpc>
                <a:spcPct val="150000"/>
              </a:lnSpc>
              <a:spcBef>
                <a:spcPts val="0"/>
              </a:spcBef>
              <a:spcAft>
                <a:spcPts val="0"/>
              </a:spcAft>
              <a:buClr>
                <a:srgbClr val="FFFFFF"/>
              </a:buClr>
              <a:buSzPts val="1700"/>
              <a:buChar char="●"/>
            </a:pPr>
            <a:r>
              <a:rPr b="1" lang="en-US" sz="1800">
                <a:solidFill>
                  <a:srgbClr val="FFFFFF"/>
                </a:solidFill>
              </a:rPr>
              <a:t>Earnings calls</a:t>
            </a:r>
            <a:r>
              <a:rPr lang="en-US" sz="1700">
                <a:solidFill>
                  <a:srgbClr val="FFFFFF"/>
                </a:solidFill>
              </a:rPr>
              <a:t> have some predictive power of stock performance</a:t>
            </a:r>
            <a:endParaRPr sz="1700">
              <a:solidFill>
                <a:srgbClr val="FFFFFF"/>
              </a:solidFill>
            </a:endParaRPr>
          </a:p>
          <a:p>
            <a:pPr indent="-336550" lvl="0" marL="457200" marR="0" rtl="0" algn="l">
              <a:lnSpc>
                <a:spcPct val="150000"/>
              </a:lnSpc>
              <a:spcBef>
                <a:spcPts val="0"/>
              </a:spcBef>
              <a:spcAft>
                <a:spcPts val="0"/>
              </a:spcAft>
              <a:buClr>
                <a:srgbClr val="FFFFFF"/>
              </a:buClr>
              <a:buSzPts val="1700"/>
              <a:buChar char="●"/>
            </a:pPr>
            <a:r>
              <a:rPr lang="en-US" sz="1700">
                <a:solidFill>
                  <a:srgbClr val="FFFFFF"/>
                </a:solidFill>
              </a:rPr>
              <a:t>Companies that overperformed talked more about </a:t>
            </a:r>
            <a:r>
              <a:rPr b="1" lang="en-US" sz="1800">
                <a:solidFill>
                  <a:schemeClr val="lt1"/>
                </a:solidFill>
              </a:rPr>
              <a:t>consumers</a:t>
            </a:r>
            <a:endParaRPr b="1" sz="1800">
              <a:solidFill>
                <a:srgbClr val="FFFFFF"/>
              </a:solidFill>
            </a:endParaRPr>
          </a:p>
          <a:p>
            <a:pPr indent="-336550" lvl="0" marL="457200" marR="0" rtl="0" algn="l">
              <a:lnSpc>
                <a:spcPct val="150000"/>
              </a:lnSpc>
              <a:spcBef>
                <a:spcPts val="0"/>
              </a:spcBef>
              <a:spcAft>
                <a:spcPts val="0"/>
              </a:spcAft>
              <a:buClr>
                <a:srgbClr val="FFFFFF"/>
              </a:buClr>
              <a:buSzPts val="1700"/>
              <a:buChar char="●"/>
            </a:pPr>
            <a:r>
              <a:rPr lang="en-US" sz="1700">
                <a:solidFill>
                  <a:srgbClr val="FFFFFF"/>
                </a:solidFill>
              </a:rPr>
              <a:t>Sentiments especially </a:t>
            </a:r>
            <a:r>
              <a:rPr b="1" lang="en-US" sz="1800">
                <a:solidFill>
                  <a:srgbClr val="FFFFFF"/>
                </a:solidFill>
              </a:rPr>
              <a:t>negative sentiment</a:t>
            </a:r>
            <a:r>
              <a:rPr lang="en-US" sz="1700">
                <a:solidFill>
                  <a:srgbClr val="FFFFFF"/>
                </a:solidFill>
              </a:rPr>
              <a:t> have more predictive power than positive sentiment</a:t>
            </a:r>
            <a:endParaRPr sz="1700">
              <a:solidFill>
                <a:srgbClr val="FFFFFF"/>
              </a:solidFill>
            </a:endParaRPr>
          </a:p>
        </p:txBody>
      </p:sp>
      <p:pic>
        <p:nvPicPr>
          <p:cNvPr id="620" name="Google Shape;620;p46"/>
          <p:cNvPicPr preferRelativeResize="0"/>
          <p:nvPr/>
        </p:nvPicPr>
        <p:blipFill>
          <a:blip r:embed="rId3">
            <a:alphaModFix/>
          </a:blip>
          <a:stretch>
            <a:fillRect/>
          </a:stretch>
        </p:blipFill>
        <p:spPr>
          <a:xfrm>
            <a:off x="7349581" y="3550699"/>
            <a:ext cx="894552" cy="141280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grpSp>
        <p:nvGrpSpPr>
          <p:cNvPr id="244" name="Google Shape;244;p29"/>
          <p:cNvGrpSpPr/>
          <p:nvPr/>
        </p:nvGrpSpPr>
        <p:grpSpPr>
          <a:xfrm>
            <a:off x="5867397" y="1103679"/>
            <a:ext cx="5726068" cy="3582633"/>
            <a:chOff x="5885014" y="654503"/>
            <a:chExt cx="5726068" cy="3582633"/>
          </a:xfrm>
        </p:grpSpPr>
        <p:sp>
          <p:nvSpPr>
            <p:cNvPr id="245" name="Google Shape;245;p29"/>
            <p:cNvSpPr txBox="1"/>
            <p:nvPr/>
          </p:nvSpPr>
          <p:spPr>
            <a:xfrm>
              <a:off x="6904082" y="822726"/>
              <a:ext cx="4707000" cy="507900"/>
            </a:xfrm>
            <a:prstGeom prst="rect">
              <a:avLst/>
            </a:prstGeom>
            <a:noFill/>
            <a:ln>
              <a:noFill/>
            </a:ln>
          </p:spPr>
          <p:txBody>
            <a:bodyPr anchorCtr="0" anchor="t" bIns="45700" lIns="108000" spcFirstLastPara="1" rIns="108000" wrap="square" tIns="45700">
              <a:noAutofit/>
            </a:bodyPr>
            <a:lstStyle/>
            <a:p>
              <a:pPr indent="0" lvl="0" marL="0" marR="0" rtl="0" algn="l">
                <a:spcBef>
                  <a:spcPts val="0"/>
                </a:spcBef>
                <a:spcAft>
                  <a:spcPts val="0"/>
                </a:spcAft>
                <a:buNone/>
              </a:pPr>
              <a:r>
                <a:rPr b="1" lang="en-US" sz="2700">
                  <a:solidFill>
                    <a:schemeClr val="lt1"/>
                  </a:solidFill>
                </a:rPr>
                <a:t>Overview</a:t>
              </a:r>
              <a:endParaRPr b="1" sz="2700">
                <a:solidFill>
                  <a:schemeClr val="lt1"/>
                </a:solidFill>
                <a:latin typeface="Arial"/>
                <a:ea typeface="Arial"/>
                <a:cs typeface="Arial"/>
                <a:sym typeface="Arial"/>
              </a:endParaRPr>
            </a:p>
          </p:txBody>
        </p:sp>
        <p:sp>
          <p:nvSpPr>
            <p:cNvPr id="246" name="Google Shape;246;p29"/>
            <p:cNvSpPr txBox="1"/>
            <p:nvPr/>
          </p:nvSpPr>
          <p:spPr>
            <a:xfrm>
              <a:off x="5885014" y="654503"/>
              <a:ext cx="958200" cy="831000"/>
            </a:xfrm>
            <a:prstGeom prst="rect">
              <a:avLst/>
            </a:prstGeom>
            <a:noFill/>
            <a:ln>
              <a:noFill/>
            </a:ln>
          </p:spPr>
          <p:txBody>
            <a:bodyPr anchorCtr="0" anchor="t" bIns="45700" lIns="108000" spcFirstLastPara="1" rIns="108000" wrap="square" tIns="45700">
              <a:noAutofit/>
            </a:bodyPr>
            <a:lstStyle/>
            <a:p>
              <a:pPr indent="0" lvl="0" marL="0" marR="0" rtl="0" algn="ctr">
                <a:spcBef>
                  <a:spcPts val="0"/>
                </a:spcBef>
                <a:spcAft>
                  <a:spcPts val="0"/>
                </a:spcAft>
                <a:buNone/>
              </a:pPr>
              <a:r>
                <a:rPr b="1" lang="en-US" sz="4800">
                  <a:solidFill>
                    <a:schemeClr val="lt1"/>
                  </a:solidFill>
                  <a:latin typeface="Arial"/>
                  <a:ea typeface="Arial"/>
                  <a:cs typeface="Arial"/>
                  <a:sym typeface="Arial"/>
                </a:rPr>
                <a:t>1</a:t>
              </a:r>
              <a:endParaRPr b="1" sz="4800">
                <a:solidFill>
                  <a:schemeClr val="lt1"/>
                </a:solidFill>
                <a:latin typeface="Arial"/>
                <a:ea typeface="Arial"/>
                <a:cs typeface="Arial"/>
                <a:sym typeface="Arial"/>
              </a:endParaRPr>
            </a:p>
          </p:txBody>
        </p:sp>
        <p:sp>
          <p:nvSpPr>
            <p:cNvPr id="247" name="Google Shape;247;p29"/>
            <p:cNvSpPr txBox="1"/>
            <p:nvPr/>
          </p:nvSpPr>
          <p:spPr>
            <a:xfrm>
              <a:off x="6904082" y="1737112"/>
              <a:ext cx="4707000" cy="507900"/>
            </a:xfrm>
            <a:prstGeom prst="rect">
              <a:avLst/>
            </a:prstGeom>
            <a:noFill/>
            <a:ln>
              <a:noFill/>
            </a:ln>
          </p:spPr>
          <p:txBody>
            <a:bodyPr anchorCtr="0" anchor="t" bIns="45700" lIns="108000" spcFirstLastPara="1" rIns="108000" wrap="square" tIns="45700">
              <a:noAutofit/>
            </a:bodyPr>
            <a:lstStyle/>
            <a:p>
              <a:pPr indent="0" lvl="0" marL="0" marR="0" rtl="0" algn="l">
                <a:spcBef>
                  <a:spcPts val="0"/>
                </a:spcBef>
                <a:spcAft>
                  <a:spcPts val="0"/>
                </a:spcAft>
                <a:buNone/>
              </a:pPr>
              <a:r>
                <a:t/>
              </a:r>
              <a:endParaRPr b="1" sz="2700">
                <a:solidFill>
                  <a:schemeClr val="lt1"/>
                </a:solidFill>
                <a:latin typeface="Arial"/>
                <a:ea typeface="Arial"/>
                <a:cs typeface="Arial"/>
                <a:sym typeface="Arial"/>
              </a:endParaRPr>
            </a:p>
          </p:txBody>
        </p:sp>
        <p:sp>
          <p:nvSpPr>
            <p:cNvPr id="248" name="Google Shape;248;p29"/>
            <p:cNvSpPr txBox="1"/>
            <p:nvPr/>
          </p:nvSpPr>
          <p:spPr>
            <a:xfrm>
              <a:off x="5885014" y="1597114"/>
              <a:ext cx="958200" cy="831000"/>
            </a:xfrm>
            <a:prstGeom prst="rect">
              <a:avLst/>
            </a:prstGeom>
            <a:noFill/>
            <a:ln>
              <a:noFill/>
            </a:ln>
          </p:spPr>
          <p:txBody>
            <a:bodyPr anchorCtr="0" anchor="t" bIns="45700" lIns="108000" spcFirstLastPara="1" rIns="108000" wrap="square" tIns="45700">
              <a:noAutofit/>
            </a:bodyPr>
            <a:lstStyle/>
            <a:p>
              <a:pPr indent="0" lvl="0" marL="0" marR="0" rtl="0" algn="ctr">
                <a:spcBef>
                  <a:spcPts val="0"/>
                </a:spcBef>
                <a:spcAft>
                  <a:spcPts val="0"/>
                </a:spcAft>
                <a:buNone/>
              </a:pPr>
              <a:r>
                <a:rPr b="1" lang="en-US" sz="4800">
                  <a:solidFill>
                    <a:schemeClr val="lt1"/>
                  </a:solidFill>
                  <a:latin typeface="Arial"/>
                  <a:ea typeface="Arial"/>
                  <a:cs typeface="Arial"/>
                  <a:sym typeface="Arial"/>
                </a:rPr>
                <a:t>2</a:t>
              </a:r>
              <a:endParaRPr b="1" sz="4800">
                <a:solidFill>
                  <a:schemeClr val="lt1"/>
                </a:solidFill>
                <a:latin typeface="Arial"/>
                <a:ea typeface="Arial"/>
                <a:cs typeface="Arial"/>
                <a:sym typeface="Arial"/>
              </a:endParaRPr>
            </a:p>
          </p:txBody>
        </p:sp>
        <p:sp>
          <p:nvSpPr>
            <p:cNvPr id="249" name="Google Shape;249;p29"/>
            <p:cNvSpPr txBox="1"/>
            <p:nvPr/>
          </p:nvSpPr>
          <p:spPr>
            <a:xfrm>
              <a:off x="6904082" y="1765323"/>
              <a:ext cx="4707000" cy="507900"/>
            </a:xfrm>
            <a:prstGeom prst="rect">
              <a:avLst/>
            </a:prstGeom>
            <a:noFill/>
            <a:ln>
              <a:noFill/>
            </a:ln>
          </p:spPr>
          <p:txBody>
            <a:bodyPr anchorCtr="0" anchor="t" bIns="45700" lIns="108000" spcFirstLastPara="1" rIns="108000" wrap="square" tIns="45700">
              <a:noAutofit/>
            </a:bodyPr>
            <a:lstStyle/>
            <a:p>
              <a:pPr indent="0" lvl="0" marL="0" marR="0" rtl="0" algn="l">
                <a:spcBef>
                  <a:spcPts val="0"/>
                </a:spcBef>
                <a:spcAft>
                  <a:spcPts val="0"/>
                </a:spcAft>
                <a:buNone/>
              </a:pPr>
              <a:r>
                <a:rPr b="1" lang="en-US" sz="2700">
                  <a:solidFill>
                    <a:schemeClr val="lt1"/>
                  </a:solidFill>
                </a:rPr>
                <a:t>Summary of Data</a:t>
              </a:r>
              <a:endParaRPr b="1" sz="2700">
                <a:solidFill>
                  <a:schemeClr val="lt1"/>
                </a:solidFill>
                <a:latin typeface="Arial"/>
                <a:ea typeface="Arial"/>
                <a:cs typeface="Arial"/>
                <a:sym typeface="Arial"/>
              </a:endParaRPr>
            </a:p>
          </p:txBody>
        </p:sp>
        <p:sp>
          <p:nvSpPr>
            <p:cNvPr id="250" name="Google Shape;250;p29"/>
            <p:cNvSpPr txBox="1"/>
            <p:nvPr/>
          </p:nvSpPr>
          <p:spPr>
            <a:xfrm>
              <a:off x="5885014" y="2539725"/>
              <a:ext cx="958200" cy="831000"/>
            </a:xfrm>
            <a:prstGeom prst="rect">
              <a:avLst/>
            </a:prstGeom>
            <a:noFill/>
            <a:ln>
              <a:noFill/>
            </a:ln>
          </p:spPr>
          <p:txBody>
            <a:bodyPr anchorCtr="0" anchor="t" bIns="45700" lIns="108000" spcFirstLastPara="1" rIns="108000" wrap="square" tIns="45700">
              <a:noAutofit/>
            </a:bodyPr>
            <a:lstStyle/>
            <a:p>
              <a:pPr indent="0" lvl="0" marL="0" marR="0" rtl="0" algn="ctr">
                <a:spcBef>
                  <a:spcPts val="0"/>
                </a:spcBef>
                <a:spcAft>
                  <a:spcPts val="0"/>
                </a:spcAft>
                <a:buNone/>
              </a:pPr>
              <a:r>
                <a:rPr b="1" lang="en-US" sz="4800">
                  <a:solidFill>
                    <a:schemeClr val="lt1"/>
                  </a:solidFill>
                  <a:latin typeface="Arial"/>
                  <a:ea typeface="Arial"/>
                  <a:cs typeface="Arial"/>
                  <a:sym typeface="Arial"/>
                </a:rPr>
                <a:t>3</a:t>
              </a:r>
              <a:endParaRPr b="1" sz="4800">
                <a:solidFill>
                  <a:schemeClr val="lt1"/>
                </a:solidFill>
                <a:latin typeface="Arial"/>
                <a:ea typeface="Arial"/>
                <a:cs typeface="Arial"/>
                <a:sym typeface="Arial"/>
              </a:endParaRPr>
            </a:p>
          </p:txBody>
        </p:sp>
        <p:sp>
          <p:nvSpPr>
            <p:cNvPr id="251" name="Google Shape;251;p29"/>
            <p:cNvSpPr txBox="1"/>
            <p:nvPr/>
          </p:nvSpPr>
          <p:spPr>
            <a:xfrm>
              <a:off x="6904082" y="2707934"/>
              <a:ext cx="4707000" cy="507900"/>
            </a:xfrm>
            <a:prstGeom prst="rect">
              <a:avLst/>
            </a:prstGeom>
            <a:noFill/>
            <a:ln>
              <a:noFill/>
            </a:ln>
          </p:spPr>
          <p:txBody>
            <a:bodyPr anchorCtr="0" anchor="t" bIns="45700" lIns="108000" spcFirstLastPara="1" rIns="108000" wrap="square" tIns="45700">
              <a:noAutofit/>
            </a:bodyPr>
            <a:lstStyle/>
            <a:p>
              <a:pPr indent="0" lvl="0" marL="0" marR="0" rtl="0" algn="l">
                <a:spcBef>
                  <a:spcPts val="0"/>
                </a:spcBef>
                <a:spcAft>
                  <a:spcPts val="0"/>
                </a:spcAft>
                <a:buNone/>
              </a:pPr>
              <a:r>
                <a:rPr b="1" lang="en-US" sz="2700">
                  <a:solidFill>
                    <a:schemeClr val="lt1"/>
                  </a:solidFill>
                </a:rPr>
                <a:t>Features</a:t>
              </a:r>
              <a:endParaRPr b="1" sz="2700">
                <a:solidFill>
                  <a:schemeClr val="lt1"/>
                </a:solidFill>
              </a:endParaRPr>
            </a:p>
          </p:txBody>
        </p:sp>
        <p:sp>
          <p:nvSpPr>
            <p:cNvPr id="252" name="Google Shape;252;p29"/>
            <p:cNvSpPr txBox="1"/>
            <p:nvPr/>
          </p:nvSpPr>
          <p:spPr>
            <a:xfrm>
              <a:off x="5885014" y="3406136"/>
              <a:ext cx="958200" cy="831000"/>
            </a:xfrm>
            <a:prstGeom prst="rect">
              <a:avLst/>
            </a:prstGeom>
            <a:noFill/>
            <a:ln>
              <a:noFill/>
            </a:ln>
          </p:spPr>
          <p:txBody>
            <a:bodyPr anchorCtr="0" anchor="t" bIns="45700" lIns="108000" spcFirstLastPara="1" rIns="108000" wrap="square" tIns="45700">
              <a:noAutofit/>
            </a:bodyPr>
            <a:lstStyle/>
            <a:p>
              <a:pPr indent="0" lvl="0" marL="0" marR="0" rtl="0" algn="ctr">
                <a:spcBef>
                  <a:spcPts val="0"/>
                </a:spcBef>
                <a:spcAft>
                  <a:spcPts val="0"/>
                </a:spcAft>
                <a:buNone/>
              </a:pPr>
              <a:r>
                <a:rPr b="1" lang="en-US" sz="4800">
                  <a:solidFill>
                    <a:schemeClr val="lt1"/>
                  </a:solidFill>
                  <a:latin typeface="Arial"/>
                  <a:ea typeface="Arial"/>
                  <a:cs typeface="Arial"/>
                  <a:sym typeface="Arial"/>
                </a:rPr>
                <a:t>4</a:t>
              </a:r>
              <a:endParaRPr b="1" sz="4800">
                <a:solidFill>
                  <a:schemeClr val="lt1"/>
                </a:solidFill>
                <a:latin typeface="Arial"/>
                <a:ea typeface="Arial"/>
                <a:cs typeface="Arial"/>
                <a:sym typeface="Arial"/>
              </a:endParaRPr>
            </a:p>
          </p:txBody>
        </p:sp>
      </p:grpSp>
      <p:grpSp>
        <p:nvGrpSpPr>
          <p:cNvPr id="253" name="Google Shape;253;p29"/>
          <p:cNvGrpSpPr/>
          <p:nvPr/>
        </p:nvGrpSpPr>
        <p:grpSpPr>
          <a:xfrm>
            <a:off x="5867397" y="4064300"/>
            <a:ext cx="6095979" cy="1529212"/>
            <a:chOff x="5885014" y="2707924"/>
            <a:chExt cx="6095979" cy="1529212"/>
          </a:xfrm>
        </p:grpSpPr>
        <p:sp>
          <p:nvSpPr>
            <p:cNvPr id="254" name="Google Shape;254;p29"/>
            <p:cNvSpPr txBox="1"/>
            <p:nvPr/>
          </p:nvSpPr>
          <p:spPr>
            <a:xfrm>
              <a:off x="6904093" y="2707924"/>
              <a:ext cx="5076900" cy="507900"/>
            </a:xfrm>
            <a:prstGeom prst="rect">
              <a:avLst/>
            </a:prstGeom>
            <a:noFill/>
            <a:ln>
              <a:noFill/>
            </a:ln>
          </p:spPr>
          <p:txBody>
            <a:bodyPr anchorCtr="0" anchor="t" bIns="45700" lIns="108000" spcFirstLastPara="1" rIns="108000" wrap="square" tIns="45700">
              <a:noAutofit/>
            </a:bodyPr>
            <a:lstStyle/>
            <a:p>
              <a:pPr indent="0" lvl="0" marL="0" marR="0" rtl="0" algn="l">
                <a:spcBef>
                  <a:spcPts val="0"/>
                </a:spcBef>
                <a:spcAft>
                  <a:spcPts val="0"/>
                </a:spcAft>
                <a:buNone/>
              </a:pPr>
              <a:r>
                <a:t/>
              </a:r>
              <a:endParaRPr b="1" sz="2700">
                <a:solidFill>
                  <a:schemeClr val="lt1"/>
                </a:solidFill>
              </a:endParaRPr>
            </a:p>
          </p:txBody>
        </p:sp>
        <p:sp>
          <p:nvSpPr>
            <p:cNvPr id="255" name="Google Shape;255;p29"/>
            <p:cNvSpPr txBox="1"/>
            <p:nvPr/>
          </p:nvSpPr>
          <p:spPr>
            <a:xfrm>
              <a:off x="5885014" y="3406136"/>
              <a:ext cx="958200" cy="831000"/>
            </a:xfrm>
            <a:prstGeom prst="rect">
              <a:avLst/>
            </a:prstGeom>
            <a:noFill/>
            <a:ln>
              <a:noFill/>
            </a:ln>
          </p:spPr>
          <p:txBody>
            <a:bodyPr anchorCtr="0" anchor="t" bIns="45700" lIns="108000" spcFirstLastPara="1" rIns="108000" wrap="square" tIns="45700">
              <a:noAutofit/>
            </a:bodyPr>
            <a:lstStyle/>
            <a:p>
              <a:pPr indent="0" lvl="0" marL="0" marR="0" rtl="0" algn="ctr">
                <a:spcBef>
                  <a:spcPts val="0"/>
                </a:spcBef>
                <a:spcAft>
                  <a:spcPts val="0"/>
                </a:spcAft>
                <a:buNone/>
              </a:pPr>
              <a:r>
                <a:rPr b="1" lang="en-US" sz="4800">
                  <a:solidFill>
                    <a:schemeClr val="lt1"/>
                  </a:solidFill>
                </a:rPr>
                <a:t>5</a:t>
              </a:r>
              <a:endParaRPr b="1" sz="4800">
                <a:solidFill>
                  <a:schemeClr val="lt1"/>
                </a:solidFill>
                <a:latin typeface="Arial"/>
                <a:ea typeface="Arial"/>
                <a:cs typeface="Arial"/>
                <a:sym typeface="Arial"/>
              </a:endParaRPr>
            </a:p>
          </p:txBody>
        </p:sp>
      </p:grpSp>
      <p:sp>
        <p:nvSpPr>
          <p:cNvPr id="256" name="Google Shape;256;p29"/>
          <p:cNvSpPr txBox="1"/>
          <p:nvPr/>
        </p:nvSpPr>
        <p:spPr>
          <a:xfrm>
            <a:off x="6886475" y="4049900"/>
            <a:ext cx="5386800" cy="507900"/>
          </a:xfrm>
          <a:prstGeom prst="rect">
            <a:avLst/>
          </a:prstGeom>
          <a:noFill/>
          <a:ln>
            <a:noFill/>
          </a:ln>
        </p:spPr>
        <p:txBody>
          <a:bodyPr anchorCtr="0" anchor="t" bIns="45700" lIns="108000" spcFirstLastPara="1" rIns="108000" wrap="square" tIns="45700">
            <a:noAutofit/>
          </a:bodyPr>
          <a:lstStyle/>
          <a:p>
            <a:pPr indent="0" lvl="0" marL="0" marR="0" rtl="0" algn="l">
              <a:spcBef>
                <a:spcPts val="0"/>
              </a:spcBef>
              <a:spcAft>
                <a:spcPts val="0"/>
              </a:spcAft>
              <a:buNone/>
            </a:pPr>
            <a:r>
              <a:rPr b="1" lang="en-US" sz="2700">
                <a:solidFill>
                  <a:schemeClr val="lt1"/>
                </a:solidFill>
              </a:rPr>
              <a:t>Models &amp; Analysis</a:t>
            </a:r>
            <a:endParaRPr b="1" sz="2700">
              <a:solidFill>
                <a:schemeClr val="lt1"/>
              </a:solidFill>
            </a:endParaRPr>
          </a:p>
          <a:p>
            <a:pPr indent="0" lvl="0" marL="0" marR="0" rtl="0" algn="l">
              <a:spcBef>
                <a:spcPts val="0"/>
              </a:spcBef>
              <a:spcAft>
                <a:spcPts val="0"/>
              </a:spcAft>
              <a:buNone/>
            </a:pPr>
            <a:r>
              <a:t/>
            </a:r>
            <a:endParaRPr b="1" sz="2700">
              <a:solidFill>
                <a:schemeClr val="lt1"/>
              </a:solidFill>
            </a:endParaRPr>
          </a:p>
        </p:txBody>
      </p:sp>
      <p:sp>
        <p:nvSpPr>
          <p:cNvPr id="257" name="Google Shape;257;p29"/>
          <p:cNvSpPr txBox="1"/>
          <p:nvPr>
            <p:ph idx="1" type="body"/>
          </p:nvPr>
        </p:nvSpPr>
        <p:spPr>
          <a:xfrm>
            <a:off x="475929" y="491909"/>
            <a:ext cx="11573100" cy="7242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262626"/>
              </a:buClr>
              <a:buSzPts val="4995"/>
              <a:buNone/>
            </a:pPr>
            <a:r>
              <a:rPr lang="en-US" sz="4995">
                <a:solidFill>
                  <a:srgbClr val="FFFFFF"/>
                </a:solidFill>
              </a:rPr>
              <a:t>Agenda</a:t>
            </a:r>
            <a:endParaRPr>
              <a:solidFill>
                <a:srgbClr val="FFFFFF"/>
              </a:solidFill>
            </a:endParaRPr>
          </a:p>
        </p:txBody>
      </p:sp>
      <p:sp>
        <p:nvSpPr>
          <p:cNvPr id="258" name="Google Shape;258;p29"/>
          <p:cNvSpPr/>
          <p:nvPr/>
        </p:nvSpPr>
        <p:spPr>
          <a:xfrm>
            <a:off x="10028814" y="93822"/>
            <a:ext cx="1751173" cy="1412801"/>
          </a:xfrm>
          <a:custGeom>
            <a:rect b="b" l="l" r="r" t="t"/>
            <a:pathLst>
              <a:path extrusionOk="0" h="1412801" w="1751173">
                <a:moveTo>
                  <a:pt x="716218" y="1355596"/>
                </a:moveTo>
                <a:lnTo>
                  <a:pt x="723219" y="1361289"/>
                </a:lnTo>
                <a:cubicBezTo>
                  <a:pt x="732095" y="1364496"/>
                  <a:pt x="742014" y="1364913"/>
                  <a:pt x="752605" y="1363344"/>
                </a:cubicBezTo>
                <a:cubicBezTo>
                  <a:pt x="777523" y="1359329"/>
                  <a:pt x="802153" y="1360084"/>
                  <a:pt x="827317" y="1364186"/>
                </a:cubicBezTo>
                <a:cubicBezTo>
                  <a:pt x="847388" y="1367243"/>
                  <a:pt x="865841" y="1372688"/>
                  <a:pt x="882043" y="1381863"/>
                </a:cubicBezTo>
                <a:lnTo>
                  <a:pt x="913873" y="1412801"/>
                </a:lnTo>
                <a:lnTo>
                  <a:pt x="716218" y="1412801"/>
                </a:lnTo>
                <a:close/>
                <a:moveTo>
                  <a:pt x="716218" y="967749"/>
                </a:moveTo>
                <a:lnTo>
                  <a:pt x="730124" y="992585"/>
                </a:lnTo>
                <a:cubicBezTo>
                  <a:pt x="746827" y="1020849"/>
                  <a:pt x="746627" y="1024152"/>
                  <a:pt x="724456" y="1049695"/>
                </a:cubicBezTo>
                <a:lnTo>
                  <a:pt x="716218" y="1058849"/>
                </a:lnTo>
                <a:close/>
                <a:moveTo>
                  <a:pt x="716218" y="891198"/>
                </a:moveTo>
                <a:lnTo>
                  <a:pt x="734723" y="892319"/>
                </a:lnTo>
                <a:cubicBezTo>
                  <a:pt x="741028" y="891595"/>
                  <a:pt x="746332" y="895231"/>
                  <a:pt x="748523" y="901625"/>
                </a:cubicBezTo>
                <a:cubicBezTo>
                  <a:pt x="749746" y="905750"/>
                  <a:pt x="750836" y="912077"/>
                  <a:pt x="748890" y="913801"/>
                </a:cubicBezTo>
                <a:cubicBezTo>
                  <a:pt x="744221" y="917938"/>
                  <a:pt x="737771" y="914969"/>
                  <a:pt x="732355" y="913168"/>
                </a:cubicBezTo>
                <a:lnTo>
                  <a:pt x="716218" y="908013"/>
                </a:lnTo>
                <a:close/>
                <a:moveTo>
                  <a:pt x="1393066" y="841122"/>
                </a:moveTo>
                <a:lnTo>
                  <a:pt x="1393066" y="884095"/>
                </a:lnTo>
                <a:lnTo>
                  <a:pt x="1348413" y="853981"/>
                </a:lnTo>
                <a:cubicBezTo>
                  <a:pt x="1350681" y="853013"/>
                  <a:pt x="1352215" y="852001"/>
                  <a:pt x="1353727" y="851356"/>
                </a:cubicBezTo>
                <a:close/>
                <a:moveTo>
                  <a:pt x="0" y="818414"/>
                </a:moveTo>
                <a:lnTo>
                  <a:pt x="318741" y="818414"/>
                </a:lnTo>
                <a:lnTo>
                  <a:pt x="318741" y="1412801"/>
                </a:lnTo>
                <a:lnTo>
                  <a:pt x="0" y="1412801"/>
                </a:lnTo>
                <a:close/>
                <a:moveTo>
                  <a:pt x="716218" y="602228"/>
                </a:moveTo>
                <a:lnTo>
                  <a:pt x="1034959" y="602228"/>
                </a:lnTo>
                <a:lnTo>
                  <a:pt x="1034959" y="709706"/>
                </a:lnTo>
                <a:lnTo>
                  <a:pt x="1006499" y="710265"/>
                </a:lnTo>
                <a:cubicBezTo>
                  <a:pt x="946520" y="703319"/>
                  <a:pt x="894314" y="720045"/>
                  <a:pt x="851884" y="763881"/>
                </a:cubicBezTo>
                <a:cubicBezTo>
                  <a:pt x="845223" y="770475"/>
                  <a:pt x="838352" y="774479"/>
                  <a:pt x="828700" y="775736"/>
                </a:cubicBezTo>
                <a:cubicBezTo>
                  <a:pt x="798083" y="779590"/>
                  <a:pt x="767437" y="780865"/>
                  <a:pt x="736876" y="779981"/>
                </a:cubicBezTo>
                <a:lnTo>
                  <a:pt x="716218" y="778011"/>
                </a:lnTo>
                <a:close/>
                <a:moveTo>
                  <a:pt x="1074325" y="469735"/>
                </a:moveTo>
                <a:lnTo>
                  <a:pt x="1393066" y="469735"/>
                </a:lnTo>
                <a:lnTo>
                  <a:pt x="1393066" y="669661"/>
                </a:lnTo>
                <a:lnTo>
                  <a:pt x="1389145" y="667880"/>
                </a:lnTo>
                <a:cubicBezTo>
                  <a:pt x="1290023" y="626153"/>
                  <a:pt x="1190467" y="585505"/>
                  <a:pt x="1113926" y="505370"/>
                </a:cubicBezTo>
                <a:cubicBezTo>
                  <a:pt x="1106643" y="497931"/>
                  <a:pt x="1097692" y="493706"/>
                  <a:pt x="1086705" y="492673"/>
                </a:cubicBezTo>
                <a:cubicBezTo>
                  <a:pt x="1079733" y="492250"/>
                  <a:pt x="1078110" y="494730"/>
                  <a:pt x="1077710" y="501335"/>
                </a:cubicBezTo>
                <a:cubicBezTo>
                  <a:pt x="1077099" y="517504"/>
                  <a:pt x="1085195" y="529779"/>
                  <a:pt x="1095581" y="540720"/>
                </a:cubicBezTo>
                <a:cubicBezTo>
                  <a:pt x="1130554" y="577457"/>
                  <a:pt x="1165961" y="613116"/>
                  <a:pt x="1206427" y="644294"/>
                </a:cubicBezTo>
                <a:cubicBezTo>
                  <a:pt x="1240576" y="670301"/>
                  <a:pt x="1277539" y="692427"/>
                  <a:pt x="1309675" y="721258"/>
                </a:cubicBezTo>
                <a:cubicBezTo>
                  <a:pt x="1314568" y="725606"/>
                  <a:pt x="1320585" y="729654"/>
                  <a:pt x="1323442" y="737193"/>
                </a:cubicBezTo>
                <a:cubicBezTo>
                  <a:pt x="1306196" y="736148"/>
                  <a:pt x="1290072" y="734803"/>
                  <a:pt x="1273905" y="734193"/>
                </a:cubicBezTo>
                <a:cubicBezTo>
                  <a:pt x="1267667" y="733815"/>
                  <a:pt x="1264086" y="732125"/>
                  <a:pt x="1261116" y="726420"/>
                </a:cubicBezTo>
                <a:cubicBezTo>
                  <a:pt x="1252187" y="709674"/>
                  <a:pt x="1237798" y="704015"/>
                  <a:pt x="1219529" y="707697"/>
                </a:cubicBezTo>
                <a:lnTo>
                  <a:pt x="1196812" y="711846"/>
                </a:lnTo>
                <a:cubicBezTo>
                  <a:pt x="1188605" y="713559"/>
                  <a:pt x="1180554" y="712703"/>
                  <a:pt x="1173893" y="707144"/>
                </a:cubicBezTo>
                <a:cubicBezTo>
                  <a:pt x="1163029" y="698015"/>
                  <a:pt x="1150230" y="696503"/>
                  <a:pt x="1136565" y="697148"/>
                </a:cubicBezTo>
                <a:cubicBezTo>
                  <a:pt x="1120675" y="698028"/>
                  <a:pt x="1105430" y="700419"/>
                  <a:pt x="1089818" y="702789"/>
                </a:cubicBezTo>
                <a:lnTo>
                  <a:pt x="1074325" y="705277"/>
                </a:lnTo>
                <a:close/>
                <a:moveTo>
                  <a:pt x="358111" y="453168"/>
                </a:moveTo>
                <a:lnTo>
                  <a:pt x="676852" y="453168"/>
                </a:lnTo>
                <a:lnTo>
                  <a:pt x="676852" y="774258"/>
                </a:lnTo>
                <a:lnTo>
                  <a:pt x="645560" y="771275"/>
                </a:lnTo>
                <a:cubicBezTo>
                  <a:pt x="608353" y="765338"/>
                  <a:pt x="571324" y="756467"/>
                  <a:pt x="536987" y="739656"/>
                </a:cubicBezTo>
                <a:cubicBezTo>
                  <a:pt x="528035" y="735431"/>
                  <a:pt x="523643" y="728904"/>
                  <a:pt x="522018" y="719230"/>
                </a:cubicBezTo>
                <a:cubicBezTo>
                  <a:pt x="518915" y="703573"/>
                  <a:pt x="523129" y="688729"/>
                  <a:pt x="526608" y="673839"/>
                </a:cubicBezTo>
                <a:cubicBezTo>
                  <a:pt x="531200" y="652756"/>
                  <a:pt x="539071" y="632240"/>
                  <a:pt x="539304" y="610156"/>
                </a:cubicBezTo>
                <a:cubicBezTo>
                  <a:pt x="539548" y="593967"/>
                  <a:pt x="533843" y="584782"/>
                  <a:pt x="521244" y="579968"/>
                </a:cubicBezTo>
                <a:cubicBezTo>
                  <a:pt x="518365" y="584949"/>
                  <a:pt x="525682" y="585761"/>
                  <a:pt x="525804" y="589819"/>
                </a:cubicBezTo>
                <a:cubicBezTo>
                  <a:pt x="512772" y="586084"/>
                  <a:pt x="512427" y="585695"/>
                  <a:pt x="509936" y="590332"/>
                </a:cubicBezTo>
                <a:cubicBezTo>
                  <a:pt x="489256" y="627751"/>
                  <a:pt x="472178" y="666492"/>
                  <a:pt x="467009" y="709270"/>
                </a:cubicBezTo>
                <a:cubicBezTo>
                  <a:pt x="463941" y="735600"/>
                  <a:pt x="462386" y="761287"/>
                  <a:pt x="479355" y="785149"/>
                </a:cubicBezTo>
                <a:cubicBezTo>
                  <a:pt x="496003" y="808255"/>
                  <a:pt x="516286" y="826056"/>
                  <a:pt x="540895" y="839332"/>
                </a:cubicBezTo>
                <a:cubicBezTo>
                  <a:pt x="581549" y="861313"/>
                  <a:pt x="626172" y="872486"/>
                  <a:pt x="670841" y="882925"/>
                </a:cubicBezTo>
                <a:lnTo>
                  <a:pt x="676852" y="884343"/>
                </a:lnTo>
                <a:lnTo>
                  <a:pt x="676852" y="1111682"/>
                </a:lnTo>
                <a:lnTo>
                  <a:pt x="663280" y="1123332"/>
                </a:lnTo>
                <a:cubicBezTo>
                  <a:pt x="650226" y="1132117"/>
                  <a:pt x="642865" y="1144194"/>
                  <a:pt x="637206" y="1158583"/>
                </a:cubicBezTo>
                <a:cubicBezTo>
                  <a:pt x="624543" y="1191330"/>
                  <a:pt x="631049" y="1223766"/>
                  <a:pt x="637167" y="1256546"/>
                </a:cubicBezTo>
                <a:cubicBezTo>
                  <a:pt x="639831" y="1270334"/>
                  <a:pt x="644321" y="1282852"/>
                  <a:pt x="651158" y="1293855"/>
                </a:cubicBezTo>
                <a:lnTo>
                  <a:pt x="676852" y="1319676"/>
                </a:lnTo>
                <a:lnTo>
                  <a:pt x="676852" y="1412801"/>
                </a:lnTo>
                <a:lnTo>
                  <a:pt x="358111" y="1412801"/>
                </a:lnTo>
                <a:close/>
                <a:moveTo>
                  <a:pt x="1432432" y="0"/>
                </a:moveTo>
                <a:lnTo>
                  <a:pt x="1751173" y="0"/>
                </a:lnTo>
                <a:lnTo>
                  <a:pt x="1751173" y="1165798"/>
                </a:lnTo>
                <a:lnTo>
                  <a:pt x="1692337" y="1109788"/>
                </a:lnTo>
                <a:cubicBezTo>
                  <a:pt x="1629069" y="1053679"/>
                  <a:pt x="1570584" y="1008137"/>
                  <a:pt x="1531914" y="974108"/>
                </a:cubicBezTo>
                <a:cubicBezTo>
                  <a:pt x="1473908" y="923064"/>
                  <a:pt x="1459972" y="920988"/>
                  <a:pt x="1440528" y="912791"/>
                </a:cubicBezTo>
                <a:lnTo>
                  <a:pt x="1432432" y="908491"/>
                </a:lnTo>
                <a:lnTo>
                  <a:pt x="1432432" y="827424"/>
                </a:lnTo>
                <a:lnTo>
                  <a:pt x="1451232" y="817163"/>
                </a:lnTo>
                <a:cubicBezTo>
                  <a:pt x="1459487" y="809330"/>
                  <a:pt x="1465533" y="799200"/>
                  <a:pt x="1468879" y="786512"/>
                </a:cubicBezTo>
                <a:cubicBezTo>
                  <a:pt x="1476766" y="756605"/>
                  <a:pt x="1468010" y="724448"/>
                  <a:pt x="1447325" y="701978"/>
                </a:cubicBezTo>
                <a:lnTo>
                  <a:pt x="1432432" y="690545"/>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9" name="Google Shape;259;p29"/>
          <p:cNvSpPr txBox="1"/>
          <p:nvPr/>
        </p:nvSpPr>
        <p:spPr>
          <a:xfrm>
            <a:off x="6886475" y="4960725"/>
            <a:ext cx="5386800" cy="507900"/>
          </a:xfrm>
          <a:prstGeom prst="rect">
            <a:avLst/>
          </a:prstGeom>
          <a:noFill/>
          <a:ln>
            <a:noFill/>
          </a:ln>
        </p:spPr>
        <p:txBody>
          <a:bodyPr anchorCtr="0" anchor="t" bIns="45700" lIns="108000" spcFirstLastPara="1" rIns="108000" wrap="square" tIns="45700">
            <a:noAutofit/>
          </a:bodyPr>
          <a:lstStyle/>
          <a:p>
            <a:pPr indent="0" lvl="0" marL="0" marR="0" rtl="0" algn="l">
              <a:spcBef>
                <a:spcPts val="0"/>
              </a:spcBef>
              <a:spcAft>
                <a:spcPts val="0"/>
              </a:spcAft>
              <a:buNone/>
            </a:pPr>
            <a:r>
              <a:rPr b="1" lang="en-US" sz="2700">
                <a:solidFill>
                  <a:schemeClr val="lt1"/>
                </a:solidFill>
              </a:rPr>
              <a:t>Conclusion</a:t>
            </a:r>
            <a:endParaRPr b="1" sz="2700">
              <a:solidFill>
                <a:schemeClr val="lt1"/>
              </a:solidFill>
            </a:endParaRPr>
          </a:p>
          <a:p>
            <a:pPr indent="0" lvl="0" marL="0" marR="0" rtl="0" algn="l">
              <a:spcBef>
                <a:spcPts val="0"/>
              </a:spcBef>
              <a:spcAft>
                <a:spcPts val="0"/>
              </a:spcAft>
              <a:buNone/>
            </a:pPr>
            <a:r>
              <a:t/>
            </a:r>
            <a:endParaRPr b="1" sz="27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24" name="Shape 624"/>
        <p:cNvGrpSpPr/>
        <p:nvPr/>
      </p:nvGrpSpPr>
      <p:grpSpPr>
        <a:xfrm>
          <a:off x="0" y="0"/>
          <a:ext cx="0" cy="0"/>
          <a:chOff x="0" y="0"/>
          <a:chExt cx="0" cy="0"/>
        </a:xfrm>
      </p:grpSpPr>
      <p:sp>
        <p:nvSpPr>
          <p:cNvPr id="625" name="Google Shape;625;p47"/>
          <p:cNvSpPr txBox="1"/>
          <p:nvPr/>
        </p:nvSpPr>
        <p:spPr>
          <a:xfrm>
            <a:off x="7210424" y="2910883"/>
            <a:ext cx="4981575" cy="995209"/>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5867">
                <a:solidFill>
                  <a:schemeClr val="lt1"/>
                </a:solidFill>
                <a:latin typeface="Arial"/>
                <a:ea typeface="Arial"/>
                <a:cs typeface="Arial"/>
                <a:sym typeface="Arial"/>
              </a:rPr>
              <a:t>Thank You</a:t>
            </a:r>
            <a:endParaRPr sz="5867">
              <a:solidFill>
                <a:schemeClr val="lt1"/>
              </a:solidFill>
              <a:latin typeface="Arial"/>
              <a:ea typeface="Arial"/>
              <a:cs typeface="Arial"/>
              <a:sym typeface="Arial"/>
            </a:endParaRPr>
          </a:p>
        </p:txBody>
      </p:sp>
      <p:sp>
        <p:nvSpPr>
          <p:cNvPr id="626" name="Google Shape;626;p47"/>
          <p:cNvSpPr txBox="1"/>
          <p:nvPr/>
        </p:nvSpPr>
        <p:spPr>
          <a:xfrm>
            <a:off x="7210345" y="3809845"/>
            <a:ext cx="4981514" cy="37965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67">
                <a:solidFill>
                  <a:schemeClr val="lt1"/>
                </a:solidFill>
              </a:rPr>
              <a:t>Questions?</a:t>
            </a:r>
            <a:endParaRPr sz="1867">
              <a:solidFill>
                <a:schemeClr val="lt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0" name="Shape 630"/>
        <p:cNvGrpSpPr/>
        <p:nvPr/>
      </p:nvGrpSpPr>
      <p:grpSpPr>
        <a:xfrm>
          <a:off x="0" y="0"/>
          <a:ext cx="0" cy="0"/>
          <a:chOff x="0" y="0"/>
          <a:chExt cx="0" cy="0"/>
        </a:xfrm>
      </p:grpSpPr>
      <p:grpSp>
        <p:nvGrpSpPr>
          <p:cNvPr id="631" name="Google Shape;631;p48"/>
          <p:cNvGrpSpPr/>
          <p:nvPr/>
        </p:nvGrpSpPr>
        <p:grpSpPr>
          <a:xfrm>
            <a:off x="0" y="5595675"/>
            <a:ext cx="12192000" cy="1263265"/>
            <a:chOff x="0" y="5595675"/>
            <a:chExt cx="12192000" cy="1263265"/>
          </a:xfrm>
        </p:grpSpPr>
        <p:sp>
          <p:nvSpPr>
            <p:cNvPr id="632" name="Google Shape;632;p48"/>
            <p:cNvSpPr/>
            <p:nvPr/>
          </p:nvSpPr>
          <p:spPr>
            <a:xfrm>
              <a:off x="0" y="5595675"/>
              <a:ext cx="6662165" cy="1261871"/>
            </a:xfrm>
            <a:custGeom>
              <a:rect b="b" l="l" r="r" t="t"/>
              <a:pathLst>
                <a:path extrusionOk="0" h="1682495" w="8882887">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sp>
          <p:nvSpPr>
            <p:cNvPr id="633" name="Google Shape;633;p48"/>
            <p:cNvSpPr/>
            <p:nvPr/>
          </p:nvSpPr>
          <p:spPr>
            <a:xfrm>
              <a:off x="6570868" y="6276408"/>
              <a:ext cx="3657644" cy="582532"/>
            </a:xfrm>
            <a:custGeom>
              <a:rect b="b" l="l" r="r" t="t"/>
              <a:pathLst>
                <a:path extrusionOk="0" h="1941773" w="12192148">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4" name="Google Shape;634;p48"/>
            <p:cNvSpPr/>
            <p:nvPr/>
          </p:nvSpPr>
          <p:spPr>
            <a:xfrm flipH="1">
              <a:off x="11318872" y="6387731"/>
              <a:ext cx="873128" cy="470270"/>
            </a:xfrm>
            <a:custGeom>
              <a:rect b="b" l="l" r="r" t="t"/>
              <a:pathLst>
                <a:path extrusionOk="0" h="470270" w="873128">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sp>
          <p:nvSpPr>
            <p:cNvPr id="635" name="Google Shape;635;p48"/>
            <p:cNvSpPr/>
            <p:nvPr/>
          </p:nvSpPr>
          <p:spPr>
            <a:xfrm>
              <a:off x="10222614" y="6322479"/>
              <a:ext cx="1674365" cy="535838"/>
            </a:xfrm>
            <a:custGeom>
              <a:rect b="b" l="l" r="r" t="t"/>
              <a:pathLst>
                <a:path extrusionOk="0" h="449340" w="140408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grpSp>
      <p:sp>
        <p:nvSpPr>
          <p:cNvPr id="636" name="Google Shape;636;p48"/>
          <p:cNvSpPr txBox="1"/>
          <p:nvPr/>
        </p:nvSpPr>
        <p:spPr>
          <a:xfrm>
            <a:off x="2568878" y="3487055"/>
            <a:ext cx="7054200" cy="831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800">
                <a:solidFill>
                  <a:schemeClr val="lt1"/>
                </a:solidFill>
              </a:rPr>
              <a:t>Appendix</a:t>
            </a:r>
            <a:endParaRPr sz="4800">
              <a:solidFill>
                <a:schemeClr val="lt1"/>
              </a:solidFill>
              <a:latin typeface="Arial"/>
              <a:ea typeface="Arial"/>
              <a:cs typeface="Arial"/>
              <a:sym typeface="Arial"/>
            </a:endParaRPr>
          </a:p>
        </p:txBody>
      </p:sp>
      <p:grpSp>
        <p:nvGrpSpPr>
          <p:cNvPr id="637" name="Google Shape;637;p48"/>
          <p:cNvGrpSpPr/>
          <p:nvPr/>
        </p:nvGrpSpPr>
        <p:grpSpPr>
          <a:xfrm>
            <a:off x="5293602" y="1717869"/>
            <a:ext cx="1570107" cy="946149"/>
            <a:chOff x="3767143" y="2846931"/>
            <a:chExt cx="1053692" cy="634957"/>
          </a:xfrm>
        </p:grpSpPr>
        <p:sp>
          <p:nvSpPr>
            <p:cNvPr id="638" name="Google Shape;638;p48"/>
            <p:cNvSpPr/>
            <p:nvPr/>
          </p:nvSpPr>
          <p:spPr>
            <a:xfrm>
              <a:off x="3813737" y="2889799"/>
              <a:ext cx="967795" cy="543968"/>
            </a:xfrm>
            <a:custGeom>
              <a:rect b="b" l="l" r="r" t="t"/>
              <a:pathLst>
                <a:path extrusionOk="0" h="543968" w="967795">
                  <a:moveTo>
                    <a:pt x="0" y="543968"/>
                  </a:moveTo>
                  <a:lnTo>
                    <a:pt x="230044" y="233606"/>
                  </a:lnTo>
                  <a:lnTo>
                    <a:pt x="480336" y="430652"/>
                  </a:lnTo>
                  <a:lnTo>
                    <a:pt x="724178" y="280327"/>
                  </a:lnTo>
                  <a:lnTo>
                    <a:pt x="967795" y="0"/>
                  </a:lnTo>
                </a:path>
              </a:pathLst>
            </a:custGeom>
            <a:no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39" name="Google Shape;639;p48"/>
            <p:cNvSpPr/>
            <p:nvPr/>
          </p:nvSpPr>
          <p:spPr>
            <a:xfrm>
              <a:off x="3767143" y="3389488"/>
              <a:ext cx="92400" cy="92400"/>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40" name="Google Shape;640;p48"/>
            <p:cNvSpPr/>
            <p:nvPr/>
          </p:nvSpPr>
          <p:spPr>
            <a:xfrm>
              <a:off x="4000642" y="3081351"/>
              <a:ext cx="92400" cy="92400"/>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41" name="Google Shape;641;p48"/>
            <p:cNvSpPr/>
            <p:nvPr/>
          </p:nvSpPr>
          <p:spPr>
            <a:xfrm>
              <a:off x="4247789" y="3267775"/>
              <a:ext cx="92400" cy="92400"/>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42" name="Google Shape;642;p48"/>
            <p:cNvSpPr/>
            <p:nvPr/>
          </p:nvSpPr>
          <p:spPr>
            <a:xfrm>
              <a:off x="4488112" y="3127624"/>
              <a:ext cx="92400" cy="92400"/>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43" name="Google Shape;643;p48"/>
            <p:cNvSpPr/>
            <p:nvPr/>
          </p:nvSpPr>
          <p:spPr>
            <a:xfrm>
              <a:off x="4728435" y="2846931"/>
              <a:ext cx="92400" cy="92400"/>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644" name="Google Shape;644;p48"/>
          <p:cNvSpPr/>
          <p:nvPr/>
        </p:nvSpPr>
        <p:spPr>
          <a:xfrm>
            <a:off x="5228214" y="2039497"/>
            <a:ext cx="1751173" cy="1412801"/>
          </a:xfrm>
          <a:custGeom>
            <a:rect b="b" l="l" r="r" t="t"/>
            <a:pathLst>
              <a:path extrusionOk="0" h="1412801" w="1751173">
                <a:moveTo>
                  <a:pt x="716218" y="1355596"/>
                </a:moveTo>
                <a:lnTo>
                  <a:pt x="723219" y="1361289"/>
                </a:lnTo>
                <a:cubicBezTo>
                  <a:pt x="732095" y="1364496"/>
                  <a:pt x="742014" y="1364913"/>
                  <a:pt x="752605" y="1363344"/>
                </a:cubicBezTo>
                <a:cubicBezTo>
                  <a:pt x="777523" y="1359329"/>
                  <a:pt x="802153" y="1360084"/>
                  <a:pt x="827317" y="1364186"/>
                </a:cubicBezTo>
                <a:cubicBezTo>
                  <a:pt x="847388" y="1367243"/>
                  <a:pt x="865841" y="1372688"/>
                  <a:pt x="882043" y="1381863"/>
                </a:cubicBezTo>
                <a:lnTo>
                  <a:pt x="913873" y="1412801"/>
                </a:lnTo>
                <a:lnTo>
                  <a:pt x="716218" y="1412801"/>
                </a:lnTo>
                <a:close/>
                <a:moveTo>
                  <a:pt x="716218" y="967749"/>
                </a:moveTo>
                <a:lnTo>
                  <a:pt x="730124" y="992585"/>
                </a:lnTo>
                <a:cubicBezTo>
                  <a:pt x="746827" y="1020849"/>
                  <a:pt x="746627" y="1024152"/>
                  <a:pt x="724456" y="1049695"/>
                </a:cubicBezTo>
                <a:lnTo>
                  <a:pt x="716218" y="1058849"/>
                </a:lnTo>
                <a:close/>
                <a:moveTo>
                  <a:pt x="716218" y="891198"/>
                </a:moveTo>
                <a:lnTo>
                  <a:pt x="734723" y="892319"/>
                </a:lnTo>
                <a:cubicBezTo>
                  <a:pt x="741028" y="891595"/>
                  <a:pt x="746332" y="895231"/>
                  <a:pt x="748523" y="901625"/>
                </a:cubicBezTo>
                <a:cubicBezTo>
                  <a:pt x="749746" y="905750"/>
                  <a:pt x="750836" y="912077"/>
                  <a:pt x="748890" y="913801"/>
                </a:cubicBezTo>
                <a:cubicBezTo>
                  <a:pt x="744221" y="917938"/>
                  <a:pt x="737771" y="914969"/>
                  <a:pt x="732355" y="913168"/>
                </a:cubicBezTo>
                <a:lnTo>
                  <a:pt x="716218" y="908013"/>
                </a:lnTo>
                <a:close/>
                <a:moveTo>
                  <a:pt x="1393066" y="841122"/>
                </a:moveTo>
                <a:lnTo>
                  <a:pt x="1393066" y="884095"/>
                </a:lnTo>
                <a:lnTo>
                  <a:pt x="1348413" y="853981"/>
                </a:lnTo>
                <a:cubicBezTo>
                  <a:pt x="1350681" y="853013"/>
                  <a:pt x="1352215" y="852001"/>
                  <a:pt x="1353727" y="851356"/>
                </a:cubicBezTo>
                <a:close/>
                <a:moveTo>
                  <a:pt x="0" y="818414"/>
                </a:moveTo>
                <a:lnTo>
                  <a:pt x="318741" y="818414"/>
                </a:lnTo>
                <a:lnTo>
                  <a:pt x="318741" y="1412801"/>
                </a:lnTo>
                <a:lnTo>
                  <a:pt x="0" y="1412801"/>
                </a:lnTo>
                <a:close/>
                <a:moveTo>
                  <a:pt x="716218" y="602228"/>
                </a:moveTo>
                <a:lnTo>
                  <a:pt x="1034959" y="602228"/>
                </a:lnTo>
                <a:lnTo>
                  <a:pt x="1034959" y="709706"/>
                </a:lnTo>
                <a:lnTo>
                  <a:pt x="1006499" y="710265"/>
                </a:lnTo>
                <a:cubicBezTo>
                  <a:pt x="946520" y="703319"/>
                  <a:pt x="894314" y="720045"/>
                  <a:pt x="851884" y="763881"/>
                </a:cubicBezTo>
                <a:cubicBezTo>
                  <a:pt x="845223" y="770475"/>
                  <a:pt x="838352" y="774479"/>
                  <a:pt x="828700" y="775736"/>
                </a:cubicBezTo>
                <a:cubicBezTo>
                  <a:pt x="798083" y="779590"/>
                  <a:pt x="767437" y="780865"/>
                  <a:pt x="736876" y="779981"/>
                </a:cubicBezTo>
                <a:lnTo>
                  <a:pt x="716218" y="778011"/>
                </a:lnTo>
                <a:close/>
                <a:moveTo>
                  <a:pt x="1074325" y="469735"/>
                </a:moveTo>
                <a:lnTo>
                  <a:pt x="1393066" y="469735"/>
                </a:lnTo>
                <a:lnTo>
                  <a:pt x="1393066" y="669661"/>
                </a:lnTo>
                <a:lnTo>
                  <a:pt x="1389145" y="667880"/>
                </a:lnTo>
                <a:cubicBezTo>
                  <a:pt x="1290023" y="626153"/>
                  <a:pt x="1190467" y="585505"/>
                  <a:pt x="1113926" y="505370"/>
                </a:cubicBezTo>
                <a:cubicBezTo>
                  <a:pt x="1106643" y="497931"/>
                  <a:pt x="1097692" y="493706"/>
                  <a:pt x="1086705" y="492673"/>
                </a:cubicBezTo>
                <a:cubicBezTo>
                  <a:pt x="1079733" y="492250"/>
                  <a:pt x="1078110" y="494730"/>
                  <a:pt x="1077710" y="501335"/>
                </a:cubicBezTo>
                <a:cubicBezTo>
                  <a:pt x="1077099" y="517504"/>
                  <a:pt x="1085195" y="529779"/>
                  <a:pt x="1095581" y="540720"/>
                </a:cubicBezTo>
                <a:cubicBezTo>
                  <a:pt x="1130554" y="577457"/>
                  <a:pt x="1165961" y="613116"/>
                  <a:pt x="1206427" y="644294"/>
                </a:cubicBezTo>
                <a:cubicBezTo>
                  <a:pt x="1240576" y="670301"/>
                  <a:pt x="1277539" y="692427"/>
                  <a:pt x="1309675" y="721258"/>
                </a:cubicBezTo>
                <a:cubicBezTo>
                  <a:pt x="1314568" y="725606"/>
                  <a:pt x="1320585" y="729654"/>
                  <a:pt x="1323442" y="737193"/>
                </a:cubicBezTo>
                <a:cubicBezTo>
                  <a:pt x="1306196" y="736148"/>
                  <a:pt x="1290072" y="734803"/>
                  <a:pt x="1273905" y="734193"/>
                </a:cubicBezTo>
                <a:cubicBezTo>
                  <a:pt x="1267667" y="733815"/>
                  <a:pt x="1264086" y="732125"/>
                  <a:pt x="1261116" y="726420"/>
                </a:cubicBezTo>
                <a:cubicBezTo>
                  <a:pt x="1252187" y="709674"/>
                  <a:pt x="1237798" y="704015"/>
                  <a:pt x="1219529" y="707697"/>
                </a:cubicBezTo>
                <a:lnTo>
                  <a:pt x="1196812" y="711846"/>
                </a:lnTo>
                <a:cubicBezTo>
                  <a:pt x="1188605" y="713559"/>
                  <a:pt x="1180554" y="712703"/>
                  <a:pt x="1173893" y="707144"/>
                </a:cubicBezTo>
                <a:cubicBezTo>
                  <a:pt x="1163029" y="698015"/>
                  <a:pt x="1150230" y="696503"/>
                  <a:pt x="1136565" y="697148"/>
                </a:cubicBezTo>
                <a:cubicBezTo>
                  <a:pt x="1120675" y="698028"/>
                  <a:pt x="1105430" y="700419"/>
                  <a:pt x="1089818" y="702789"/>
                </a:cubicBezTo>
                <a:lnTo>
                  <a:pt x="1074325" y="705277"/>
                </a:lnTo>
                <a:close/>
                <a:moveTo>
                  <a:pt x="358111" y="453168"/>
                </a:moveTo>
                <a:lnTo>
                  <a:pt x="676852" y="453168"/>
                </a:lnTo>
                <a:lnTo>
                  <a:pt x="676852" y="774258"/>
                </a:lnTo>
                <a:lnTo>
                  <a:pt x="645560" y="771275"/>
                </a:lnTo>
                <a:cubicBezTo>
                  <a:pt x="608353" y="765338"/>
                  <a:pt x="571324" y="756467"/>
                  <a:pt x="536987" y="739656"/>
                </a:cubicBezTo>
                <a:cubicBezTo>
                  <a:pt x="528035" y="735431"/>
                  <a:pt x="523643" y="728904"/>
                  <a:pt x="522018" y="719230"/>
                </a:cubicBezTo>
                <a:cubicBezTo>
                  <a:pt x="518915" y="703573"/>
                  <a:pt x="523129" y="688729"/>
                  <a:pt x="526608" y="673839"/>
                </a:cubicBezTo>
                <a:cubicBezTo>
                  <a:pt x="531200" y="652756"/>
                  <a:pt x="539071" y="632240"/>
                  <a:pt x="539304" y="610156"/>
                </a:cubicBezTo>
                <a:cubicBezTo>
                  <a:pt x="539548" y="593967"/>
                  <a:pt x="533843" y="584782"/>
                  <a:pt x="521244" y="579968"/>
                </a:cubicBezTo>
                <a:cubicBezTo>
                  <a:pt x="518365" y="584949"/>
                  <a:pt x="525682" y="585761"/>
                  <a:pt x="525804" y="589819"/>
                </a:cubicBezTo>
                <a:cubicBezTo>
                  <a:pt x="512772" y="586084"/>
                  <a:pt x="512427" y="585695"/>
                  <a:pt x="509936" y="590332"/>
                </a:cubicBezTo>
                <a:cubicBezTo>
                  <a:pt x="489256" y="627751"/>
                  <a:pt x="472178" y="666492"/>
                  <a:pt x="467009" y="709270"/>
                </a:cubicBezTo>
                <a:cubicBezTo>
                  <a:pt x="463941" y="735600"/>
                  <a:pt x="462386" y="761287"/>
                  <a:pt x="479355" y="785149"/>
                </a:cubicBezTo>
                <a:cubicBezTo>
                  <a:pt x="496003" y="808255"/>
                  <a:pt x="516286" y="826056"/>
                  <a:pt x="540895" y="839332"/>
                </a:cubicBezTo>
                <a:cubicBezTo>
                  <a:pt x="581549" y="861313"/>
                  <a:pt x="626172" y="872486"/>
                  <a:pt x="670841" y="882925"/>
                </a:cubicBezTo>
                <a:lnTo>
                  <a:pt x="676852" y="884343"/>
                </a:lnTo>
                <a:lnTo>
                  <a:pt x="676852" y="1111682"/>
                </a:lnTo>
                <a:lnTo>
                  <a:pt x="663280" y="1123332"/>
                </a:lnTo>
                <a:cubicBezTo>
                  <a:pt x="650226" y="1132117"/>
                  <a:pt x="642865" y="1144194"/>
                  <a:pt x="637206" y="1158583"/>
                </a:cubicBezTo>
                <a:cubicBezTo>
                  <a:pt x="624543" y="1191330"/>
                  <a:pt x="631049" y="1223766"/>
                  <a:pt x="637167" y="1256546"/>
                </a:cubicBezTo>
                <a:cubicBezTo>
                  <a:pt x="639831" y="1270334"/>
                  <a:pt x="644321" y="1282852"/>
                  <a:pt x="651158" y="1293855"/>
                </a:cubicBezTo>
                <a:lnTo>
                  <a:pt x="676852" y="1319676"/>
                </a:lnTo>
                <a:lnTo>
                  <a:pt x="676852" y="1412801"/>
                </a:lnTo>
                <a:lnTo>
                  <a:pt x="358111" y="1412801"/>
                </a:lnTo>
                <a:close/>
                <a:moveTo>
                  <a:pt x="1432432" y="0"/>
                </a:moveTo>
                <a:lnTo>
                  <a:pt x="1751173" y="0"/>
                </a:lnTo>
                <a:lnTo>
                  <a:pt x="1751173" y="1165798"/>
                </a:lnTo>
                <a:lnTo>
                  <a:pt x="1692337" y="1109788"/>
                </a:lnTo>
                <a:cubicBezTo>
                  <a:pt x="1629069" y="1053679"/>
                  <a:pt x="1570584" y="1008137"/>
                  <a:pt x="1531914" y="974108"/>
                </a:cubicBezTo>
                <a:cubicBezTo>
                  <a:pt x="1473908" y="923064"/>
                  <a:pt x="1459972" y="920988"/>
                  <a:pt x="1440528" y="912791"/>
                </a:cubicBezTo>
                <a:lnTo>
                  <a:pt x="1432432" y="908491"/>
                </a:lnTo>
                <a:lnTo>
                  <a:pt x="1432432" y="827424"/>
                </a:lnTo>
                <a:lnTo>
                  <a:pt x="1451232" y="817163"/>
                </a:lnTo>
                <a:cubicBezTo>
                  <a:pt x="1459487" y="809330"/>
                  <a:pt x="1465533" y="799200"/>
                  <a:pt x="1468879" y="786512"/>
                </a:cubicBezTo>
                <a:cubicBezTo>
                  <a:pt x="1476766" y="756605"/>
                  <a:pt x="1468010" y="724448"/>
                  <a:pt x="1447325" y="701978"/>
                </a:cubicBezTo>
                <a:lnTo>
                  <a:pt x="1432432" y="690545"/>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8" name="Shape 648"/>
        <p:cNvGrpSpPr/>
        <p:nvPr/>
      </p:nvGrpSpPr>
      <p:grpSpPr>
        <a:xfrm>
          <a:off x="0" y="0"/>
          <a:ext cx="0" cy="0"/>
          <a:chOff x="0" y="0"/>
          <a:chExt cx="0" cy="0"/>
        </a:xfrm>
      </p:grpSpPr>
      <p:sp>
        <p:nvSpPr>
          <p:cNvPr id="649" name="Google Shape;649;p49"/>
          <p:cNvSpPr txBox="1"/>
          <p:nvPr>
            <p:ph idx="1" type="body"/>
          </p:nvPr>
        </p:nvSpPr>
        <p:spPr>
          <a:xfrm>
            <a:off x="497229" y="555809"/>
            <a:ext cx="11573100" cy="7242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262626"/>
              </a:buClr>
              <a:buSzPts val="4995"/>
              <a:buNone/>
            </a:pPr>
            <a:r>
              <a:rPr lang="en-US" sz="4995">
                <a:solidFill>
                  <a:srgbClr val="FFFFFF"/>
                </a:solidFill>
              </a:rPr>
              <a:t>Topic Modeling</a:t>
            </a:r>
            <a:endParaRPr>
              <a:solidFill>
                <a:srgbClr val="FFFFFF"/>
              </a:solidFill>
            </a:endParaRPr>
          </a:p>
        </p:txBody>
      </p:sp>
      <p:sp>
        <p:nvSpPr>
          <p:cNvPr id="650" name="Google Shape;650;p49"/>
          <p:cNvSpPr/>
          <p:nvPr/>
        </p:nvSpPr>
        <p:spPr>
          <a:xfrm>
            <a:off x="10028814" y="93822"/>
            <a:ext cx="1751173" cy="1412801"/>
          </a:xfrm>
          <a:custGeom>
            <a:rect b="b" l="l" r="r" t="t"/>
            <a:pathLst>
              <a:path extrusionOk="0" h="1412801" w="1751173">
                <a:moveTo>
                  <a:pt x="716218" y="1355596"/>
                </a:moveTo>
                <a:lnTo>
                  <a:pt x="723219" y="1361289"/>
                </a:lnTo>
                <a:cubicBezTo>
                  <a:pt x="732095" y="1364496"/>
                  <a:pt x="742014" y="1364913"/>
                  <a:pt x="752605" y="1363344"/>
                </a:cubicBezTo>
                <a:cubicBezTo>
                  <a:pt x="777523" y="1359329"/>
                  <a:pt x="802153" y="1360084"/>
                  <a:pt x="827317" y="1364186"/>
                </a:cubicBezTo>
                <a:cubicBezTo>
                  <a:pt x="847388" y="1367243"/>
                  <a:pt x="865841" y="1372688"/>
                  <a:pt x="882043" y="1381863"/>
                </a:cubicBezTo>
                <a:lnTo>
                  <a:pt x="913873" y="1412801"/>
                </a:lnTo>
                <a:lnTo>
                  <a:pt x="716218" y="1412801"/>
                </a:lnTo>
                <a:close/>
                <a:moveTo>
                  <a:pt x="716218" y="967749"/>
                </a:moveTo>
                <a:lnTo>
                  <a:pt x="730124" y="992585"/>
                </a:lnTo>
                <a:cubicBezTo>
                  <a:pt x="746827" y="1020849"/>
                  <a:pt x="746627" y="1024152"/>
                  <a:pt x="724456" y="1049695"/>
                </a:cubicBezTo>
                <a:lnTo>
                  <a:pt x="716218" y="1058849"/>
                </a:lnTo>
                <a:close/>
                <a:moveTo>
                  <a:pt x="716218" y="891198"/>
                </a:moveTo>
                <a:lnTo>
                  <a:pt x="734723" y="892319"/>
                </a:lnTo>
                <a:cubicBezTo>
                  <a:pt x="741028" y="891595"/>
                  <a:pt x="746332" y="895231"/>
                  <a:pt x="748523" y="901625"/>
                </a:cubicBezTo>
                <a:cubicBezTo>
                  <a:pt x="749746" y="905750"/>
                  <a:pt x="750836" y="912077"/>
                  <a:pt x="748890" y="913801"/>
                </a:cubicBezTo>
                <a:cubicBezTo>
                  <a:pt x="744221" y="917938"/>
                  <a:pt x="737771" y="914969"/>
                  <a:pt x="732355" y="913168"/>
                </a:cubicBezTo>
                <a:lnTo>
                  <a:pt x="716218" y="908013"/>
                </a:lnTo>
                <a:close/>
                <a:moveTo>
                  <a:pt x="1393066" y="841122"/>
                </a:moveTo>
                <a:lnTo>
                  <a:pt x="1393066" y="884095"/>
                </a:lnTo>
                <a:lnTo>
                  <a:pt x="1348413" y="853981"/>
                </a:lnTo>
                <a:cubicBezTo>
                  <a:pt x="1350681" y="853013"/>
                  <a:pt x="1352215" y="852001"/>
                  <a:pt x="1353727" y="851356"/>
                </a:cubicBezTo>
                <a:close/>
                <a:moveTo>
                  <a:pt x="0" y="818414"/>
                </a:moveTo>
                <a:lnTo>
                  <a:pt x="318741" y="818414"/>
                </a:lnTo>
                <a:lnTo>
                  <a:pt x="318741" y="1412801"/>
                </a:lnTo>
                <a:lnTo>
                  <a:pt x="0" y="1412801"/>
                </a:lnTo>
                <a:close/>
                <a:moveTo>
                  <a:pt x="716218" y="602228"/>
                </a:moveTo>
                <a:lnTo>
                  <a:pt x="1034959" y="602228"/>
                </a:lnTo>
                <a:lnTo>
                  <a:pt x="1034959" y="709706"/>
                </a:lnTo>
                <a:lnTo>
                  <a:pt x="1006499" y="710265"/>
                </a:lnTo>
                <a:cubicBezTo>
                  <a:pt x="946520" y="703319"/>
                  <a:pt x="894314" y="720045"/>
                  <a:pt x="851884" y="763881"/>
                </a:cubicBezTo>
                <a:cubicBezTo>
                  <a:pt x="845223" y="770475"/>
                  <a:pt x="838352" y="774479"/>
                  <a:pt x="828700" y="775736"/>
                </a:cubicBezTo>
                <a:cubicBezTo>
                  <a:pt x="798083" y="779590"/>
                  <a:pt x="767437" y="780865"/>
                  <a:pt x="736876" y="779981"/>
                </a:cubicBezTo>
                <a:lnTo>
                  <a:pt x="716218" y="778011"/>
                </a:lnTo>
                <a:close/>
                <a:moveTo>
                  <a:pt x="1074325" y="469735"/>
                </a:moveTo>
                <a:lnTo>
                  <a:pt x="1393066" y="469735"/>
                </a:lnTo>
                <a:lnTo>
                  <a:pt x="1393066" y="669661"/>
                </a:lnTo>
                <a:lnTo>
                  <a:pt x="1389145" y="667880"/>
                </a:lnTo>
                <a:cubicBezTo>
                  <a:pt x="1290023" y="626153"/>
                  <a:pt x="1190467" y="585505"/>
                  <a:pt x="1113926" y="505370"/>
                </a:cubicBezTo>
                <a:cubicBezTo>
                  <a:pt x="1106643" y="497931"/>
                  <a:pt x="1097692" y="493706"/>
                  <a:pt x="1086705" y="492673"/>
                </a:cubicBezTo>
                <a:cubicBezTo>
                  <a:pt x="1079733" y="492250"/>
                  <a:pt x="1078110" y="494730"/>
                  <a:pt x="1077710" y="501335"/>
                </a:cubicBezTo>
                <a:cubicBezTo>
                  <a:pt x="1077099" y="517504"/>
                  <a:pt x="1085195" y="529779"/>
                  <a:pt x="1095581" y="540720"/>
                </a:cubicBezTo>
                <a:cubicBezTo>
                  <a:pt x="1130554" y="577457"/>
                  <a:pt x="1165961" y="613116"/>
                  <a:pt x="1206427" y="644294"/>
                </a:cubicBezTo>
                <a:cubicBezTo>
                  <a:pt x="1240576" y="670301"/>
                  <a:pt x="1277539" y="692427"/>
                  <a:pt x="1309675" y="721258"/>
                </a:cubicBezTo>
                <a:cubicBezTo>
                  <a:pt x="1314568" y="725606"/>
                  <a:pt x="1320585" y="729654"/>
                  <a:pt x="1323442" y="737193"/>
                </a:cubicBezTo>
                <a:cubicBezTo>
                  <a:pt x="1306196" y="736148"/>
                  <a:pt x="1290072" y="734803"/>
                  <a:pt x="1273905" y="734193"/>
                </a:cubicBezTo>
                <a:cubicBezTo>
                  <a:pt x="1267667" y="733815"/>
                  <a:pt x="1264086" y="732125"/>
                  <a:pt x="1261116" y="726420"/>
                </a:cubicBezTo>
                <a:cubicBezTo>
                  <a:pt x="1252187" y="709674"/>
                  <a:pt x="1237798" y="704015"/>
                  <a:pt x="1219529" y="707697"/>
                </a:cubicBezTo>
                <a:lnTo>
                  <a:pt x="1196812" y="711846"/>
                </a:lnTo>
                <a:cubicBezTo>
                  <a:pt x="1188605" y="713559"/>
                  <a:pt x="1180554" y="712703"/>
                  <a:pt x="1173893" y="707144"/>
                </a:cubicBezTo>
                <a:cubicBezTo>
                  <a:pt x="1163029" y="698015"/>
                  <a:pt x="1150230" y="696503"/>
                  <a:pt x="1136565" y="697148"/>
                </a:cubicBezTo>
                <a:cubicBezTo>
                  <a:pt x="1120675" y="698028"/>
                  <a:pt x="1105430" y="700419"/>
                  <a:pt x="1089818" y="702789"/>
                </a:cubicBezTo>
                <a:lnTo>
                  <a:pt x="1074325" y="705277"/>
                </a:lnTo>
                <a:close/>
                <a:moveTo>
                  <a:pt x="358111" y="453168"/>
                </a:moveTo>
                <a:lnTo>
                  <a:pt x="676852" y="453168"/>
                </a:lnTo>
                <a:lnTo>
                  <a:pt x="676852" y="774258"/>
                </a:lnTo>
                <a:lnTo>
                  <a:pt x="645560" y="771275"/>
                </a:lnTo>
                <a:cubicBezTo>
                  <a:pt x="608353" y="765338"/>
                  <a:pt x="571324" y="756467"/>
                  <a:pt x="536987" y="739656"/>
                </a:cubicBezTo>
                <a:cubicBezTo>
                  <a:pt x="528035" y="735431"/>
                  <a:pt x="523643" y="728904"/>
                  <a:pt x="522018" y="719230"/>
                </a:cubicBezTo>
                <a:cubicBezTo>
                  <a:pt x="518915" y="703573"/>
                  <a:pt x="523129" y="688729"/>
                  <a:pt x="526608" y="673839"/>
                </a:cubicBezTo>
                <a:cubicBezTo>
                  <a:pt x="531200" y="652756"/>
                  <a:pt x="539071" y="632240"/>
                  <a:pt x="539304" y="610156"/>
                </a:cubicBezTo>
                <a:cubicBezTo>
                  <a:pt x="539548" y="593967"/>
                  <a:pt x="533843" y="584782"/>
                  <a:pt x="521244" y="579968"/>
                </a:cubicBezTo>
                <a:cubicBezTo>
                  <a:pt x="518365" y="584949"/>
                  <a:pt x="525682" y="585761"/>
                  <a:pt x="525804" y="589819"/>
                </a:cubicBezTo>
                <a:cubicBezTo>
                  <a:pt x="512772" y="586084"/>
                  <a:pt x="512427" y="585695"/>
                  <a:pt x="509936" y="590332"/>
                </a:cubicBezTo>
                <a:cubicBezTo>
                  <a:pt x="489256" y="627751"/>
                  <a:pt x="472178" y="666492"/>
                  <a:pt x="467009" y="709270"/>
                </a:cubicBezTo>
                <a:cubicBezTo>
                  <a:pt x="463941" y="735600"/>
                  <a:pt x="462386" y="761287"/>
                  <a:pt x="479355" y="785149"/>
                </a:cubicBezTo>
                <a:cubicBezTo>
                  <a:pt x="496003" y="808255"/>
                  <a:pt x="516286" y="826056"/>
                  <a:pt x="540895" y="839332"/>
                </a:cubicBezTo>
                <a:cubicBezTo>
                  <a:pt x="581549" y="861313"/>
                  <a:pt x="626172" y="872486"/>
                  <a:pt x="670841" y="882925"/>
                </a:cubicBezTo>
                <a:lnTo>
                  <a:pt x="676852" y="884343"/>
                </a:lnTo>
                <a:lnTo>
                  <a:pt x="676852" y="1111682"/>
                </a:lnTo>
                <a:lnTo>
                  <a:pt x="663280" y="1123332"/>
                </a:lnTo>
                <a:cubicBezTo>
                  <a:pt x="650226" y="1132117"/>
                  <a:pt x="642865" y="1144194"/>
                  <a:pt x="637206" y="1158583"/>
                </a:cubicBezTo>
                <a:cubicBezTo>
                  <a:pt x="624543" y="1191330"/>
                  <a:pt x="631049" y="1223766"/>
                  <a:pt x="637167" y="1256546"/>
                </a:cubicBezTo>
                <a:cubicBezTo>
                  <a:pt x="639831" y="1270334"/>
                  <a:pt x="644321" y="1282852"/>
                  <a:pt x="651158" y="1293855"/>
                </a:cubicBezTo>
                <a:lnTo>
                  <a:pt x="676852" y="1319676"/>
                </a:lnTo>
                <a:lnTo>
                  <a:pt x="676852" y="1412801"/>
                </a:lnTo>
                <a:lnTo>
                  <a:pt x="358111" y="1412801"/>
                </a:lnTo>
                <a:close/>
                <a:moveTo>
                  <a:pt x="1432432" y="0"/>
                </a:moveTo>
                <a:lnTo>
                  <a:pt x="1751173" y="0"/>
                </a:lnTo>
                <a:lnTo>
                  <a:pt x="1751173" y="1165798"/>
                </a:lnTo>
                <a:lnTo>
                  <a:pt x="1692337" y="1109788"/>
                </a:lnTo>
                <a:cubicBezTo>
                  <a:pt x="1629069" y="1053679"/>
                  <a:pt x="1570584" y="1008137"/>
                  <a:pt x="1531914" y="974108"/>
                </a:cubicBezTo>
                <a:cubicBezTo>
                  <a:pt x="1473908" y="923064"/>
                  <a:pt x="1459972" y="920988"/>
                  <a:pt x="1440528" y="912791"/>
                </a:cubicBezTo>
                <a:lnTo>
                  <a:pt x="1432432" y="908491"/>
                </a:lnTo>
                <a:lnTo>
                  <a:pt x="1432432" y="827424"/>
                </a:lnTo>
                <a:lnTo>
                  <a:pt x="1451232" y="817163"/>
                </a:lnTo>
                <a:cubicBezTo>
                  <a:pt x="1459487" y="809330"/>
                  <a:pt x="1465533" y="799200"/>
                  <a:pt x="1468879" y="786512"/>
                </a:cubicBezTo>
                <a:cubicBezTo>
                  <a:pt x="1476766" y="756605"/>
                  <a:pt x="1468010" y="724448"/>
                  <a:pt x="1447325" y="701978"/>
                </a:cubicBezTo>
                <a:lnTo>
                  <a:pt x="1432432" y="690545"/>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651" name="Google Shape;651;p49"/>
          <p:cNvGrpSpPr/>
          <p:nvPr/>
        </p:nvGrpSpPr>
        <p:grpSpPr>
          <a:xfrm>
            <a:off x="0" y="5595675"/>
            <a:ext cx="12192000" cy="1263265"/>
            <a:chOff x="0" y="5595675"/>
            <a:chExt cx="12192000" cy="1263265"/>
          </a:xfrm>
        </p:grpSpPr>
        <p:sp>
          <p:nvSpPr>
            <p:cNvPr id="652" name="Google Shape;652;p49"/>
            <p:cNvSpPr/>
            <p:nvPr/>
          </p:nvSpPr>
          <p:spPr>
            <a:xfrm>
              <a:off x="0" y="5595675"/>
              <a:ext cx="6662165" cy="1261871"/>
            </a:xfrm>
            <a:custGeom>
              <a:rect b="b" l="l" r="r" t="t"/>
              <a:pathLst>
                <a:path extrusionOk="0" h="1682495" w="8882887">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sp>
          <p:nvSpPr>
            <p:cNvPr id="653" name="Google Shape;653;p49"/>
            <p:cNvSpPr/>
            <p:nvPr/>
          </p:nvSpPr>
          <p:spPr>
            <a:xfrm>
              <a:off x="6570868" y="6276408"/>
              <a:ext cx="3657644" cy="582532"/>
            </a:xfrm>
            <a:custGeom>
              <a:rect b="b" l="l" r="r" t="t"/>
              <a:pathLst>
                <a:path extrusionOk="0" h="1941773" w="12192148">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Arial"/>
                <a:ea typeface="Arial"/>
                <a:cs typeface="Arial"/>
                <a:sym typeface="Arial"/>
              </a:endParaRPr>
            </a:p>
          </p:txBody>
        </p:sp>
        <p:sp>
          <p:nvSpPr>
            <p:cNvPr id="654" name="Google Shape;654;p49"/>
            <p:cNvSpPr/>
            <p:nvPr/>
          </p:nvSpPr>
          <p:spPr>
            <a:xfrm flipH="1">
              <a:off x="11318872" y="6387731"/>
              <a:ext cx="873128" cy="470270"/>
            </a:xfrm>
            <a:custGeom>
              <a:rect b="b" l="l" r="r" t="t"/>
              <a:pathLst>
                <a:path extrusionOk="0" h="470270" w="873128">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sp>
          <p:nvSpPr>
            <p:cNvPr id="655" name="Google Shape;655;p49"/>
            <p:cNvSpPr/>
            <p:nvPr/>
          </p:nvSpPr>
          <p:spPr>
            <a:xfrm>
              <a:off x="10222614" y="6322479"/>
              <a:ext cx="1674365" cy="535838"/>
            </a:xfrm>
            <a:custGeom>
              <a:rect b="b" l="l" r="r" t="t"/>
              <a:pathLst>
                <a:path extrusionOk="0" h="449340" w="140408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grpSp>
      <p:grpSp>
        <p:nvGrpSpPr>
          <p:cNvPr id="656" name="Google Shape;656;p49"/>
          <p:cNvGrpSpPr/>
          <p:nvPr/>
        </p:nvGrpSpPr>
        <p:grpSpPr>
          <a:xfrm>
            <a:off x="0" y="5595675"/>
            <a:ext cx="12192000" cy="1263265"/>
            <a:chOff x="0" y="5595675"/>
            <a:chExt cx="12192000" cy="1263265"/>
          </a:xfrm>
        </p:grpSpPr>
        <p:sp>
          <p:nvSpPr>
            <p:cNvPr id="657" name="Google Shape;657;p49"/>
            <p:cNvSpPr/>
            <p:nvPr/>
          </p:nvSpPr>
          <p:spPr>
            <a:xfrm>
              <a:off x="0" y="5595675"/>
              <a:ext cx="6662165" cy="1261871"/>
            </a:xfrm>
            <a:custGeom>
              <a:rect b="b" l="l" r="r" t="t"/>
              <a:pathLst>
                <a:path extrusionOk="0" h="1682495" w="8882887">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sp>
          <p:nvSpPr>
            <p:cNvPr id="658" name="Google Shape;658;p49"/>
            <p:cNvSpPr/>
            <p:nvPr/>
          </p:nvSpPr>
          <p:spPr>
            <a:xfrm>
              <a:off x="6570868" y="6276408"/>
              <a:ext cx="3657644" cy="582532"/>
            </a:xfrm>
            <a:custGeom>
              <a:rect b="b" l="l" r="r" t="t"/>
              <a:pathLst>
                <a:path extrusionOk="0" h="1941773" w="12192148">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Arial"/>
                <a:ea typeface="Arial"/>
                <a:cs typeface="Arial"/>
                <a:sym typeface="Arial"/>
              </a:endParaRPr>
            </a:p>
          </p:txBody>
        </p:sp>
        <p:sp>
          <p:nvSpPr>
            <p:cNvPr id="659" name="Google Shape;659;p49"/>
            <p:cNvSpPr/>
            <p:nvPr/>
          </p:nvSpPr>
          <p:spPr>
            <a:xfrm flipH="1">
              <a:off x="11318872" y="6387731"/>
              <a:ext cx="873128" cy="470270"/>
            </a:xfrm>
            <a:custGeom>
              <a:rect b="b" l="l" r="r" t="t"/>
              <a:pathLst>
                <a:path extrusionOk="0" h="470270" w="873128">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sp>
          <p:nvSpPr>
            <p:cNvPr id="660" name="Google Shape;660;p49"/>
            <p:cNvSpPr/>
            <p:nvPr/>
          </p:nvSpPr>
          <p:spPr>
            <a:xfrm>
              <a:off x="10222614" y="6322479"/>
              <a:ext cx="1674365" cy="535838"/>
            </a:xfrm>
            <a:custGeom>
              <a:rect b="b" l="l" r="r" t="t"/>
              <a:pathLst>
                <a:path extrusionOk="0" h="449340" w="140408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grpSp>
      <p:pic>
        <p:nvPicPr>
          <p:cNvPr id="661" name="Google Shape;661;p49"/>
          <p:cNvPicPr preferRelativeResize="0"/>
          <p:nvPr/>
        </p:nvPicPr>
        <p:blipFill>
          <a:blip r:embed="rId3">
            <a:alphaModFix amt="94000"/>
          </a:blip>
          <a:stretch>
            <a:fillRect/>
          </a:stretch>
        </p:blipFill>
        <p:spPr>
          <a:xfrm>
            <a:off x="799075" y="1735225"/>
            <a:ext cx="10472052" cy="387578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5" name="Shape 665"/>
        <p:cNvGrpSpPr/>
        <p:nvPr/>
      </p:nvGrpSpPr>
      <p:grpSpPr>
        <a:xfrm>
          <a:off x="0" y="0"/>
          <a:ext cx="0" cy="0"/>
          <a:chOff x="0" y="0"/>
          <a:chExt cx="0" cy="0"/>
        </a:xfrm>
      </p:grpSpPr>
      <p:sp>
        <p:nvSpPr>
          <p:cNvPr id="666" name="Google Shape;666;p50"/>
          <p:cNvSpPr txBox="1"/>
          <p:nvPr>
            <p:ph idx="1" type="body"/>
          </p:nvPr>
        </p:nvSpPr>
        <p:spPr>
          <a:xfrm>
            <a:off x="497229" y="555809"/>
            <a:ext cx="11573100" cy="7242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262626"/>
              </a:buClr>
              <a:buSzPts val="4995"/>
              <a:buNone/>
            </a:pPr>
            <a:r>
              <a:rPr lang="en-US" sz="4995">
                <a:solidFill>
                  <a:srgbClr val="FFFFFF"/>
                </a:solidFill>
              </a:rPr>
              <a:t>TF-IDF Scores</a:t>
            </a:r>
            <a:endParaRPr>
              <a:solidFill>
                <a:srgbClr val="FFFFFF"/>
              </a:solidFill>
            </a:endParaRPr>
          </a:p>
        </p:txBody>
      </p:sp>
      <p:sp>
        <p:nvSpPr>
          <p:cNvPr id="667" name="Google Shape;667;p50"/>
          <p:cNvSpPr/>
          <p:nvPr/>
        </p:nvSpPr>
        <p:spPr>
          <a:xfrm>
            <a:off x="10028814" y="93822"/>
            <a:ext cx="1751173" cy="1412801"/>
          </a:xfrm>
          <a:custGeom>
            <a:rect b="b" l="l" r="r" t="t"/>
            <a:pathLst>
              <a:path extrusionOk="0" h="1412801" w="1751173">
                <a:moveTo>
                  <a:pt x="716218" y="1355596"/>
                </a:moveTo>
                <a:lnTo>
                  <a:pt x="723219" y="1361289"/>
                </a:lnTo>
                <a:cubicBezTo>
                  <a:pt x="732095" y="1364496"/>
                  <a:pt x="742014" y="1364913"/>
                  <a:pt x="752605" y="1363344"/>
                </a:cubicBezTo>
                <a:cubicBezTo>
                  <a:pt x="777523" y="1359329"/>
                  <a:pt x="802153" y="1360084"/>
                  <a:pt x="827317" y="1364186"/>
                </a:cubicBezTo>
                <a:cubicBezTo>
                  <a:pt x="847388" y="1367243"/>
                  <a:pt x="865841" y="1372688"/>
                  <a:pt x="882043" y="1381863"/>
                </a:cubicBezTo>
                <a:lnTo>
                  <a:pt x="913873" y="1412801"/>
                </a:lnTo>
                <a:lnTo>
                  <a:pt x="716218" y="1412801"/>
                </a:lnTo>
                <a:close/>
                <a:moveTo>
                  <a:pt x="716218" y="967749"/>
                </a:moveTo>
                <a:lnTo>
                  <a:pt x="730124" y="992585"/>
                </a:lnTo>
                <a:cubicBezTo>
                  <a:pt x="746827" y="1020849"/>
                  <a:pt x="746627" y="1024152"/>
                  <a:pt x="724456" y="1049695"/>
                </a:cubicBezTo>
                <a:lnTo>
                  <a:pt x="716218" y="1058849"/>
                </a:lnTo>
                <a:close/>
                <a:moveTo>
                  <a:pt x="716218" y="891198"/>
                </a:moveTo>
                <a:lnTo>
                  <a:pt x="734723" y="892319"/>
                </a:lnTo>
                <a:cubicBezTo>
                  <a:pt x="741028" y="891595"/>
                  <a:pt x="746332" y="895231"/>
                  <a:pt x="748523" y="901625"/>
                </a:cubicBezTo>
                <a:cubicBezTo>
                  <a:pt x="749746" y="905750"/>
                  <a:pt x="750836" y="912077"/>
                  <a:pt x="748890" y="913801"/>
                </a:cubicBezTo>
                <a:cubicBezTo>
                  <a:pt x="744221" y="917938"/>
                  <a:pt x="737771" y="914969"/>
                  <a:pt x="732355" y="913168"/>
                </a:cubicBezTo>
                <a:lnTo>
                  <a:pt x="716218" y="908013"/>
                </a:lnTo>
                <a:close/>
                <a:moveTo>
                  <a:pt x="1393066" y="841122"/>
                </a:moveTo>
                <a:lnTo>
                  <a:pt x="1393066" y="884095"/>
                </a:lnTo>
                <a:lnTo>
                  <a:pt x="1348413" y="853981"/>
                </a:lnTo>
                <a:cubicBezTo>
                  <a:pt x="1350681" y="853013"/>
                  <a:pt x="1352215" y="852001"/>
                  <a:pt x="1353727" y="851356"/>
                </a:cubicBezTo>
                <a:close/>
                <a:moveTo>
                  <a:pt x="0" y="818414"/>
                </a:moveTo>
                <a:lnTo>
                  <a:pt x="318741" y="818414"/>
                </a:lnTo>
                <a:lnTo>
                  <a:pt x="318741" y="1412801"/>
                </a:lnTo>
                <a:lnTo>
                  <a:pt x="0" y="1412801"/>
                </a:lnTo>
                <a:close/>
                <a:moveTo>
                  <a:pt x="716218" y="602228"/>
                </a:moveTo>
                <a:lnTo>
                  <a:pt x="1034959" y="602228"/>
                </a:lnTo>
                <a:lnTo>
                  <a:pt x="1034959" y="709706"/>
                </a:lnTo>
                <a:lnTo>
                  <a:pt x="1006499" y="710265"/>
                </a:lnTo>
                <a:cubicBezTo>
                  <a:pt x="946520" y="703319"/>
                  <a:pt x="894314" y="720045"/>
                  <a:pt x="851884" y="763881"/>
                </a:cubicBezTo>
                <a:cubicBezTo>
                  <a:pt x="845223" y="770475"/>
                  <a:pt x="838352" y="774479"/>
                  <a:pt x="828700" y="775736"/>
                </a:cubicBezTo>
                <a:cubicBezTo>
                  <a:pt x="798083" y="779590"/>
                  <a:pt x="767437" y="780865"/>
                  <a:pt x="736876" y="779981"/>
                </a:cubicBezTo>
                <a:lnTo>
                  <a:pt x="716218" y="778011"/>
                </a:lnTo>
                <a:close/>
                <a:moveTo>
                  <a:pt x="1074325" y="469735"/>
                </a:moveTo>
                <a:lnTo>
                  <a:pt x="1393066" y="469735"/>
                </a:lnTo>
                <a:lnTo>
                  <a:pt x="1393066" y="669661"/>
                </a:lnTo>
                <a:lnTo>
                  <a:pt x="1389145" y="667880"/>
                </a:lnTo>
                <a:cubicBezTo>
                  <a:pt x="1290023" y="626153"/>
                  <a:pt x="1190467" y="585505"/>
                  <a:pt x="1113926" y="505370"/>
                </a:cubicBezTo>
                <a:cubicBezTo>
                  <a:pt x="1106643" y="497931"/>
                  <a:pt x="1097692" y="493706"/>
                  <a:pt x="1086705" y="492673"/>
                </a:cubicBezTo>
                <a:cubicBezTo>
                  <a:pt x="1079733" y="492250"/>
                  <a:pt x="1078110" y="494730"/>
                  <a:pt x="1077710" y="501335"/>
                </a:cubicBezTo>
                <a:cubicBezTo>
                  <a:pt x="1077099" y="517504"/>
                  <a:pt x="1085195" y="529779"/>
                  <a:pt x="1095581" y="540720"/>
                </a:cubicBezTo>
                <a:cubicBezTo>
                  <a:pt x="1130554" y="577457"/>
                  <a:pt x="1165961" y="613116"/>
                  <a:pt x="1206427" y="644294"/>
                </a:cubicBezTo>
                <a:cubicBezTo>
                  <a:pt x="1240576" y="670301"/>
                  <a:pt x="1277539" y="692427"/>
                  <a:pt x="1309675" y="721258"/>
                </a:cubicBezTo>
                <a:cubicBezTo>
                  <a:pt x="1314568" y="725606"/>
                  <a:pt x="1320585" y="729654"/>
                  <a:pt x="1323442" y="737193"/>
                </a:cubicBezTo>
                <a:cubicBezTo>
                  <a:pt x="1306196" y="736148"/>
                  <a:pt x="1290072" y="734803"/>
                  <a:pt x="1273905" y="734193"/>
                </a:cubicBezTo>
                <a:cubicBezTo>
                  <a:pt x="1267667" y="733815"/>
                  <a:pt x="1264086" y="732125"/>
                  <a:pt x="1261116" y="726420"/>
                </a:cubicBezTo>
                <a:cubicBezTo>
                  <a:pt x="1252187" y="709674"/>
                  <a:pt x="1237798" y="704015"/>
                  <a:pt x="1219529" y="707697"/>
                </a:cubicBezTo>
                <a:lnTo>
                  <a:pt x="1196812" y="711846"/>
                </a:lnTo>
                <a:cubicBezTo>
                  <a:pt x="1188605" y="713559"/>
                  <a:pt x="1180554" y="712703"/>
                  <a:pt x="1173893" y="707144"/>
                </a:cubicBezTo>
                <a:cubicBezTo>
                  <a:pt x="1163029" y="698015"/>
                  <a:pt x="1150230" y="696503"/>
                  <a:pt x="1136565" y="697148"/>
                </a:cubicBezTo>
                <a:cubicBezTo>
                  <a:pt x="1120675" y="698028"/>
                  <a:pt x="1105430" y="700419"/>
                  <a:pt x="1089818" y="702789"/>
                </a:cubicBezTo>
                <a:lnTo>
                  <a:pt x="1074325" y="705277"/>
                </a:lnTo>
                <a:close/>
                <a:moveTo>
                  <a:pt x="358111" y="453168"/>
                </a:moveTo>
                <a:lnTo>
                  <a:pt x="676852" y="453168"/>
                </a:lnTo>
                <a:lnTo>
                  <a:pt x="676852" y="774258"/>
                </a:lnTo>
                <a:lnTo>
                  <a:pt x="645560" y="771275"/>
                </a:lnTo>
                <a:cubicBezTo>
                  <a:pt x="608353" y="765338"/>
                  <a:pt x="571324" y="756467"/>
                  <a:pt x="536987" y="739656"/>
                </a:cubicBezTo>
                <a:cubicBezTo>
                  <a:pt x="528035" y="735431"/>
                  <a:pt x="523643" y="728904"/>
                  <a:pt x="522018" y="719230"/>
                </a:cubicBezTo>
                <a:cubicBezTo>
                  <a:pt x="518915" y="703573"/>
                  <a:pt x="523129" y="688729"/>
                  <a:pt x="526608" y="673839"/>
                </a:cubicBezTo>
                <a:cubicBezTo>
                  <a:pt x="531200" y="652756"/>
                  <a:pt x="539071" y="632240"/>
                  <a:pt x="539304" y="610156"/>
                </a:cubicBezTo>
                <a:cubicBezTo>
                  <a:pt x="539548" y="593967"/>
                  <a:pt x="533843" y="584782"/>
                  <a:pt x="521244" y="579968"/>
                </a:cubicBezTo>
                <a:cubicBezTo>
                  <a:pt x="518365" y="584949"/>
                  <a:pt x="525682" y="585761"/>
                  <a:pt x="525804" y="589819"/>
                </a:cubicBezTo>
                <a:cubicBezTo>
                  <a:pt x="512772" y="586084"/>
                  <a:pt x="512427" y="585695"/>
                  <a:pt x="509936" y="590332"/>
                </a:cubicBezTo>
                <a:cubicBezTo>
                  <a:pt x="489256" y="627751"/>
                  <a:pt x="472178" y="666492"/>
                  <a:pt x="467009" y="709270"/>
                </a:cubicBezTo>
                <a:cubicBezTo>
                  <a:pt x="463941" y="735600"/>
                  <a:pt x="462386" y="761287"/>
                  <a:pt x="479355" y="785149"/>
                </a:cubicBezTo>
                <a:cubicBezTo>
                  <a:pt x="496003" y="808255"/>
                  <a:pt x="516286" y="826056"/>
                  <a:pt x="540895" y="839332"/>
                </a:cubicBezTo>
                <a:cubicBezTo>
                  <a:pt x="581549" y="861313"/>
                  <a:pt x="626172" y="872486"/>
                  <a:pt x="670841" y="882925"/>
                </a:cubicBezTo>
                <a:lnTo>
                  <a:pt x="676852" y="884343"/>
                </a:lnTo>
                <a:lnTo>
                  <a:pt x="676852" y="1111682"/>
                </a:lnTo>
                <a:lnTo>
                  <a:pt x="663280" y="1123332"/>
                </a:lnTo>
                <a:cubicBezTo>
                  <a:pt x="650226" y="1132117"/>
                  <a:pt x="642865" y="1144194"/>
                  <a:pt x="637206" y="1158583"/>
                </a:cubicBezTo>
                <a:cubicBezTo>
                  <a:pt x="624543" y="1191330"/>
                  <a:pt x="631049" y="1223766"/>
                  <a:pt x="637167" y="1256546"/>
                </a:cubicBezTo>
                <a:cubicBezTo>
                  <a:pt x="639831" y="1270334"/>
                  <a:pt x="644321" y="1282852"/>
                  <a:pt x="651158" y="1293855"/>
                </a:cubicBezTo>
                <a:lnTo>
                  <a:pt x="676852" y="1319676"/>
                </a:lnTo>
                <a:lnTo>
                  <a:pt x="676852" y="1412801"/>
                </a:lnTo>
                <a:lnTo>
                  <a:pt x="358111" y="1412801"/>
                </a:lnTo>
                <a:close/>
                <a:moveTo>
                  <a:pt x="1432432" y="0"/>
                </a:moveTo>
                <a:lnTo>
                  <a:pt x="1751173" y="0"/>
                </a:lnTo>
                <a:lnTo>
                  <a:pt x="1751173" y="1165798"/>
                </a:lnTo>
                <a:lnTo>
                  <a:pt x="1692337" y="1109788"/>
                </a:lnTo>
                <a:cubicBezTo>
                  <a:pt x="1629069" y="1053679"/>
                  <a:pt x="1570584" y="1008137"/>
                  <a:pt x="1531914" y="974108"/>
                </a:cubicBezTo>
                <a:cubicBezTo>
                  <a:pt x="1473908" y="923064"/>
                  <a:pt x="1459972" y="920988"/>
                  <a:pt x="1440528" y="912791"/>
                </a:cubicBezTo>
                <a:lnTo>
                  <a:pt x="1432432" y="908491"/>
                </a:lnTo>
                <a:lnTo>
                  <a:pt x="1432432" y="827424"/>
                </a:lnTo>
                <a:lnTo>
                  <a:pt x="1451232" y="817163"/>
                </a:lnTo>
                <a:cubicBezTo>
                  <a:pt x="1459487" y="809330"/>
                  <a:pt x="1465533" y="799200"/>
                  <a:pt x="1468879" y="786512"/>
                </a:cubicBezTo>
                <a:cubicBezTo>
                  <a:pt x="1476766" y="756605"/>
                  <a:pt x="1468010" y="724448"/>
                  <a:pt x="1447325" y="701978"/>
                </a:cubicBezTo>
                <a:lnTo>
                  <a:pt x="1432432" y="690545"/>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668" name="Google Shape;668;p50"/>
          <p:cNvGrpSpPr/>
          <p:nvPr/>
        </p:nvGrpSpPr>
        <p:grpSpPr>
          <a:xfrm>
            <a:off x="0" y="5595675"/>
            <a:ext cx="12192000" cy="1263265"/>
            <a:chOff x="0" y="5595675"/>
            <a:chExt cx="12192000" cy="1263265"/>
          </a:xfrm>
        </p:grpSpPr>
        <p:sp>
          <p:nvSpPr>
            <p:cNvPr id="669" name="Google Shape;669;p50"/>
            <p:cNvSpPr/>
            <p:nvPr/>
          </p:nvSpPr>
          <p:spPr>
            <a:xfrm>
              <a:off x="0" y="5595675"/>
              <a:ext cx="6662165" cy="1261871"/>
            </a:xfrm>
            <a:custGeom>
              <a:rect b="b" l="l" r="r" t="t"/>
              <a:pathLst>
                <a:path extrusionOk="0" h="1682495" w="8882887">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sp>
          <p:nvSpPr>
            <p:cNvPr id="670" name="Google Shape;670;p50"/>
            <p:cNvSpPr/>
            <p:nvPr/>
          </p:nvSpPr>
          <p:spPr>
            <a:xfrm>
              <a:off x="6570868" y="6276408"/>
              <a:ext cx="3657644" cy="582532"/>
            </a:xfrm>
            <a:custGeom>
              <a:rect b="b" l="l" r="r" t="t"/>
              <a:pathLst>
                <a:path extrusionOk="0" h="1941773" w="12192148">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Arial"/>
                <a:ea typeface="Arial"/>
                <a:cs typeface="Arial"/>
                <a:sym typeface="Arial"/>
              </a:endParaRPr>
            </a:p>
          </p:txBody>
        </p:sp>
        <p:sp>
          <p:nvSpPr>
            <p:cNvPr id="671" name="Google Shape;671;p50"/>
            <p:cNvSpPr/>
            <p:nvPr/>
          </p:nvSpPr>
          <p:spPr>
            <a:xfrm flipH="1">
              <a:off x="11318872" y="6387731"/>
              <a:ext cx="873128" cy="470270"/>
            </a:xfrm>
            <a:custGeom>
              <a:rect b="b" l="l" r="r" t="t"/>
              <a:pathLst>
                <a:path extrusionOk="0" h="470270" w="873128">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sp>
          <p:nvSpPr>
            <p:cNvPr id="672" name="Google Shape;672;p50"/>
            <p:cNvSpPr/>
            <p:nvPr/>
          </p:nvSpPr>
          <p:spPr>
            <a:xfrm>
              <a:off x="10222614" y="6322479"/>
              <a:ext cx="1674365" cy="535838"/>
            </a:xfrm>
            <a:custGeom>
              <a:rect b="b" l="l" r="r" t="t"/>
              <a:pathLst>
                <a:path extrusionOk="0" h="449340" w="140408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grpSp>
      <p:grpSp>
        <p:nvGrpSpPr>
          <p:cNvPr id="673" name="Google Shape;673;p50"/>
          <p:cNvGrpSpPr/>
          <p:nvPr/>
        </p:nvGrpSpPr>
        <p:grpSpPr>
          <a:xfrm>
            <a:off x="0" y="5595675"/>
            <a:ext cx="12192000" cy="1263265"/>
            <a:chOff x="0" y="5595675"/>
            <a:chExt cx="12192000" cy="1263265"/>
          </a:xfrm>
        </p:grpSpPr>
        <p:sp>
          <p:nvSpPr>
            <p:cNvPr id="674" name="Google Shape;674;p50"/>
            <p:cNvSpPr/>
            <p:nvPr/>
          </p:nvSpPr>
          <p:spPr>
            <a:xfrm>
              <a:off x="0" y="5595675"/>
              <a:ext cx="6662165" cy="1261871"/>
            </a:xfrm>
            <a:custGeom>
              <a:rect b="b" l="l" r="r" t="t"/>
              <a:pathLst>
                <a:path extrusionOk="0" h="1682495" w="8882887">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sp>
          <p:nvSpPr>
            <p:cNvPr id="675" name="Google Shape;675;p50"/>
            <p:cNvSpPr/>
            <p:nvPr/>
          </p:nvSpPr>
          <p:spPr>
            <a:xfrm>
              <a:off x="6570868" y="6276408"/>
              <a:ext cx="3657644" cy="582532"/>
            </a:xfrm>
            <a:custGeom>
              <a:rect b="b" l="l" r="r" t="t"/>
              <a:pathLst>
                <a:path extrusionOk="0" h="1941773" w="12192148">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Arial"/>
                <a:ea typeface="Arial"/>
                <a:cs typeface="Arial"/>
                <a:sym typeface="Arial"/>
              </a:endParaRPr>
            </a:p>
          </p:txBody>
        </p:sp>
        <p:sp>
          <p:nvSpPr>
            <p:cNvPr id="676" name="Google Shape;676;p50"/>
            <p:cNvSpPr/>
            <p:nvPr/>
          </p:nvSpPr>
          <p:spPr>
            <a:xfrm flipH="1">
              <a:off x="11318872" y="6387731"/>
              <a:ext cx="873128" cy="470270"/>
            </a:xfrm>
            <a:custGeom>
              <a:rect b="b" l="l" r="r" t="t"/>
              <a:pathLst>
                <a:path extrusionOk="0" h="470270" w="873128">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sp>
          <p:nvSpPr>
            <p:cNvPr id="677" name="Google Shape;677;p50"/>
            <p:cNvSpPr/>
            <p:nvPr/>
          </p:nvSpPr>
          <p:spPr>
            <a:xfrm>
              <a:off x="10222614" y="6322479"/>
              <a:ext cx="1674365" cy="535838"/>
            </a:xfrm>
            <a:custGeom>
              <a:rect b="b" l="l" r="r" t="t"/>
              <a:pathLst>
                <a:path extrusionOk="0" h="449340" w="140408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grpSp>
      <p:pic>
        <p:nvPicPr>
          <p:cNvPr id="678" name="Google Shape;678;p50"/>
          <p:cNvPicPr preferRelativeResize="0"/>
          <p:nvPr/>
        </p:nvPicPr>
        <p:blipFill>
          <a:blip r:embed="rId3">
            <a:alphaModFix/>
          </a:blip>
          <a:stretch>
            <a:fillRect/>
          </a:stretch>
        </p:blipFill>
        <p:spPr>
          <a:xfrm>
            <a:off x="268625" y="2065072"/>
            <a:ext cx="5743041" cy="4010866"/>
          </a:xfrm>
          <a:prstGeom prst="rect">
            <a:avLst/>
          </a:prstGeom>
          <a:noFill/>
          <a:ln>
            <a:noFill/>
          </a:ln>
        </p:spPr>
      </p:pic>
      <p:sp>
        <p:nvSpPr>
          <p:cNvPr id="679" name="Google Shape;679;p50"/>
          <p:cNvSpPr txBox="1"/>
          <p:nvPr/>
        </p:nvSpPr>
        <p:spPr>
          <a:xfrm>
            <a:off x="413525" y="1508600"/>
            <a:ext cx="9780000" cy="11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rgbClr val="FFFFFF"/>
                </a:solidFill>
              </a:rPr>
              <a:t>Top 20% of Companies By Returns </a:t>
            </a:r>
            <a:r>
              <a:rPr lang="en-US" sz="2000">
                <a:solidFill>
                  <a:srgbClr val="FFFFFF"/>
                </a:solidFill>
              </a:rPr>
              <a:t>(90-days)</a:t>
            </a:r>
            <a:endParaRPr sz="2000">
              <a:solidFill>
                <a:srgbClr val="FFFFFF"/>
              </a:solidFill>
            </a:endParaRPr>
          </a:p>
        </p:txBody>
      </p:sp>
      <p:sp>
        <p:nvSpPr>
          <p:cNvPr id="680" name="Google Shape;680;p50"/>
          <p:cNvSpPr txBox="1"/>
          <p:nvPr/>
        </p:nvSpPr>
        <p:spPr>
          <a:xfrm>
            <a:off x="6096000" y="1506625"/>
            <a:ext cx="9780000" cy="11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rgbClr val="FFFFFF"/>
                </a:solidFill>
              </a:rPr>
              <a:t>Bottom </a:t>
            </a:r>
            <a:r>
              <a:rPr lang="en-US" sz="2000">
                <a:solidFill>
                  <a:srgbClr val="FFFFFF"/>
                </a:solidFill>
              </a:rPr>
              <a:t>20% of Companies By Returns (90-days)</a:t>
            </a:r>
            <a:endParaRPr sz="2000">
              <a:solidFill>
                <a:srgbClr val="FFFFFF"/>
              </a:solidFill>
            </a:endParaRPr>
          </a:p>
        </p:txBody>
      </p:sp>
      <p:pic>
        <p:nvPicPr>
          <p:cNvPr id="681" name="Google Shape;681;p50"/>
          <p:cNvPicPr preferRelativeResize="0"/>
          <p:nvPr/>
        </p:nvPicPr>
        <p:blipFill>
          <a:blip r:embed="rId4">
            <a:alphaModFix/>
          </a:blip>
          <a:stretch>
            <a:fillRect/>
          </a:stretch>
        </p:blipFill>
        <p:spPr>
          <a:xfrm>
            <a:off x="6183350" y="2065075"/>
            <a:ext cx="5640864" cy="40108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grpSp>
        <p:nvGrpSpPr>
          <p:cNvPr id="264" name="Google Shape;264;p30"/>
          <p:cNvGrpSpPr/>
          <p:nvPr/>
        </p:nvGrpSpPr>
        <p:grpSpPr>
          <a:xfrm>
            <a:off x="0" y="5595675"/>
            <a:ext cx="12192000" cy="1262326"/>
            <a:chOff x="0" y="5595675"/>
            <a:chExt cx="12192000" cy="1262326"/>
          </a:xfrm>
        </p:grpSpPr>
        <p:sp>
          <p:nvSpPr>
            <p:cNvPr id="265" name="Google Shape;265;p30"/>
            <p:cNvSpPr/>
            <p:nvPr/>
          </p:nvSpPr>
          <p:spPr>
            <a:xfrm>
              <a:off x="0" y="5595675"/>
              <a:ext cx="6664569" cy="1262326"/>
            </a:xfrm>
            <a:custGeom>
              <a:rect b="b" l="l" r="r" t="t"/>
              <a:pathLst>
                <a:path extrusionOk="0" h="1682495" w="8882887">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sp>
          <p:nvSpPr>
            <p:cNvPr id="266" name="Google Shape;266;p30"/>
            <p:cNvSpPr/>
            <p:nvPr/>
          </p:nvSpPr>
          <p:spPr>
            <a:xfrm>
              <a:off x="6570868" y="6276408"/>
              <a:ext cx="3651746" cy="581593"/>
            </a:xfrm>
            <a:custGeom>
              <a:rect b="b" l="l" r="r" t="t"/>
              <a:pathLst>
                <a:path extrusionOk="0" h="1941773" w="12192148">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7" name="Google Shape;267;p30"/>
            <p:cNvSpPr/>
            <p:nvPr/>
          </p:nvSpPr>
          <p:spPr>
            <a:xfrm flipH="1">
              <a:off x="11318872" y="6387731"/>
              <a:ext cx="873128" cy="470270"/>
            </a:xfrm>
            <a:custGeom>
              <a:rect b="b" l="l" r="r" t="t"/>
              <a:pathLst>
                <a:path extrusionOk="0" h="470270" w="873128">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sp>
          <p:nvSpPr>
            <p:cNvPr id="268" name="Google Shape;268;p30"/>
            <p:cNvSpPr/>
            <p:nvPr/>
          </p:nvSpPr>
          <p:spPr>
            <a:xfrm>
              <a:off x="10222614" y="6322479"/>
              <a:ext cx="1673378" cy="535522"/>
            </a:xfrm>
            <a:custGeom>
              <a:rect b="b" l="l" r="r" t="t"/>
              <a:pathLst>
                <a:path extrusionOk="0" h="449340" w="140408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grpSp>
      <p:sp>
        <p:nvSpPr>
          <p:cNvPr id="269" name="Google Shape;269;p30"/>
          <p:cNvSpPr txBox="1"/>
          <p:nvPr/>
        </p:nvSpPr>
        <p:spPr>
          <a:xfrm>
            <a:off x="2568878" y="3487055"/>
            <a:ext cx="7054245" cy="83099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800">
                <a:solidFill>
                  <a:schemeClr val="lt1"/>
                </a:solidFill>
              </a:rPr>
              <a:t>Overview</a:t>
            </a:r>
            <a:endParaRPr sz="4800">
              <a:solidFill>
                <a:schemeClr val="lt1"/>
              </a:solidFill>
              <a:latin typeface="Arial"/>
              <a:ea typeface="Arial"/>
              <a:cs typeface="Arial"/>
              <a:sym typeface="Arial"/>
            </a:endParaRPr>
          </a:p>
        </p:txBody>
      </p:sp>
      <p:grpSp>
        <p:nvGrpSpPr>
          <p:cNvPr id="270" name="Google Shape;270;p30"/>
          <p:cNvGrpSpPr/>
          <p:nvPr/>
        </p:nvGrpSpPr>
        <p:grpSpPr>
          <a:xfrm>
            <a:off x="5293641" y="1717900"/>
            <a:ext cx="1570335" cy="946374"/>
            <a:chOff x="3767143" y="2846931"/>
            <a:chExt cx="1053838" cy="635103"/>
          </a:xfrm>
        </p:grpSpPr>
        <p:sp>
          <p:nvSpPr>
            <p:cNvPr id="271" name="Google Shape;271;p30"/>
            <p:cNvSpPr/>
            <p:nvPr/>
          </p:nvSpPr>
          <p:spPr>
            <a:xfrm>
              <a:off x="3813737" y="2889799"/>
              <a:ext cx="967795" cy="543968"/>
            </a:xfrm>
            <a:custGeom>
              <a:rect b="b" l="l" r="r" t="t"/>
              <a:pathLst>
                <a:path extrusionOk="0" h="543968" w="967795">
                  <a:moveTo>
                    <a:pt x="0" y="543968"/>
                  </a:moveTo>
                  <a:lnTo>
                    <a:pt x="230044" y="233606"/>
                  </a:lnTo>
                  <a:lnTo>
                    <a:pt x="480336" y="430652"/>
                  </a:lnTo>
                  <a:lnTo>
                    <a:pt x="724178" y="280327"/>
                  </a:lnTo>
                  <a:lnTo>
                    <a:pt x="967795" y="0"/>
                  </a:lnTo>
                </a:path>
              </a:pathLst>
            </a:custGeom>
            <a:no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2" name="Google Shape;272;p30"/>
            <p:cNvSpPr/>
            <p:nvPr/>
          </p:nvSpPr>
          <p:spPr>
            <a:xfrm>
              <a:off x="3767143" y="3389488"/>
              <a:ext cx="92546" cy="92546"/>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3" name="Google Shape;273;p30"/>
            <p:cNvSpPr/>
            <p:nvPr/>
          </p:nvSpPr>
          <p:spPr>
            <a:xfrm>
              <a:off x="4000642" y="3081351"/>
              <a:ext cx="92546" cy="92546"/>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4" name="Google Shape;274;p30"/>
            <p:cNvSpPr/>
            <p:nvPr/>
          </p:nvSpPr>
          <p:spPr>
            <a:xfrm>
              <a:off x="4247789" y="3267775"/>
              <a:ext cx="92546" cy="92546"/>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5" name="Google Shape;275;p30"/>
            <p:cNvSpPr/>
            <p:nvPr/>
          </p:nvSpPr>
          <p:spPr>
            <a:xfrm>
              <a:off x="4488112" y="3127624"/>
              <a:ext cx="92546" cy="92546"/>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6" name="Google Shape;276;p30"/>
            <p:cNvSpPr/>
            <p:nvPr/>
          </p:nvSpPr>
          <p:spPr>
            <a:xfrm>
              <a:off x="4728435" y="2846931"/>
              <a:ext cx="92546" cy="92546"/>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77" name="Google Shape;277;p30"/>
          <p:cNvSpPr/>
          <p:nvPr/>
        </p:nvSpPr>
        <p:spPr>
          <a:xfrm>
            <a:off x="5228214" y="2039497"/>
            <a:ext cx="1751173" cy="1412801"/>
          </a:xfrm>
          <a:custGeom>
            <a:rect b="b" l="l" r="r" t="t"/>
            <a:pathLst>
              <a:path extrusionOk="0" h="1412801" w="1751173">
                <a:moveTo>
                  <a:pt x="716218" y="1355596"/>
                </a:moveTo>
                <a:lnTo>
                  <a:pt x="723219" y="1361289"/>
                </a:lnTo>
                <a:cubicBezTo>
                  <a:pt x="732095" y="1364496"/>
                  <a:pt x="742014" y="1364913"/>
                  <a:pt x="752605" y="1363344"/>
                </a:cubicBezTo>
                <a:cubicBezTo>
                  <a:pt x="777523" y="1359329"/>
                  <a:pt x="802153" y="1360084"/>
                  <a:pt x="827317" y="1364186"/>
                </a:cubicBezTo>
                <a:cubicBezTo>
                  <a:pt x="847388" y="1367243"/>
                  <a:pt x="865841" y="1372688"/>
                  <a:pt x="882043" y="1381863"/>
                </a:cubicBezTo>
                <a:lnTo>
                  <a:pt x="913873" y="1412801"/>
                </a:lnTo>
                <a:lnTo>
                  <a:pt x="716218" y="1412801"/>
                </a:lnTo>
                <a:close/>
                <a:moveTo>
                  <a:pt x="716218" y="967749"/>
                </a:moveTo>
                <a:lnTo>
                  <a:pt x="730124" y="992585"/>
                </a:lnTo>
                <a:cubicBezTo>
                  <a:pt x="746827" y="1020849"/>
                  <a:pt x="746627" y="1024152"/>
                  <a:pt x="724456" y="1049695"/>
                </a:cubicBezTo>
                <a:lnTo>
                  <a:pt x="716218" y="1058849"/>
                </a:lnTo>
                <a:close/>
                <a:moveTo>
                  <a:pt x="716218" y="891198"/>
                </a:moveTo>
                <a:lnTo>
                  <a:pt x="734723" y="892319"/>
                </a:lnTo>
                <a:cubicBezTo>
                  <a:pt x="741028" y="891595"/>
                  <a:pt x="746332" y="895231"/>
                  <a:pt x="748523" y="901625"/>
                </a:cubicBezTo>
                <a:cubicBezTo>
                  <a:pt x="749746" y="905750"/>
                  <a:pt x="750836" y="912077"/>
                  <a:pt x="748890" y="913801"/>
                </a:cubicBezTo>
                <a:cubicBezTo>
                  <a:pt x="744221" y="917938"/>
                  <a:pt x="737771" y="914969"/>
                  <a:pt x="732355" y="913168"/>
                </a:cubicBezTo>
                <a:lnTo>
                  <a:pt x="716218" y="908013"/>
                </a:lnTo>
                <a:close/>
                <a:moveTo>
                  <a:pt x="1393066" y="841122"/>
                </a:moveTo>
                <a:lnTo>
                  <a:pt x="1393066" y="884095"/>
                </a:lnTo>
                <a:lnTo>
                  <a:pt x="1348413" y="853981"/>
                </a:lnTo>
                <a:cubicBezTo>
                  <a:pt x="1350681" y="853013"/>
                  <a:pt x="1352215" y="852001"/>
                  <a:pt x="1353727" y="851356"/>
                </a:cubicBezTo>
                <a:close/>
                <a:moveTo>
                  <a:pt x="0" y="818414"/>
                </a:moveTo>
                <a:lnTo>
                  <a:pt x="318741" y="818414"/>
                </a:lnTo>
                <a:lnTo>
                  <a:pt x="318741" y="1412801"/>
                </a:lnTo>
                <a:lnTo>
                  <a:pt x="0" y="1412801"/>
                </a:lnTo>
                <a:close/>
                <a:moveTo>
                  <a:pt x="716218" y="602228"/>
                </a:moveTo>
                <a:lnTo>
                  <a:pt x="1034959" y="602228"/>
                </a:lnTo>
                <a:lnTo>
                  <a:pt x="1034959" y="709706"/>
                </a:lnTo>
                <a:lnTo>
                  <a:pt x="1006499" y="710265"/>
                </a:lnTo>
                <a:cubicBezTo>
                  <a:pt x="946520" y="703319"/>
                  <a:pt x="894314" y="720045"/>
                  <a:pt x="851884" y="763881"/>
                </a:cubicBezTo>
                <a:cubicBezTo>
                  <a:pt x="845223" y="770475"/>
                  <a:pt x="838352" y="774479"/>
                  <a:pt x="828700" y="775736"/>
                </a:cubicBezTo>
                <a:cubicBezTo>
                  <a:pt x="798083" y="779590"/>
                  <a:pt x="767437" y="780865"/>
                  <a:pt x="736876" y="779981"/>
                </a:cubicBezTo>
                <a:lnTo>
                  <a:pt x="716218" y="778011"/>
                </a:lnTo>
                <a:close/>
                <a:moveTo>
                  <a:pt x="1074325" y="469735"/>
                </a:moveTo>
                <a:lnTo>
                  <a:pt x="1393066" y="469735"/>
                </a:lnTo>
                <a:lnTo>
                  <a:pt x="1393066" y="669661"/>
                </a:lnTo>
                <a:lnTo>
                  <a:pt x="1389145" y="667880"/>
                </a:lnTo>
                <a:cubicBezTo>
                  <a:pt x="1290023" y="626153"/>
                  <a:pt x="1190467" y="585505"/>
                  <a:pt x="1113926" y="505370"/>
                </a:cubicBezTo>
                <a:cubicBezTo>
                  <a:pt x="1106643" y="497931"/>
                  <a:pt x="1097692" y="493706"/>
                  <a:pt x="1086705" y="492673"/>
                </a:cubicBezTo>
                <a:cubicBezTo>
                  <a:pt x="1079733" y="492250"/>
                  <a:pt x="1078110" y="494730"/>
                  <a:pt x="1077710" y="501335"/>
                </a:cubicBezTo>
                <a:cubicBezTo>
                  <a:pt x="1077099" y="517504"/>
                  <a:pt x="1085195" y="529779"/>
                  <a:pt x="1095581" y="540720"/>
                </a:cubicBezTo>
                <a:cubicBezTo>
                  <a:pt x="1130554" y="577457"/>
                  <a:pt x="1165961" y="613116"/>
                  <a:pt x="1206427" y="644294"/>
                </a:cubicBezTo>
                <a:cubicBezTo>
                  <a:pt x="1240576" y="670301"/>
                  <a:pt x="1277539" y="692427"/>
                  <a:pt x="1309675" y="721258"/>
                </a:cubicBezTo>
                <a:cubicBezTo>
                  <a:pt x="1314568" y="725606"/>
                  <a:pt x="1320585" y="729654"/>
                  <a:pt x="1323442" y="737193"/>
                </a:cubicBezTo>
                <a:cubicBezTo>
                  <a:pt x="1306196" y="736148"/>
                  <a:pt x="1290072" y="734803"/>
                  <a:pt x="1273905" y="734193"/>
                </a:cubicBezTo>
                <a:cubicBezTo>
                  <a:pt x="1267667" y="733815"/>
                  <a:pt x="1264086" y="732125"/>
                  <a:pt x="1261116" y="726420"/>
                </a:cubicBezTo>
                <a:cubicBezTo>
                  <a:pt x="1252187" y="709674"/>
                  <a:pt x="1237798" y="704015"/>
                  <a:pt x="1219529" y="707697"/>
                </a:cubicBezTo>
                <a:lnTo>
                  <a:pt x="1196812" y="711846"/>
                </a:lnTo>
                <a:cubicBezTo>
                  <a:pt x="1188605" y="713559"/>
                  <a:pt x="1180554" y="712703"/>
                  <a:pt x="1173893" y="707144"/>
                </a:cubicBezTo>
                <a:cubicBezTo>
                  <a:pt x="1163029" y="698015"/>
                  <a:pt x="1150230" y="696503"/>
                  <a:pt x="1136565" y="697148"/>
                </a:cubicBezTo>
                <a:cubicBezTo>
                  <a:pt x="1120675" y="698028"/>
                  <a:pt x="1105430" y="700419"/>
                  <a:pt x="1089818" y="702789"/>
                </a:cubicBezTo>
                <a:lnTo>
                  <a:pt x="1074325" y="705277"/>
                </a:lnTo>
                <a:close/>
                <a:moveTo>
                  <a:pt x="358111" y="453168"/>
                </a:moveTo>
                <a:lnTo>
                  <a:pt x="676852" y="453168"/>
                </a:lnTo>
                <a:lnTo>
                  <a:pt x="676852" y="774258"/>
                </a:lnTo>
                <a:lnTo>
                  <a:pt x="645560" y="771275"/>
                </a:lnTo>
                <a:cubicBezTo>
                  <a:pt x="608353" y="765338"/>
                  <a:pt x="571324" y="756467"/>
                  <a:pt x="536987" y="739656"/>
                </a:cubicBezTo>
                <a:cubicBezTo>
                  <a:pt x="528035" y="735431"/>
                  <a:pt x="523643" y="728904"/>
                  <a:pt x="522018" y="719230"/>
                </a:cubicBezTo>
                <a:cubicBezTo>
                  <a:pt x="518915" y="703573"/>
                  <a:pt x="523129" y="688729"/>
                  <a:pt x="526608" y="673839"/>
                </a:cubicBezTo>
                <a:cubicBezTo>
                  <a:pt x="531200" y="652756"/>
                  <a:pt x="539071" y="632240"/>
                  <a:pt x="539304" y="610156"/>
                </a:cubicBezTo>
                <a:cubicBezTo>
                  <a:pt x="539548" y="593967"/>
                  <a:pt x="533843" y="584782"/>
                  <a:pt x="521244" y="579968"/>
                </a:cubicBezTo>
                <a:cubicBezTo>
                  <a:pt x="518365" y="584949"/>
                  <a:pt x="525682" y="585761"/>
                  <a:pt x="525804" y="589819"/>
                </a:cubicBezTo>
                <a:cubicBezTo>
                  <a:pt x="512772" y="586084"/>
                  <a:pt x="512427" y="585695"/>
                  <a:pt x="509936" y="590332"/>
                </a:cubicBezTo>
                <a:cubicBezTo>
                  <a:pt x="489256" y="627751"/>
                  <a:pt x="472178" y="666492"/>
                  <a:pt x="467009" y="709270"/>
                </a:cubicBezTo>
                <a:cubicBezTo>
                  <a:pt x="463941" y="735600"/>
                  <a:pt x="462386" y="761287"/>
                  <a:pt x="479355" y="785149"/>
                </a:cubicBezTo>
                <a:cubicBezTo>
                  <a:pt x="496003" y="808255"/>
                  <a:pt x="516286" y="826056"/>
                  <a:pt x="540895" y="839332"/>
                </a:cubicBezTo>
                <a:cubicBezTo>
                  <a:pt x="581549" y="861313"/>
                  <a:pt x="626172" y="872486"/>
                  <a:pt x="670841" y="882925"/>
                </a:cubicBezTo>
                <a:lnTo>
                  <a:pt x="676852" y="884343"/>
                </a:lnTo>
                <a:lnTo>
                  <a:pt x="676852" y="1111682"/>
                </a:lnTo>
                <a:lnTo>
                  <a:pt x="663280" y="1123332"/>
                </a:lnTo>
                <a:cubicBezTo>
                  <a:pt x="650226" y="1132117"/>
                  <a:pt x="642865" y="1144194"/>
                  <a:pt x="637206" y="1158583"/>
                </a:cubicBezTo>
                <a:cubicBezTo>
                  <a:pt x="624543" y="1191330"/>
                  <a:pt x="631049" y="1223766"/>
                  <a:pt x="637167" y="1256546"/>
                </a:cubicBezTo>
                <a:cubicBezTo>
                  <a:pt x="639831" y="1270334"/>
                  <a:pt x="644321" y="1282852"/>
                  <a:pt x="651158" y="1293855"/>
                </a:cubicBezTo>
                <a:lnTo>
                  <a:pt x="676852" y="1319676"/>
                </a:lnTo>
                <a:lnTo>
                  <a:pt x="676852" y="1412801"/>
                </a:lnTo>
                <a:lnTo>
                  <a:pt x="358111" y="1412801"/>
                </a:lnTo>
                <a:close/>
                <a:moveTo>
                  <a:pt x="1432432" y="0"/>
                </a:moveTo>
                <a:lnTo>
                  <a:pt x="1751173" y="0"/>
                </a:lnTo>
                <a:lnTo>
                  <a:pt x="1751173" y="1165798"/>
                </a:lnTo>
                <a:lnTo>
                  <a:pt x="1692337" y="1109788"/>
                </a:lnTo>
                <a:cubicBezTo>
                  <a:pt x="1629069" y="1053679"/>
                  <a:pt x="1570584" y="1008137"/>
                  <a:pt x="1531914" y="974108"/>
                </a:cubicBezTo>
                <a:cubicBezTo>
                  <a:pt x="1473908" y="923064"/>
                  <a:pt x="1459972" y="920988"/>
                  <a:pt x="1440528" y="912791"/>
                </a:cubicBezTo>
                <a:lnTo>
                  <a:pt x="1432432" y="908491"/>
                </a:lnTo>
                <a:lnTo>
                  <a:pt x="1432432" y="827424"/>
                </a:lnTo>
                <a:lnTo>
                  <a:pt x="1451232" y="817163"/>
                </a:lnTo>
                <a:cubicBezTo>
                  <a:pt x="1459487" y="809330"/>
                  <a:pt x="1465533" y="799200"/>
                  <a:pt x="1468879" y="786512"/>
                </a:cubicBezTo>
                <a:cubicBezTo>
                  <a:pt x="1476766" y="756605"/>
                  <a:pt x="1468010" y="724448"/>
                  <a:pt x="1447325" y="701978"/>
                </a:cubicBezTo>
                <a:lnTo>
                  <a:pt x="1432432" y="690545"/>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grpSp>
        <p:nvGrpSpPr>
          <p:cNvPr id="282" name="Google Shape;282;p31"/>
          <p:cNvGrpSpPr/>
          <p:nvPr/>
        </p:nvGrpSpPr>
        <p:grpSpPr>
          <a:xfrm>
            <a:off x="0" y="5595675"/>
            <a:ext cx="12192000" cy="1263265"/>
            <a:chOff x="0" y="5595675"/>
            <a:chExt cx="12192000" cy="1263265"/>
          </a:xfrm>
        </p:grpSpPr>
        <p:sp>
          <p:nvSpPr>
            <p:cNvPr id="283" name="Google Shape;283;p31"/>
            <p:cNvSpPr/>
            <p:nvPr/>
          </p:nvSpPr>
          <p:spPr>
            <a:xfrm>
              <a:off x="0" y="5595675"/>
              <a:ext cx="6662165" cy="1261871"/>
            </a:xfrm>
            <a:custGeom>
              <a:rect b="b" l="l" r="r" t="t"/>
              <a:pathLst>
                <a:path extrusionOk="0" h="1682495" w="8882887">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sp>
          <p:nvSpPr>
            <p:cNvPr id="284" name="Google Shape;284;p31"/>
            <p:cNvSpPr/>
            <p:nvPr/>
          </p:nvSpPr>
          <p:spPr>
            <a:xfrm>
              <a:off x="6570868" y="6276408"/>
              <a:ext cx="3657644" cy="582532"/>
            </a:xfrm>
            <a:custGeom>
              <a:rect b="b" l="l" r="r" t="t"/>
              <a:pathLst>
                <a:path extrusionOk="0" h="1941773" w="12192148">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Arial"/>
                <a:ea typeface="Arial"/>
                <a:cs typeface="Arial"/>
                <a:sym typeface="Arial"/>
              </a:endParaRPr>
            </a:p>
          </p:txBody>
        </p:sp>
        <p:sp>
          <p:nvSpPr>
            <p:cNvPr id="285" name="Google Shape;285;p31"/>
            <p:cNvSpPr/>
            <p:nvPr/>
          </p:nvSpPr>
          <p:spPr>
            <a:xfrm flipH="1">
              <a:off x="11318872" y="6387731"/>
              <a:ext cx="873128" cy="470270"/>
            </a:xfrm>
            <a:custGeom>
              <a:rect b="b" l="l" r="r" t="t"/>
              <a:pathLst>
                <a:path extrusionOk="0" h="470270" w="873128">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sp>
          <p:nvSpPr>
            <p:cNvPr id="286" name="Google Shape;286;p31"/>
            <p:cNvSpPr/>
            <p:nvPr/>
          </p:nvSpPr>
          <p:spPr>
            <a:xfrm>
              <a:off x="10222614" y="6322479"/>
              <a:ext cx="1674365" cy="535838"/>
            </a:xfrm>
            <a:custGeom>
              <a:rect b="b" l="l" r="r" t="t"/>
              <a:pathLst>
                <a:path extrusionOk="0" h="449340" w="140408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grpSp>
      <p:grpSp>
        <p:nvGrpSpPr>
          <p:cNvPr id="287" name="Google Shape;287;p31"/>
          <p:cNvGrpSpPr/>
          <p:nvPr/>
        </p:nvGrpSpPr>
        <p:grpSpPr>
          <a:xfrm>
            <a:off x="0" y="5595675"/>
            <a:ext cx="12192000" cy="1263265"/>
            <a:chOff x="0" y="5595675"/>
            <a:chExt cx="12192000" cy="1263265"/>
          </a:xfrm>
        </p:grpSpPr>
        <p:sp>
          <p:nvSpPr>
            <p:cNvPr id="288" name="Google Shape;288;p31"/>
            <p:cNvSpPr/>
            <p:nvPr/>
          </p:nvSpPr>
          <p:spPr>
            <a:xfrm>
              <a:off x="0" y="5595675"/>
              <a:ext cx="6662165" cy="1261871"/>
            </a:xfrm>
            <a:custGeom>
              <a:rect b="b" l="l" r="r" t="t"/>
              <a:pathLst>
                <a:path extrusionOk="0" h="1682495" w="8882887">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sp>
          <p:nvSpPr>
            <p:cNvPr id="289" name="Google Shape;289;p31"/>
            <p:cNvSpPr/>
            <p:nvPr/>
          </p:nvSpPr>
          <p:spPr>
            <a:xfrm>
              <a:off x="6570868" y="6276408"/>
              <a:ext cx="3657644" cy="582532"/>
            </a:xfrm>
            <a:custGeom>
              <a:rect b="b" l="l" r="r" t="t"/>
              <a:pathLst>
                <a:path extrusionOk="0" h="1941773" w="12192148">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Arial"/>
                <a:ea typeface="Arial"/>
                <a:cs typeface="Arial"/>
                <a:sym typeface="Arial"/>
              </a:endParaRPr>
            </a:p>
          </p:txBody>
        </p:sp>
        <p:sp>
          <p:nvSpPr>
            <p:cNvPr id="290" name="Google Shape;290;p31"/>
            <p:cNvSpPr/>
            <p:nvPr/>
          </p:nvSpPr>
          <p:spPr>
            <a:xfrm flipH="1">
              <a:off x="11318872" y="6387731"/>
              <a:ext cx="873128" cy="470270"/>
            </a:xfrm>
            <a:custGeom>
              <a:rect b="b" l="l" r="r" t="t"/>
              <a:pathLst>
                <a:path extrusionOk="0" h="470270" w="873128">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sp>
          <p:nvSpPr>
            <p:cNvPr id="291" name="Google Shape;291;p31"/>
            <p:cNvSpPr/>
            <p:nvPr/>
          </p:nvSpPr>
          <p:spPr>
            <a:xfrm>
              <a:off x="10222614" y="6322479"/>
              <a:ext cx="1674365" cy="535838"/>
            </a:xfrm>
            <a:custGeom>
              <a:rect b="b" l="l" r="r" t="t"/>
              <a:pathLst>
                <a:path extrusionOk="0" h="449340" w="140408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grpSp>
      <p:sp>
        <p:nvSpPr>
          <p:cNvPr id="292" name="Google Shape;292;p31"/>
          <p:cNvSpPr txBox="1"/>
          <p:nvPr>
            <p:ph idx="1" type="body"/>
          </p:nvPr>
        </p:nvSpPr>
        <p:spPr>
          <a:xfrm>
            <a:off x="475929" y="491909"/>
            <a:ext cx="11573100" cy="7242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262626"/>
              </a:buClr>
              <a:buSzPts val="4995"/>
              <a:buNone/>
            </a:pPr>
            <a:r>
              <a:rPr lang="en-US" sz="4995">
                <a:solidFill>
                  <a:srgbClr val="FFFFFF"/>
                </a:solidFill>
              </a:rPr>
              <a:t>Business Case</a:t>
            </a:r>
            <a:endParaRPr>
              <a:solidFill>
                <a:srgbClr val="FFFFFF"/>
              </a:solidFill>
            </a:endParaRPr>
          </a:p>
        </p:txBody>
      </p:sp>
      <p:sp>
        <p:nvSpPr>
          <p:cNvPr id="293" name="Google Shape;293;p31"/>
          <p:cNvSpPr/>
          <p:nvPr/>
        </p:nvSpPr>
        <p:spPr>
          <a:xfrm>
            <a:off x="10028814" y="93822"/>
            <a:ext cx="1751173" cy="1412801"/>
          </a:xfrm>
          <a:custGeom>
            <a:rect b="b" l="l" r="r" t="t"/>
            <a:pathLst>
              <a:path extrusionOk="0" h="1412801" w="1751173">
                <a:moveTo>
                  <a:pt x="716218" y="1355596"/>
                </a:moveTo>
                <a:lnTo>
                  <a:pt x="723219" y="1361289"/>
                </a:lnTo>
                <a:cubicBezTo>
                  <a:pt x="732095" y="1364496"/>
                  <a:pt x="742014" y="1364913"/>
                  <a:pt x="752605" y="1363344"/>
                </a:cubicBezTo>
                <a:cubicBezTo>
                  <a:pt x="777523" y="1359329"/>
                  <a:pt x="802153" y="1360084"/>
                  <a:pt x="827317" y="1364186"/>
                </a:cubicBezTo>
                <a:cubicBezTo>
                  <a:pt x="847388" y="1367243"/>
                  <a:pt x="865841" y="1372688"/>
                  <a:pt x="882043" y="1381863"/>
                </a:cubicBezTo>
                <a:lnTo>
                  <a:pt x="913873" y="1412801"/>
                </a:lnTo>
                <a:lnTo>
                  <a:pt x="716218" y="1412801"/>
                </a:lnTo>
                <a:close/>
                <a:moveTo>
                  <a:pt x="716218" y="967749"/>
                </a:moveTo>
                <a:lnTo>
                  <a:pt x="730124" y="992585"/>
                </a:lnTo>
                <a:cubicBezTo>
                  <a:pt x="746827" y="1020849"/>
                  <a:pt x="746627" y="1024152"/>
                  <a:pt x="724456" y="1049695"/>
                </a:cubicBezTo>
                <a:lnTo>
                  <a:pt x="716218" y="1058849"/>
                </a:lnTo>
                <a:close/>
                <a:moveTo>
                  <a:pt x="716218" y="891198"/>
                </a:moveTo>
                <a:lnTo>
                  <a:pt x="734723" y="892319"/>
                </a:lnTo>
                <a:cubicBezTo>
                  <a:pt x="741028" y="891595"/>
                  <a:pt x="746332" y="895231"/>
                  <a:pt x="748523" y="901625"/>
                </a:cubicBezTo>
                <a:cubicBezTo>
                  <a:pt x="749746" y="905750"/>
                  <a:pt x="750836" y="912077"/>
                  <a:pt x="748890" y="913801"/>
                </a:cubicBezTo>
                <a:cubicBezTo>
                  <a:pt x="744221" y="917938"/>
                  <a:pt x="737771" y="914969"/>
                  <a:pt x="732355" y="913168"/>
                </a:cubicBezTo>
                <a:lnTo>
                  <a:pt x="716218" y="908013"/>
                </a:lnTo>
                <a:close/>
                <a:moveTo>
                  <a:pt x="1393066" y="841122"/>
                </a:moveTo>
                <a:lnTo>
                  <a:pt x="1393066" y="884095"/>
                </a:lnTo>
                <a:lnTo>
                  <a:pt x="1348413" y="853981"/>
                </a:lnTo>
                <a:cubicBezTo>
                  <a:pt x="1350681" y="853013"/>
                  <a:pt x="1352215" y="852001"/>
                  <a:pt x="1353727" y="851356"/>
                </a:cubicBezTo>
                <a:close/>
                <a:moveTo>
                  <a:pt x="0" y="818414"/>
                </a:moveTo>
                <a:lnTo>
                  <a:pt x="318741" y="818414"/>
                </a:lnTo>
                <a:lnTo>
                  <a:pt x="318741" y="1412801"/>
                </a:lnTo>
                <a:lnTo>
                  <a:pt x="0" y="1412801"/>
                </a:lnTo>
                <a:close/>
                <a:moveTo>
                  <a:pt x="716218" y="602228"/>
                </a:moveTo>
                <a:lnTo>
                  <a:pt x="1034959" y="602228"/>
                </a:lnTo>
                <a:lnTo>
                  <a:pt x="1034959" y="709706"/>
                </a:lnTo>
                <a:lnTo>
                  <a:pt x="1006499" y="710265"/>
                </a:lnTo>
                <a:cubicBezTo>
                  <a:pt x="946520" y="703319"/>
                  <a:pt x="894314" y="720045"/>
                  <a:pt x="851884" y="763881"/>
                </a:cubicBezTo>
                <a:cubicBezTo>
                  <a:pt x="845223" y="770475"/>
                  <a:pt x="838352" y="774479"/>
                  <a:pt x="828700" y="775736"/>
                </a:cubicBezTo>
                <a:cubicBezTo>
                  <a:pt x="798083" y="779590"/>
                  <a:pt x="767437" y="780865"/>
                  <a:pt x="736876" y="779981"/>
                </a:cubicBezTo>
                <a:lnTo>
                  <a:pt x="716218" y="778011"/>
                </a:lnTo>
                <a:close/>
                <a:moveTo>
                  <a:pt x="1074325" y="469735"/>
                </a:moveTo>
                <a:lnTo>
                  <a:pt x="1393066" y="469735"/>
                </a:lnTo>
                <a:lnTo>
                  <a:pt x="1393066" y="669661"/>
                </a:lnTo>
                <a:lnTo>
                  <a:pt x="1389145" y="667880"/>
                </a:lnTo>
                <a:cubicBezTo>
                  <a:pt x="1290023" y="626153"/>
                  <a:pt x="1190467" y="585505"/>
                  <a:pt x="1113926" y="505370"/>
                </a:cubicBezTo>
                <a:cubicBezTo>
                  <a:pt x="1106643" y="497931"/>
                  <a:pt x="1097692" y="493706"/>
                  <a:pt x="1086705" y="492673"/>
                </a:cubicBezTo>
                <a:cubicBezTo>
                  <a:pt x="1079733" y="492250"/>
                  <a:pt x="1078110" y="494730"/>
                  <a:pt x="1077710" y="501335"/>
                </a:cubicBezTo>
                <a:cubicBezTo>
                  <a:pt x="1077099" y="517504"/>
                  <a:pt x="1085195" y="529779"/>
                  <a:pt x="1095581" y="540720"/>
                </a:cubicBezTo>
                <a:cubicBezTo>
                  <a:pt x="1130554" y="577457"/>
                  <a:pt x="1165961" y="613116"/>
                  <a:pt x="1206427" y="644294"/>
                </a:cubicBezTo>
                <a:cubicBezTo>
                  <a:pt x="1240576" y="670301"/>
                  <a:pt x="1277539" y="692427"/>
                  <a:pt x="1309675" y="721258"/>
                </a:cubicBezTo>
                <a:cubicBezTo>
                  <a:pt x="1314568" y="725606"/>
                  <a:pt x="1320585" y="729654"/>
                  <a:pt x="1323442" y="737193"/>
                </a:cubicBezTo>
                <a:cubicBezTo>
                  <a:pt x="1306196" y="736148"/>
                  <a:pt x="1290072" y="734803"/>
                  <a:pt x="1273905" y="734193"/>
                </a:cubicBezTo>
                <a:cubicBezTo>
                  <a:pt x="1267667" y="733815"/>
                  <a:pt x="1264086" y="732125"/>
                  <a:pt x="1261116" y="726420"/>
                </a:cubicBezTo>
                <a:cubicBezTo>
                  <a:pt x="1252187" y="709674"/>
                  <a:pt x="1237798" y="704015"/>
                  <a:pt x="1219529" y="707697"/>
                </a:cubicBezTo>
                <a:lnTo>
                  <a:pt x="1196812" y="711846"/>
                </a:lnTo>
                <a:cubicBezTo>
                  <a:pt x="1188605" y="713559"/>
                  <a:pt x="1180554" y="712703"/>
                  <a:pt x="1173893" y="707144"/>
                </a:cubicBezTo>
                <a:cubicBezTo>
                  <a:pt x="1163029" y="698015"/>
                  <a:pt x="1150230" y="696503"/>
                  <a:pt x="1136565" y="697148"/>
                </a:cubicBezTo>
                <a:cubicBezTo>
                  <a:pt x="1120675" y="698028"/>
                  <a:pt x="1105430" y="700419"/>
                  <a:pt x="1089818" y="702789"/>
                </a:cubicBezTo>
                <a:lnTo>
                  <a:pt x="1074325" y="705277"/>
                </a:lnTo>
                <a:close/>
                <a:moveTo>
                  <a:pt x="358111" y="453168"/>
                </a:moveTo>
                <a:lnTo>
                  <a:pt x="676852" y="453168"/>
                </a:lnTo>
                <a:lnTo>
                  <a:pt x="676852" y="774258"/>
                </a:lnTo>
                <a:lnTo>
                  <a:pt x="645560" y="771275"/>
                </a:lnTo>
                <a:cubicBezTo>
                  <a:pt x="608353" y="765338"/>
                  <a:pt x="571324" y="756467"/>
                  <a:pt x="536987" y="739656"/>
                </a:cubicBezTo>
                <a:cubicBezTo>
                  <a:pt x="528035" y="735431"/>
                  <a:pt x="523643" y="728904"/>
                  <a:pt x="522018" y="719230"/>
                </a:cubicBezTo>
                <a:cubicBezTo>
                  <a:pt x="518915" y="703573"/>
                  <a:pt x="523129" y="688729"/>
                  <a:pt x="526608" y="673839"/>
                </a:cubicBezTo>
                <a:cubicBezTo>
                  <a:pt x="531200" y="652756"/>
                  <a:pt x="539071" y="632240"/>
                  <a:pt x="539304" y="610156"/>
                </a:cubicBezTo>
                <a:cubicBezTo>
                  <a:pt x="539548" y="593967"/>
                  <a:pt x="533843" y="584782"/>
                  <a:pt x="521244" y="579968"/>
                </a:cubicBezTo>
                <a:cubicBezTo>
                  <a:pt x="518365" y="584949"/>
                  <a:pt x="525682" y="585761"/>
                  <a:pt x="525804" y="589819"/>
                </a:cubicBezTo>
                <a:cubicBezTo>
                  <a:pt x="512772" y="586084"/>
                  <a:pt x="512427" y="585695"/>
                  <a:pt x="509936" y="590332"/>
                </a:cubicBezTo>
                <a:cubicBezTo>
                  <a:pt x="489256" y="627751"/>
                  <a:pt x="472178" y="666492"/>
                  <a:pt x="467009" y="709270"/>
                </a:cubicBezTo>
                <a:cubicBezTo>
                  <a:pt x="463941" y="735600"/>
                  <a:pt x="462386" y="761287"/>
                  <a:pt x="479355" y="785149"/>
                </a:cubicBezTo>
                <a:cubicBezTo>
                  <a:pt x="496003" y="808255"/>
                  <a:pt x="516286" y="826056"/>
                  <a:pt x="540895" y="839332"/>
                </a:cubicBezTo>
                <a:cubicBezTo>
                  <a:pt x="581549" y="861313"/>
                  <a:pt x="626172" y="872486"/>
                  <a:pt x="670841" y="882925"/>
                </a:cubicBezTo>
                <a:lnTo>
                  <a:pt x="676852" y="884343"/>
                </a:lnTo>
                <a:lnTo>
                  <a:pt x="676852" y="1111682"/>
                </a:lnTo>
                <a:lnTo>
                  <a:pt x="663280" y="1123332"/>
                </a:lnTo>
                <a:cubicBezTo>
                  <a:pt x="650226" y="1132117"/>
                  <a:pt x="642865" y="1144194"/>
                  <a:pt x="637206" y="1158583"/>
                </a:cubicBezTo>
                <a:cubicBezTo>
                  <a:pt x="624543" y="1191330"/>
                  <a:pt x="631049" y="1223766"/>
                  <a:pt x="637167" y="1256546"/>
                </a:cubicBezTo>
                <a:cubicBezTo>
                  <a:pt x="639831" y="1270334"/>
                  <a:pt x="644321" y="1282852"/>
                  <a:pt x="651158" y="1293855"/>
                </a:cubicBezTo>
                <a:lnTo>
                  <a:pt x="676852" y="1319676"/>
                </a:lnTo>
                <a:lnTo>
                  <a:pt x="676852" y="1412801"/>
                </a:lnTo>
                <a:lnTo>
                  <a:pt x="358111" y="1412801"/>
                </a:lnTo>
                <a:close/>
                <a:moveTo>
                  <a:pt x="1432432" y="0"/>
                </a:moveTo>
                <a:lnTo>
                  <a:pt x="1751173" y="0"/>
                </a:lnTo>
                <a:lnTo>
                  <a:pt x="1751173" y="1165798"/>
                </a:lnTo>
                <a:lnTo>
                  <a:pt x="1692337" y="1109788"/>
                </a:lnTo>
                <a:cubicBezTo>
                  <a:pt x="1629069" y="1053679"/>
                  <a:pt x="1570584" y="1008137"/>
                  <a:pt x="1531914" y="974108"/>
                </a:cubicBezTo>
                <a:cubicBezTo>
                  <a:pt x="1473908" y="923064"/>
                  <a:pt x="1459972" y="920988"/>
                  <a:pt x="1440528" y="912791"/>
                </a:cubicBezTo>
                <a:lnTo>
                  <a:pt x="1432432" y="908491"/>
                </a:lnTo>
                <a:lnTo>
                  <a:pt x="1432432" y="827424"/>
                </a:lnTo>
                <a:lnTo>
                  <a:pt x="1451232" y="817163"/>
                </a:lnTo>
                <a:cubicBezTo>
                  <a:pt x="1459487" y="809330"/>
                  <a:pt x="1465533" y="799200"/>
                  <a:pt x="1468879" y="786512"/>
                </a:cubicBezTo>
                <a:cubicBezTo>
                  <a:pt x="1476766" y="756605"/>
                  <a:pt x="1468010" y="724448"/>
                  <a:pt x="1447325" y="701978"/>
                </a:cubicBezTo>
                <a:lnTo>
                  <a:pt x="1432432" y="690545"/>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94" name="Google Shape;294;p31"/>
          <p:cNvGrpSpPr/>
          <p:nvPr/>
        </p:nvGrpSpPr>
        <p:grpSpPr>
          <a:xfrm>
            <a:off x="6213104" y="2182725"/>
            <a:ext cx="5719277" cy="3330739"/>
            <a:chOff x="6677112" y="3464391"/>
            <a:chExt cx="4704513" cy="2739771"/>
          </a:xfrm>
        </p:grpSpPr>
        <p:sp>
          <p:nvSpPr>
            <p:cNvPr id="295" name="Google Shape;295;p31"/>
            <p:cNvSpPr/>
            <p:nvPr/>
          </p:nvSpPr>
          <p:spPr>
            <a:xfrm flipH="1">
              <a:off x="6677112" y="3464391"/>
              <a:ext cx="4389119" cy="2739771"/>
            </a:xfrm>
            <a:custGeom>
              <a:rect b="b" l="l" r="r" t="t"/>
              <a:pathLst>
                <a:path extrusionOk="0" h="4280892" w="6857999">
                  <a:moveTo>
                    <a:pt x="0" y="385763"/>
                  </a:moveTo>
                  <a:cubicBezTo>
                    <a:pt x="0" y="355223"/>
                    <a:pt x="0" y="325219"/>
                    <a:pt x="0" y="294680"/>
                  </a:cubicBezTo>
                  <a:cubicBezTo>
                    <a:pt x="6429" y="259318"/>
                    <a:pt x="12323" y="223957"/>
                    <a:pt x="19288" y="183773"/>
                  </a:cubicBezTo>
                  <a:cubicBezTo>
                    <a:pt x="23039" y="188595"/>
                    <a:pt x="30540" y="193953"/>
                    <a:pt x="31075" y="199846"/>
                  </a:cubicBezTo>
                  <a:cubicBezTo>
                    <a:pt x="34290" y="237351"/>
                    <a:pt x="33754" y="274856"/>
                    <a:pt x="38040" y="311825"/>
                  </a:cubicBezTo>
                  <a:cubicBezTo>
                    <a:pt x="41255" y="339150"/>
                    <a:pt x="47685" y="365939"/>
                    <a:pt x="56793" y="392192"/>
                  </a:cubicBezTo>
                  <a:cubicBezTo>
                    <a:pt x="64294" y="414695"/>
                    <a:pt x="83046" y="423803"/>
                    <a:pt x="106085" y="413623"/>
                  </a:cubicBezTo>
                  <a:cubicBezTo>
                    <a:pt x="128052" y="403979"/>
                    <a:pt x="151090" y="395407"/>
                    <a:pt x="169843" y="380941"/>
                  </a:cubicBezTo>
                  <a:cubicBezTo>
                    <a:pt x="235208" y="331113"/>
                    <a:pt x="298966" y="279678"/>
                    <a:pt x="362188" y="227707"/>
                  </a:cubicBezTo>
                  <a:cubicBezTo>
                    <a:pt x="457021" y="150555"/>
                    <a:pt x="541139" y="61079"/>
                    <a:pt x="648295" y="0"/>
                  </a:cubicBezTo>
                  <a:cubicBezTo>
                    <a:pt x="660618" y="0"/>
                    <a:pt x="673477" y="0"/>
                    <a:pt x="685800" y="0"/>
                  </a:cubicBezTo>
                  <a:cubicBezTo>
                    <a:pt x="699730" y="9108"/>
                    <a:pt x="715804" y="16073"/>
                    <a:pt x="727591" y="27325"/>
                  </a:cubicBezTo>
                  <a:cubicBezTo>
                    <a:pt x="764560" y="63222"/>
                    <a:pt x="767775" y="105013"/>
                    <a:pt x="750094" y="152698"/>
                  </a:cubicBezTo>
                  <a:cubicBezTo>
                    <a:pt x="705088" y="275927"/>
                    <a:pt x="664905" y="400229"/>
                    <a:pt x="643473" y="530423"/>
                  </a:cubicBezTo>
                  <a:cubicBezTo>
                    <a:pt x="622042" y="662226"/>
                    <a:pt x="654725" y="771525"/>
                    <a:pt x="752773" y="862608"/>
                  </a:cubicBezTo>
                  <a:cubicBezTo>
                    <a:pt x="867430" y="969228"/>
                    <a:pt x="1002983" y="1042630"/>
                    <a:pt x="1143893" y="1106388"/>
                  </a:cubicBezTo>
                  <a:cubicBezTo>
                    <a:pt x="1150858" y="1109603"/>
                    <a:pt x="1163717" y="1104781"/>
                    <a:pt x="1171754" y="1099959"/>
                  </a:cubicBezTo>
                  <a:cubicBezTo>
                    <a:pt x="1217831" y="1071027"/>
                    <a:pt x="1262301" y="1038880"/>
                    <a:pt x="1309449" y="1012627"/>
                  </a:cubicBezTo>
                  <a:cubicBezTo>
                    <a:pt x="1362492" y="983159"/>
                    <a:pt x="1419820" y="970836"/>
                    <a:pt x="1481971" y="971907"/>
                  </a:cubicBezTo>
                  <a:cubicBezTo>
                    <a:pt x="1560195" y="973515"/>
                    <a:pt x="1638955" y="970836"/>
                    <a:pt x="1717715" y="966549"/>
                  </a:cubicBezTo>
                  <a:cubicBezTo>
                    <a:pt x="1969532" y="953155"/>
                    <a:pt x="2218134" y="916186"/>
                    <a:pt x="2466201" y="872788"/>
                  </a:cubicBezTo>
                  <a:cubicBezTo>
                    <a:pt x="2588359" y="851356"/>
                    <a:pt x="2705695" y="817602"/>
                    <a:pt x="2814995" y="758131"/>
                  </a:cubicBezTo>
                  <a:cubicBezTo>
                    <a:pt x="2870180" y="728127"/>
                    <a:pt x="2928580" y="700802"/>
                    <a:pt x="2988052" y="681514"/>
                  </a:cubicBezTo>
                  <a:cubicBezTo>
                    <a:pt x="3173432" y="620435"/>
                    <a:pt x="3361492" y="566321"/>
                    <a:pt x="3538835" y="482203"/>
                  </a:cubicBezTo>
                  <a:cubicBezTo>
                    <a:pt x="3733324" y="390049"/>
                    <a:pt x="3939064" y="375047"/>
                    <a:pt x="4148554" y="397550"/>
                  </a:cubicBezTo>
                  <a:cubicBezTo>
                    <a:pt x="4285178" y="412016"/>
                    <a:pt x="4415909" y="452199"/>
                    <a:pt x="4542889" y="503634"/>
                  </a:cubicBezTo>
                  <a:cubicBezTo>
                    <a:pt x="4722912" y="577036"/>
                    <a:pt x="4905613" y="641866"/>
                    <a:pt x="5078671" y="733485"/>
                  </a:cubicBezTo>
                  <a:cubicBezTo>
                    <a:pt x="5239941" y="818674"/>
                    <a:pt x="5383530" y="922615"/>
                    <a:pt x="5504617" y="1057096"/>
                  </a:cubicBezTo>
                  <a:cubicBezTo>
                    <a:pt x="5635348" y="1201222"/>
                    <a:pt x="5761256" y="1349633"/>
                    <a:pt x="5889307" y="1495901"/>
                  </a:cubicBezTo>
                  <a:cubicBezTo>
                    <a:pt x="5896273" y="1503402"/>
                    <a:pt x="5902702" y="1511439"/>
                    <a:pt x="5910739" y="1520547"/>
                  </a:cubicBezTo>
                  <a:cubicBezTo>
                    <a:pt x="5992713" y="1432143"/>
                    <a:pt x="6091833" y="1382316"/>
                    <a:pt x="6204347" y="1357670"/>
                  </a:cubicBezTo>
                  <a:cubicBezTo>
                    <a:pt x="6282035" y="1340525"/>
                    <a:pt x="6360259" y="1327666"/>
                    <a:pt x="6438483" y="1313200"/>
                  </a:cubicBezTo>
                  <a:cubicBezTo>
                    <a:pt x="6554748" y="1291233"/>
                    <a:pt x="6671548" y="1269266"/>
                    <a:pt x="6787813" y="1247299"/>
                  </a:cubicBezTo>
                  <a:cubicBezTo>
                    <a:pt x="6811387" y="1243013"/>
                    <a:pt x="6834961" y="1237655"/>
                    <a:pt x="6858000" y="1232833"/>
                  </a:cubicBezTo>
                  <a:cubicBezTo>
                    <a:pt x="6858000" y="1236583"/>
                    <a:pt x="6858000" y="1239798"/>
                    <a:pt x="6858000" y="1243548"/>
                  </a:cubicBezTo>
                  <a:cubicBezTo>
                    <a:pt x="6825317" y="1313200"/>
                    <a:pt x="6767989" y="1358741"/>
                    <a:pt x="6701016" y="1390352"/>
                  </a:cubicBezTo>
                  <a:cubicBezTo>
                    <a:pt x="6627078" y="1425178"/>
                    <a:pt x="6550461" y="1456789"/>
                    <a:pt x="6473309" y="1482507"/>
                  </a:cubicBezTo>
                  <a:cubicBezTo>
                    <a:pt x="6398836" y="1507153"/>
                    <a:pt x="6328648" y="1538228"/>
                    <a:pt x="6267033" y="1586448"/>
                  </a:cubicBezTo>
                  <a:cubicBezTo>
                    <a:pt x="6262212" y="1590199"/>
                    <a:pt x="6257389" y="1595021"/>
                    <a:pt x="6249353" y="1602522"/>
                  </a:cubicBezTo>
                  <a:cubicBezTo>
                    <a:pt x="6295430" y="1611630"/>
                    <a:pt x="6336149" y="1620738"/>
                    <a:pt x="6377405" y="1627168"/>
                  </a:cubicBezTo>
                  <a:cubicBezTo>
                    <a:pt x="6510278" y="1648599"/>
                    <a:pt x="6643152" y="1664672"/>
                    <a:pt x="6774418" y="1617524"/>
                  </a:cubicBezTo>
                  <a:cubicBezTo>
                    <a:pt x="6779240" y="1615916"/>
                    <a:pt x="6785670" y="1618059"/>
                    <a:pt x="6791563" y="1618595"/>
                  </a:cubicBezTo>
                  <a:cubicBezTo>
                    <a:pt x="6790492" y="1626096"/>
                    <a:pt x="6791563" y="1635205"/>
                    <a:pt x="6787277" y="1640027"/>
                  </a:cubicBezTo>
                  <a:cubicBezTo>
                    <a:pt x="6750308" y="1687711"/>
                    <a:pt x="6705838" y="1724144"/>
                    <a:pt x="6644223" y="1735931"/>
                  </a:cubicBezTo>
                  <a:cubicBezTo>
                    <a:pt x="6544032" y="1754684"/>
                    <a:pt x="6444377" y="1775043"/>
                    <a:pt x="6345258" y="1795403"/>
                  </a:cubicBezTo>
                  <a:cubicBezTo>
                    <a:pt x="6294894" y="1805583"/>
                    <a:pt x="6245066" y="1817370"/>
                    <a:pt x="6196310" y="1828621"/>
                  </a:cubicBezTo>
                  <a:cubicBezTo>
                    <a:pt x="6195775" y="1833979"/>
                    <a:pt x="6195239" y="1835051"/>
                    <a:pt x="6195775" y="1835587"/>
                  </a:cubicBezTo>
                  <a:cubicBezTo>
                    <a:pt x="6197381" y="1838801"/>
                    <a:pt x="6199525" y="1842016"/>
                    <a:pt x="6201668" y="1844695"/>
                  </a:cubicBezTo>
                  <a:cubicBezTo>
                    <a:pt x="6269176" y="1927741"/>
                    <a:pt x="6289536" y="2024182"/>
                    <a:pt x="6279356" y="2128659"/>
                  </a:cubicBezTo>
                  <a:cubicBezTo>
                    <a:pt x="6275606" y="2168843"/>
                    <a:pt x="6261675" y="2183309"/>
                    <a:pt x="6220956" y="2187059"/>
                  </a:cubicBezTo>
                  <a:cubicBezTo>
                    <a:pt x="6173808" y="2191345"/>
                    <a:pt x="6136303" y="2212241"/>
                    <a:pt x="6104692" y="2246531"/>
                  </a:cubicBezTo>
                  <a:cubicBezTo>
                    <a:pt x="6003965" y="2355294"/>
                    <a:pt x="5906988" y="2468344"/>
                    <a:pt x="5831443" y="2595860"/>
                  </a:cubicBezTo>
                  <a:cubicBezTo>
                    <a:pt x="5775186" y="2691765"/>
                    <a:pt x="5729645" y="2794099"/>
                    <a:pt x="5682496" y="2894826"/>
                  </a:cubicBezTo>
                  <a:cubicBezTo>
                    <a:pt x="5656242" y="2951083"/>
                    <a:pt x="5616059" y="2981087"/>
                    <a:pt x="5555516" y="2977872"/>
                  </a:cubicBezTo>
                  <a:cubicBezTo>
                    <a:pt x="5505152" y="2975193"/>
                    <a:pt x="5454789" y="2966621"/>
                    <a:pt x="5404425" y="2959120"/>
                  </a:cubicBezTo>
                  <a:cubicBezTo>
                    <a:pt x="5385137" y="2955905"/>
                    <a:pt x="5370136" y="2955905"/>
                    <a:pt x="5351919" y="2967157"/>
                  </a:cubicBezTo>
                  <a:cubicBezTo>
                    <a:pt x="5298877" y="2999839"/>
                    <a:pt x="5235119" y="2975193"/>
                    <a:pt x="5217438" y="2914650"/>
                  </a:cubicBezTo>
                  <a:cubicBezTo>
                    <a:pt x="5207258" y="2880896"/>
                    <a:pt x="5193864" y="2853571"/>
                    <a:pt x="5168682" y="2826246"/>
                  </a:cubicBezTo>
                  <a:cubicBezTo>
                    <a:pt x="5109210" y="2761952"/>
                    <a:pt x="5070098" y="2685871"/>
                    <a:pt x="5089922" y="2592110"/>
                  </a:cubicBezTo>
                  <a:cubicBezTo>
                    <a:pt x="5090993" y="2586216"/>
                    <a:pt x="5093137" y="2578715"/>
                    <a:pt x="5090993" y="2573357"/>
                  </a:cubicBezTo>
                  <a:cubicBezTo>
                    <a:pt x="5084564" y="2558356"/>
                    <a:pt x="5084564" y="2536924"/>
                    <a:pt x="5060990" y="2535853"/>
                  </a:cubicBezTo>
                  <a:cubicBezTo>
                    <a:pt x="5032593" y="2534781"/>
                    <a:pt x="5004197" y="2531567"/>
                    <a:pt x="4976336" y="2532102"/>
                  </a:cubicBezTo>
                  <a:cubicBezTo>
                    <a:pt x="4964549" y="2532102"/>
                    <a:pt x="4950619" y="2536389"/>
                    <a:pt x="4941510" y="2543889"/>
                  </a:cubicBezTo>
                  <a:cubicBezTo>
                    <a:pt x="4904006" y="2575501"/>
                    <a:pt x="4868644" y="2609255"/>
                    <a:pt x="4831675" y="2641937"/>
                  </a:cubicBezTo>
                  <a:cubicBezTo>
                    <a:pt x="4732020" y="2730877"/>
                    <a:pt x="4614684" y="2760881"/>
                    <a:pt x="4483954" y="2746415"/>
                  </a:cubicBezTo>
                  <a:cubicBezTo>
                    <a:pt x="4461986" y="2743736"/>
                    <a:pt x="4440019" y="2742664"/>
                    <a:pt x="4415909" y="2740521"/>
                  </a:cubicBezTo>
                  <a:cubicBezTo>
                    <a:pt x="4420731" y="2757130"/>
                    <a:pt x="4422874" y="2771596"/>
                    <a:pt x="4428768" y="2784455"/>
                  </a:cubicBezTo>
                  <a:cubicBezTo>
                    <a:pt x="4466272" y="2866965"/>
                    <a:pt x="4503777" y="2950012"/>
                    <a:pt x="4543425" y="3031450"/>
                  </a:cubicBezTo>
                  <a:cubicBezTo>
                    <a:pt x="4565392" y="3076992"/>
                    <a:pt x="4577715" y="3119319"/>
                    <a:pt x="4561106" y="3171825"/>
                  </a:cubicBezTo>
                  <a:cubicBezTo>
                    <a:pt x="4519851" y="3300413"/>
                    <a:pt x="4511814" y="3433286"/>
                    <a:pt x="4536460" y="3566160"/>
                  </a:cubicBezTo>
                  <a:cubicBezTo>
                    <a:pt x="4543961" y="3605272"/>
                    <a:pt x="4534853" y="3636883"/>
                    <a:pt x="4512885" y="3666351"/>
                  </a:cubicBezTo>
                  <a:cubicBezTo>
                    <a:pt x="4498419" y="3685639"/>
                    <a:pt x="4482346" y="3703856"/>
                    <a:pt x="4464665" y="3719929"/>
                  </a:cubicBezTo>
                  <a:cubicBezTo>
                    <a:pt x="4385370" y="3793331"/>
                    <a:pt x="4305538" y="3865662"/>
                    <a:pt x="4225707" y="3939064"/>
                  </a:cubicBezTo>
                  <a:cubicBezTo>
                    <a:pt x="4208562" y="3955137"/>
                    <a:pt x="4193024" y="3972818"/>
                    <a:pt x="4172664" y="3994249"/>
                  </a:cubicBezTo>
                  <a:cubicBezTo>
                    <a:pt x="4169985" y="3978712"/>
                    <a:pt x="4167306" y="3968532"/>
                    <a:pt x="4166235" y="3958352"/>
                  </a:cubicBezTo>
                  <a:cubicBezTo>
                    <a:pt x="4161413" y="3917633"/>
                    <a:pt x="4161949" y="3875842"/>
                    <a:pt x="4151769" y="3836194"/>
                  </a:cubicBezTo>
                  <a:cubicBezTo>
                    <a:pt x="4137303" y="3779937"/>
                    <a:pt x="4156055" y="3737074"/>
                    <a:pt x="4193560" y="3699034"/>
                  </a:cubicBezTo>
                  <a:cubicBezTo>
                    <a:pt x="4212312" y="3679746"/>
                    <a:pt x="4235887" y="3663672"/>
                    <a:pt x="4251424" y="3642241"/>
                  </a:cubicBezTo>
                  <a:cubicBezTo>
                    <a:pt x="4267498" y="3620274"/>
                    <a:pt x="4276070" y="3593485"/>
                    <a:pt x="4287857" y="3568839"/>
                  </a:cubicBezTo>
                  <a:cubicBezTo>
                    <a:pt x="4291608" y="3560802"/>
                    <a:pt x="4297501" y="3553301"/>
                    <a:pt x="4299109" y="3544729"/>
                  </a:cubicBezTo>
                  <a:cubicBezTo>
                    <a:pt x="4314646" y="3474006"/>
                    <a:pt x="4330720" y="3403818"/>
                    <a:pt x="4343579" y="3332560"/>
                  </a:cubicBezTo>
                  <a:cubicBezTo>
                    <a:pt x="4349472" y="3298805"/>
                    <a:pt x="4346258" y="3264515"/>
                    <a:pt x="4320004" y="3237726"/>
                  </a:cubicBezTo>
                  <a:cubicBezTo>
                    <a:pt x="4208026" y="3124140"/>
                    <a:pt x="4096048" y="3010555"/>
                    <a:pt x="3988891" y="2902327"/>
                  </a:cubicBezTo>
                  <a:cubicBezTo>
                    <a:pt x="3955137" y="2916257"/>
                    <a:pt x="3931027" y="2925901"/>
                    <a:pt x="3910131" y="2934474"/>
                  </a:cubicBezTo>
                  <a:cubicBezTo>
                    <a:pt x="3910131" y="3014841"/>
                    <a:pt x="3907989" y="3094137"/>
                    <a:pt x="3910667" y="3173432"/>
                  </a:cubicBezTo>
                  <a:cubicBezTo>
                    <a:pt x="3912810" y="3225939"/>
                    <a:pt x="3916561" y="3279517"/>
                    <a:pt x="3930491" y="3329345"/>
                  </a:cubicBezTo>
                  <a:cubicBezTo>
                    <a:pt x="3939599" y="3363099"/>
                    <a:pt x="3938528" y="3392567"/>
                    <a:pt x="3931027" y="3424714"/>
                  </a:cubicBezTo>
                  <a:cubicBezTo>
                    <a:pt x="3907453" y="3527584"/>
                    <a:pt x="3910667" y="3628311"/>
                    <a:pt x="3949779" y="3727430"/>
                  </a:cubicBezTo>
                  <a:cubicBezTo>
                    <a:pt x="3984605" y="3815298"/>
                    <a:pt x="4019967" y="3903167"/>
                    <a:pt x="4055864" y="3990499"/>
                  </a:cubicBezTo>
                  <a:cubicBezTo>
                    <a:pt x="4059615" y="4000143"/>
                    <a:pt x="4067115" y="4008716"/>
                    <a:pt x="4074616" y="4015681"/>
                  </a:cubicBezTo>
                  <a:cubicBezTo>
                    <a:pt x="4124444" y="4061758"/>
                    <a:pt x="4174272" y="4107299"/>
                    <a:pt x="4225171" y="4152305"/>
                  </a:cubicBezTo>
                  <a:cubicBezTo>
                    <a:pt x="4241244" y="4166771"/>
                    <a:pt x="4241244" y="4179094"/>
                    <a:pt x="4225171" y="4191953"/>
                  </a:cubicBezTo>
                  <a:cubicBezTo>
                    <a:pt x="4184452" y="4224100"/>
                    <a:pt x="4141053" y="4245531"/>
                    <a:pt x="4086939" y="4230529"/>
                  </a:cubicBezTo>
                  <a:cubicBezTo>
                    <a:pt x="4022646" y="4212848"/>
                    <a:pt x="3957816" y="4195167"/>
                    <a:pt x="3892986" y="4178558"/>
                  </a:cubicBezTo>
                  <a:cubicBezTo>
                    <a:pt x="3875842" y="4174272"/>
                    <a:pt x="3868876" y="4165164"/>
                    <a:pt x="3863518" y="4149090"/>
                  </a:cubicBezTo>
                  <a:cubicBezTo>
                    <a:pt x="3846374" y="4100334"/>
                    <a:pt x="3828693" y="4051578"/>
                    <a:pt x="3807797" y="4004429"/>
                  </a:cubicBezTo>
                  <a:cubicBezTo>
                    <a:pt x="3799761" y="3986748"/>
                    <a:pt x="3784223" y="3968532"/>
                    <a:pt x="3767614" y="3960495"/>
                  </a:cubicBezTo>
                  <a:cubicBezTo>
                    <a:pt x="3752076" y="3952994"/>
                    <a:pt x="3747254" y="3946565"/>
                    <a:pt x="3746183" y="3930491"/>
                  </a:cubicBezTo>
                  <a:cubicBezTo>
                    <a:pt x="3740825" y="3849588"/>
                    <a:pt x="3737610" y="3768150"/>
                    <a:pt x="3727966" y="3687782"/>
                  </a:cubicBezTo>
                  <a:cubicBezTo>
                    <a:pt x="3720465" y="3626168"/>
                    <a:pt x="3713500" y="3561874"/>
                    <a:pt x="3690461" y="3505617"/>
                  </a:cubicBezTo>
                  <a:cubicBezTo>
                    <a:pt x="3612237" y="3313807"/>
                    <a:pt x="3538835" y="3120926"/>
                    <a:pt x="3476149" y="2923222"/>
                  </a:cubicBezTo>
                  <a:cubicBezTo>
                    <a:pt x="3465969" y="2890540"/>
                    <a:pt x="3448824" y="2859465"/>
                    <a:pt x="3432751" y="2828925"/>
                  </a:cubicBezTo>
                  <a:cubicBezTo>
                    <a:pt x="3419356" y="2804279"/>
                    <a:pt x="3397389" y="2789813"/>
                    <a:pt x="3368457" y="2785527"/>
                  </a:cubicBezTo>
                  <a:cubicBezTo>
                    <a:pt x="3354526" y="2783384"/>
                    <a:pt x="3336846" y="2783384"/>
                    <a:pt x="3328273" y="2774811"/>
                  </a:cubicBezTo>
                  <a:cubicBezTo>
                    <a:pt x="3280589" y="2727127"/>
                    <a:pt x="3218974" y="2715875"/>
                    <a:pt x="3157359" y="2706231"/>
                  </a:cubicBezTo>
                  <a:cubicBezTo>
                    <a:pt x="2934474" y="2670870"/>
                    <a:pt x="2709982" y="2661226"/>
                    <a:pt x="2484953" y="2652653"/>
                  </a:cubicBezTo>
                  <a:cubicBezTo>
                    <a:pt x="2463522" y="2651582"/>
                    <a:pt x="2451199" y="2657475"/>
                    <a:pt x="2442627" y="2677835"/>
                  </a:cubicBezTo>
                  <a:cubicBezTo>
                    <a:pt x="2423875" y="2722305"/>
                    <a:pt x="2394407" y="2754451"/>
                    <a:pt x="2341364" y="2756059"/>
                  </a:cubicBezTo>
                  <a:cubicBezTo>
                    <a:pt x="2327434" y="2756595"/>
                    <a:pt x="2313503" y="2761952"/>
                    <a:pt x="2299573" y="2765703"/>
                  </a:cubicBezTo>
                  <a:cubicBezTo>
                    <a:pt x="2209562" y="2789813"/>
                    <a:pt x="2130266" y="2829997"/>
                    <a:pt x="2062758" y="2899112"/>
                  </a:cubicBezTo>
                  <a:cubicBezTo>
                    <a:pt x="1990963" y="2971979"/>
                    <a:pt x="1911132" y="3037344"/>
                    <a:pt x="1831836" y="3102174"/>
                  </a:cubicBezTo>
                  <a:cubicBezTo>
                    <a:pt x="1785223" y="3140214"/>
                    <a:pt x="1743968" y="3182005"/>
                    <a:pt x="1720394" y="3237191"/>
                  </a:cubicBezTo>
                  <a:cubicBezTo>
                    <a:pt x="1689854" y="3308449"/>
                    <a:pt x="1663065" y="3381315"/>
                    <a:pt x="1637348" y="3454182"/>
                  </a:cubicBezTo>
                  <a:cubicBezTo>
                    <a:pt x="1630918" y="3472934"/>
                    <a:pt x="1628239" y="3498116"/>
                    <a:pt x="1635740" y="3516332"/>
                  </a:cubicBezTo>
                  <a:cubicBezTo>
                    <a:pt x="1657171" y="3571518"/>
                    <a:pt x="1664672" y="3627775"/>
                    <a:pt x="1660922" y="3686711"/>
                  </a:cubicBezTo>
                  <a:cubicBezTo>
                    <a:pt x="1658779" y="3716715"/>
                    <a:pt x="1659850" y="3747790"/>
                    <a:pt x="1662529" y="3777794"/>
                  </a:cubicBezTo>
                  <a:cubicBezTo>
                    <a:pt x="1665208" y="3807798"/>
                    <a:pt x="1668959" y="3838337"/>
                    <a:pt x="1677531" y="3867269"/>
                  </a:cubicBezTo>
                  <a:cubicBezTo>
                    <a:pt x="1713428" y="3986748"/>
                    <a:pt x="1794867" y="4070866"/>
                    <a:pt x="1893987" y="4141054"/>
                  </a:cubicBezTo>
                  <a:cubicBezTo>
                    <a:pt x="1901488" y="4146411"/>
                    <a:pt x="1908989" y="4151769"/>
                    <a:pt x="1919168" y="4159270"/>
                  </a:cubicBezTo>
                  <a:cubicBezTo>
                    <a:pt x="1813084" y="4204811"/>
                    <a:pt x="1709678" y="4207490"/>
                    <a:pt x="1605201" y="4178558"/>
                  </a:cubicBezTo>
                  <a:cubicBezTo>
                    <a:pt x="1591806" y="4174808"/>
                    <a:pt x="1582162" y="4158198"/>
                    <a:pt x="1570911" y="4147483"/>
                  </a:cubicBezTo>
                  <a:cubicBezTo>
                    <a:pt x="1571982" y="4146411"/>
                    <a:pt x="1573054" y="4144804"/>
                    <a:pt x="1574125" y="4143732"/>
                  </a:cubicBezTo>
                  <a:cubicBezTo>
                    <a:pt x="1565553" y="4142125"/>
                    <a:pt x="1557516" y="4140518"/>
                    <a:pt x="1555373" y="4139982"/>
                  </a:cubicBezTo>
                  <a:cubicBezTo>
                    <a:pt x="1550015" y="4118015"/>
                    <a:pt x="1548944" y="4099262"/>
                    <a:pt x="1541443" y="4083725"/>
                  </a:cubicBezTo>
                  <a:cubicBezTo>
                    <a:pt x="1530191" y="4061758"/>
                    <a:pt x="1514118" y="4041934"/>
                    <a:pt x="1500723" y="4021038"/>
                  </a:cubicBezTo>
                  <a:cubicBezTo>
                    <a:pt x="1490008" y="4003358"/>
                    <a:pt x="1475006" y="3999607"/>
                    <a:pt x="1456789" y="4006037"/>
                  </a:cubicBezTo>
                  <a:cubicBezTo>
                    <a:pt x="1433751" y="4014073"/>
                    <a:pt x="1425178" y="4007108"/>
                    <a:pt x="1423571" y="3982462"/>
                  </a:cubicBezTo>
                  <a:cubicBezTo>
                    <a:pt x="1411784" y="3823871"/>
                    <a:pt x="1401604" y="3665280"/>
                    <a:pt x="1386066" y="3507224"/>
                  </a:cubicBezTo>
                  <a:cubicBezTo>
                    <a:pt x="1372672" y="3375958"/>
                    <a:pt x="1352312" y="3244691"/>
                    <a:pt x="1305163" y="3120390"/>
                  </a:cubicBezTo>
                  <a:cubicBezTo>
                    <a:pt x="1283732" y="3063597"/>
                    <a:pt x="1289090" y="3012698"/>
                    <a:pt x="1311592" y="2960192"/>
                  </a:cubicBezTo>
                  <a:cubicBezTo>
                    <a:pt x="1319094" y="2942511"/>
                    <a:pt x="1328202" y="2924830"/>
                    <a:pt x="1336238" y="2907149"/>
                  </a:cubicBezTo>
                  <a:cubicBezTo>
                    <a:pt x="1229618" y="2986981"/>
                    <a:pt x="1124605" y="3067348"/>
                    <a:pt x="1024949" y="3154144"/>
                  </a:cubicBezTo>
                  <a:cubicBezTo>
                    <a:pt x="924758" y="3240941"/>
                    <a:pt x="854571" y="3353455"/>
                    <a:pt x="805815" y="3474006"/>
                  </a:cubicBezTo>
                  <a:cubicBezTo>
                    <a:pt x="731341" y="3657243"/>
                    <a:pt x="702945" y="3852267"/>
                    <a:pt x="685800" y="4048363"/>
                  </a:cubicBezTo>
                  <a:cubicBezTo>
                    <a:pt x="683121" y="4079439"/>
                    <a:pt x="691158" y="4107835"/>
                    <a:pt x="712589" y="4132481"/>
                  </a:cubicBezTo>
                  <a:cubicBezTo>
                    <a:pt x="730806" y="4152840"/>
                    <a:pt x="747951" y="4175343"/>
                    <a:pt x="764024" y="4197846"/>
                  </a:cubicBezTo>
                  <a:cubicBezTo>
                    <a:pt x="797243" y="4246067"/>
                    <a:pt x="808494" y="4258926"/>
                    <a:pt x="742057" y="4278749"/>
                  </a:cubicBezTo>
                  <a:cubicBezTo>
                    <a:pt x="740450" y="4279285"/>
                    <a:pt x="739914" y="4281428"/>
                    <a:pt x="738842" y="4282500"/>
                  </a:cubicBezTo>
                  <a:cubicBezTo>
                    <a:pt x="692229" y="4282500"/>
                    <a:pt x="646152" y="4282500"/>
                    <a:pt x="599539" y="4282500"/>
                  </a:cubicBezTo>
                  <a:cubicBezTo>
                    <a:pt x="580251" y="4280357"/>
                    <a:pt x="560963" y="4277678"/>
                    <a:pt x="541139" y="4276070"/>
                  </a:cubicBezTo>
                  <a:cubicBezTo>
                    <a:pt x="484346" y="4272320"/>
                    <a:pt x="433983" y="4256782"/>
                    <a:pt x="403979" y="4203204"/>
                  </a:cubicBezTo>
                  <a:cubicBezTo>
                    <a:pt x="398621" y="4194096"/>
                    <a:pt x="395407" y="4180701"/>
                    <a:pt x="398085" y="4170522"/>
                  </a:cubicBezTo>
                  <a:cubicBezTo>
                    <a:pt x="411480" y="4116407"/>
                    <a:pt x="412552" y="4061758"/>
                    <a:pt x="410944" y="4008180"/>
                  </a:cubicBezTo>
                  <a:cubicBezTo>
                    <a:pt x="390049" y="4002286"/>
                    <a:pt x="372904" y="3997464"/>
                    <a:pt x="353080" y="3991570"/>
                  </a:cubicBezTo>
                  <a:cubicBezTo>
                    <a:pt x="370225" y="3959959"/>
                    <a:pt x="385763" y="3933170"/>
                    <a:pt x="399693" y="3905310"/>
                  </a:cubicBezTo>
                  <a:cubicBezTo>
                    <a:pt x="465594" y="3770828"/>
                    <a:pt x="506849" y="3627775"/>
                    <a:pt x="541139" y="3482578"/>
                  </a:cubicBezTo>
                  <a:cubicBezTo>
                    <a:pt x="562035" y="3393103"/>
                    <a:pt x="574893" y="3302556"/>
                    <a:pt x="564178" y="3209330"/>
                  </a:cubicBezTo>
                  <a:cubicBezTo>
                    <a:pt x="557748" y="3150930"/>
                    <a:pt x="557213" y="3091458"/>
                    <a:pt x="557748" y="3033058"/>
                  </a:cubicBezTo>
                  <a:cubicBezTo>
                    <a:pt x="558284" y="2980016"/>
                    <a:pt x="576501" y="2934474"/>
                    <a:pt x="622042" y="2901256"/>
                  </a:cubicBezTo>
                  <a:cubicBezTo>
                    <a:pt x="654725" y="2877145"/>
                    <a:pt x="684728" y="2848213"/>
                    <a:pt x="715268" y="2820888"/>
                  </a:cubicBezTo>
                  <a:cubicBezTo>
                    <a:pt x="780633" y="2763024"/>
                    <a:pt x="822960" y="2690694"/>
                    <a:pt x="846534" y="2607112"/>
                  </a:cubicBezTo>
                  <a:cubicBezTo>
                    <a:pt x="874931" y="2505849"/>
                    <a:pt x="885646" y="2405122"/>
                    <a:pt x="851892" y="2301716"/>
                  </a:cubicBezTo>
                  <a:cubicBezTo>
                    <a:pt x="831532" y="2239030"/>
                    <a:pt x="818138" y="2174200"/>
                    <a:pt x="805279" y="2109371"/>
                  </a:cubicBezTo>
                  <a:cubicBezTo>
                    <a:pt x="776883" y="1965246"/>
                    <a:pt x="765096" y="1820049"/>
                    <a:pt x="804208" y="1676460"/>
                  </a:cubicBezTo>
                  <a:cubicBezTo>
                    <a:pt x="836355" y="1559124"/>
                    <a:pt x="892076" y="1450896"/>
                    <a:pt x="956905" y="1347490"/>
                  </a:cubicBezTo>
                  <a:cubicBezTo>
                    <a:pt x="962263" y="1338917"/>
                    <a:pt x="967621" y="1329809"/>
                    <a:pt x="973515" y="1320165"/>
                  </a:cubicBezTo>
                  <a:cubicBezTo>
                    <a:pt x="900113" y="1243548"/>
                    <a:pt x="829925" y="1166396"/>
                    <a:pt x="755452" y="1093530"/>
                  </a:cubicBezTo>
                  <a:cubicBezTo>
                    <a:pt x="674549" y="1014234"/>
                    <a:pt x="604897" y="925830"/>
                    <a:pt x="543282" y="832604"/>
                  </a:cubicBezTo>
                  <a:cubicBezTo>
                    <a:pt x="454343" y="697051"/>
                    <a:pt x="453271" y="548104"/>
                    <a:pt x="495598" y="397014"/>
                  </a:cubicBezTo>
                  <a:cubicBezTo>
                    <a:pt x="512207" y="337542"/>
                    <a:pt x="536317" y="279678"/>
                    <a:pt x="557748" y="220206"/>
                  </a:cubicBezTo>
                  <a:cubicBezTo>
                    <a:pt x="550783" y="225028"/>
                    <a:pt x="543818" y="229314"/>
                    <a:pt x="536853" y="234136"/>
                  </a:cubicBezTo>
                  <a:cubicBezTo>
                    <a:pt x="484346" y="271105"/>
                    <a:pt x="433447" y="310753"/>
                    <a:pt x="378797" y="344507"/>
                  </a:cubicBezTo>
                  <a:cubicBezTo>
                    <a:pt x="309146" y="387906"/>
                    <a:pt x="240030" y="432911"/>
                    <a:pt x="165556" y="466130"/>
                  </a:cubicBezTo>
                  <a:cubicBezTo>
                    <a:pt x="79296" y="504706"/>
                    <a:pt x="32683" y="477917"/>
                    <a:pt x="2679" y="389513"/>
                  </a:cubicBezTo>
                  <a:cubicBezTo>
                    <a:pt x="1607" y="386834"/>
                    <a:pt x="536" y="386298"/>
                    <a:pt x="0" y="385763"/>
                  </a:cubicBezTo>
                  <a:close/>
                </a:path>
              </a:pathLst>
            </a:custGeom>
            <a:solidFill>
              <a:srgbClr val="38761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6" name="Google Shape;296;p31"/>
            <p:cNvSpPr/>
            <p:nvPr/>
          </p:nvSpPr>
          <p:spPr>
            <a:xfrm>
              <a:off x="7755027" y="4383534"/>
              <a:ext cx="3626598" cy="1817913"/>
            </a:xfrm>
            <a:custGeom>
              <a:rect b="b" l="l" r="r" t="t"/>
              <a:pathLst>
                <a:path extrusionOk="0" h="1817913" w="3626598">
                  <a:moveTo>
                    <a:pt x="460938" y="1776618"/>
                  </a:moveTo>
                  <a:cubicBezTo>
                    <a:pt x="458631" y="1772927"/>
                    <a:pt x="443866" y="1787231"/>
                    <a:pt x="450787" y="1766929"/>
                  </a:cubicBezTo>
                  <a:cubicBezTo>
                    <a:pt x="459092" y="1742475"/>
                    <a:pt x="472473" y="1727710"/>
                    <a:pt x="495543" y="1719405"/>
                  </a:cubicBezTo>
                  <a:cubicBezTo>
                    <a:pt x="504310" y="1705102"/>
                    <a:pt x="513999" y="1692182"/>
                    <a:pt x="531071" y="1687107"/>
                  </a:cubicBezTo>
                  <a:cubicBezTo>
                    <a:pt x="534300" y="1684339"/>
                    <a:pt x="537530" y="1682032"/>
                    <a:pt x="540760" y="1679263"/>
                  </a:cubicBezTo>
                  <a:cubicBezTo>
                    <a:pt x="543528" y="1673265"/>
                    <a:pt x="548142" y="1670958"/>
                    <a:pt x="554602" y="1670497"/>
                  </a:cubicBezTo>
                  <a:cubicBezTo>
                    <a:pt x="556448" y="1670958"/>
                    <a:pt x="557370" y="1670497"/>
                    <a:pt x="557832" y="1668651"/>
                  </a:cubicBezTo>
                  <a:cubicBezTo>
                    <a:pt x="560139" y="1662653"/>
                    <a:pt x="565214" y="1659884"/>
                    <a:pt x="571674" y="1659423"/>
                  </a:cubicBezTo>
                  <a:cubicBezTo>
                    <a:pt x="586900" y="1644658"/>
                    <a:pt x="608124" y="1648349"/>
                    <a:pt x="626119" y="1641428"/>
                  </a:cubicBezTo>
                  <a:cubicBezTo>
                    <a:pt x="639961" y="1635430"/>
                    <a:pt x="654726" y="1642351"/>
                    <a:pt x="668568" y="1636814"/>
                  </a:cubicBezTo>
                  <a:cubicBezTo>
                    <a:pt x="693022" y="1640044"/>
                    <a:pt x="714246" y="1632662"/>
                    <a:pt x="733164" y="1617897"/>
                  </a:cubicBezTo>
                  <a:cubicBezTo>
                    <a:pt x="736393" y="1610515"/>
                    <a:pt x="741469" y="1604978"/>
                    <a:pt x="748851" y="1602209"/>
                  </a:cubicBezTo>
                  <a:cubicBezTo>
                    <a:pt x="750697" y="1601748"/>
                    <a:pt x="751620" y="1600364"/>
                    <a:pt x="750697" y="1598518"/>
                  </a:cubicBezTo>
                  <a:cubicBezTo>
                    <a:pt x="752081" y="1591136"/>
                    <a:pt x="754849" y="1584215"/>
                    <a:pt x="761770" y="1580062"/>
                  </a:cubicBezTo>
                  <a:lnTo>
                    <a:pt x="761770" y="1580062"/>
                  </a:lnTo>
                  <a:cubicBezTo>
                    <a:pt x="773767" y="1538998"/>
                    <a:pt x="797759" y="1505777"/>
                    <a:pt x="830057" y="1478554"/>
                  </a:cubicBezTo>
                  <a:lnTo>
                    <a:pt x="830057" y="1478554"/>
                  </a:lnTo>
                  <a:cubicBezTo>
                    <a:pt x="849898" y="1448563"/>
                    <a:pt x="871583" y="1419957"/>
                    <a:pt x="901113" y="1398732"/>
                  </a:cubicBezTo>
                  <a:cubicBezTo>
                    <a:pt x="902959" y="1398271"/>
                    <a:pt x="903881" y="1396887"/>
                    <a:pt x="903420" y="1394580"/>
                  </a:cubicBezTo>
                  <a:cubicBezTo>
                    <a:pt x="916339" y="1362282"/>
                    <a:pt x="943100" y="1338750"/>
                    <a:pt x="958788" y="1308759"/>
                  </a:cubicBezTo>
                  <a:cubicBezTo>
                    <a:pt x="963863" y="1303684"/>
                    <a:pt x="957404" y="1294917"/>
                    <a:pt x="964786" y="1290303"/>
                  </a:cubicBezTo>
                  <a:cubicBezTo>
                    <a:pt x="970323" y="1284305"/>
                    <a:pt x="966632" y="1273693"/>
                    <a:pt x="975398" y="1269079"/>
                  </a:cubicBezTo>
                  <a:cubicBezTo>
                    <a:pt x="988779" y="1220171"/>
                    <a:pt x="1002159" y="1171724"/>
                    <a:pt x="1016001" y="1122816"/>
                  </a:cubicBezTo>
                  <a:cubicBezTo>
                    <a:pt x="1021077" y="1117740"/>
                    <a:pt x="1015540" y="1109896"/>
                    <a:pt x="1021077" y="1105282"/>
                  </a:cubicBezTo>
                  <a:cubicBezTo>
                    <a:pt x="1022922" y="1099746"/>
                    <a:pt x="1025229" y="1094670"/>
                    <a:pt x="1027075" y="1089133"/>
                  </a:cubicBezTo>
                  <a:cubicBezTo>
                    <a:pt x="1032150" y="1084058"/>
                    <a:pt x="1026614" y="1076214"/>
                    <a:pt x="1032150" y="1071600"/>
                  </a:cubicBezTo>
                  <a:cubicBezTo>
                    <a:pt x="1033073" y="1064218"/>
                    <a:pt x="1031689" y="1056374"/>
                    <a:pt x="1038610" y="1050837"/>
                  </a:cubicBezTo>
                  <a:cubicBezTo>
                    <a:pt x="1041840" y="1044839"/>
                    <a:pt x="1040456" y="1037918"/>
                    <a:pt x="1040917" y="1031458"/>
                  </a:cubicBezTo>
                  <a:cubicBezTo>
                    <a:pt x="1042301" y="1012541"/>
                    <a:pt x="1035380" y="1003313"/>
                    <a:pt x="1015079" y="1006081"/>
                  </a:cubicBezTo>
                  <a:cubicBezTo>
                    <a:pt x="1007696" y="1007004"/>
                    <a:pt x="1000314" y="1007927"/>
                    <a:pt x="992931" y="1004697"/>
                  </a:cubicBezTo>
                  <a:cubicBezTo>
                    <a:pt x="983242" y="997315"/>
                    <a:pt x="977244" y="1006543"/>
                    <a:pt x="970323" y="1010234"/>
                  </a:cubicBezTo>
                  <a:cubicBezTo>
                    <a:pt x="961095" y="1015309"/>
                    <a:pt x="950483" y="1008850"/>
                    <a:pt x="941716" y="1014848"/>
                  </a:cubicBezTo>
                  <a:cubicBezTo>
                    <a:pt x="937564" y="1014848"/>
                    <a:pt x="932488" y="1013925"/>
                    <a:pt x="930643" y="1019001"/>
                  </a:cubicBezTo>
                  <a:cubicBezTo>
                    <a:pt x="910341" y="1026383"/>
                    <a:pt x="888194" y="1026844"/>
                    <a:pt x="867431" y="1030997"/>
                  </a:cubicBezTo>
                  <a:lnTo>
                    <a:pt x="865124" y="1030536"/>
                  </a:lnTo>
                  <a:lnTo>
                    <a:pt x="863740" y="1032381"/>
                  </a:lnTo>
                  <a:cubicBezTo>
                    <a:pt x="860971" y="1037457"/>
                    <a:pt x="857741" y="1041148"/>
                    <a:pt x="851282" y="1040225"/>
                  </a:cubicBezTo>
                  <a:cubicBezTo>
                    <a:pt x="837440" y="1048992"/>
                    <a:pt x="818061" y="1045300"/>
                    <a:pt x="806987" y="1060527"/>
                  </a:cubicBezTo>
                  <a:cubicBezTo>
                    <a:pt x="801451" y="1072062"/>
                    <a:pt x="789454" y="1077598"/>
                    <a:pt x="782533" y="1087749"/>
                  </a:cubicBezTo>
                  <a:lnTo>
                    <a:pt x="780688" y="1087749"/>
                  </a:lnTo>
                  <a:cubicBezTo>
                    <a:pt x="772844" y="1082674"/>
                    <a:pt x="770998" y="1090056"/>
                    <a:pt x="767769" y="1094209"/>
                  </a:cubicBezTo>
                  <a:lnTo>
                    <a:pt x="767307" y="1093747"/>
                  </a:lnTo>
                  <a:cubicBezTo>
                    <a:pt x="763155" y="1099746"/>
                    <a:pt x="750697" y="1082674"/>
                    <a:pt x="751158" y="1100207"/>
                  </a:cubicBezTo>
                  <a:cubicBezTo>
                    <a:pt x="743314" y="1105744"/>
                    <a:pt x="735932" y="1111281"/>
                    <a:pt x="728088" y="1116356"/>
                  </a:cubicBezTo>
                  <a:cubicBezTo>
                    <a:pt x="723936" y="1123277"/>
                    <a:pt x="713785" y="1112665"/>
                    <a:pt x="710555" y="1122354"/>
                  </a:cubicBezTo>
                  <a:lnTo>
                    <a:pt x="711016" y="1121893"/>
                  </a:lnTo>
                  <a:cubicBezTo>
                    <a:pt x="698097" y="1127429"/>
                    <a:pt x="687485" y="1135735"/>
                    <a:pt x="679180" y="1146808"/>
                  </a:cubicBezTo>
                  <a:cubicBezTo>
                    <a:pt x="675950" y="1145885"/>
                    <a:pt x="673182" y="1143578"/>
                    <a:pt x="669952" y="1146347"/>
                  </a:cubicBezTo>
                  <a:cubicBezTo>
                    <a:pt x="668568" y="1147731"/>
                    <a:pt x="667183" y="1149115"/>
                    <a:pt x="665338" y="1150499"/>
                  </a:cubicBezTo>
                  <a:cubicBezTo>
                    <a:pt x="660262" y="1150038"/>
                    <a:pt x="657033" y="1141271"/>
                    <a:pt x="651496" y="1146347"/>
                  </a:cubicBezTo>
                  <a:cubicBezTo>
                    <a:pt x="646420" y="1150961"/>
                    <a:pt x="654726" y="1152806"/>
                    <a:pt x="655648" y="1156498"/>
                  </a:cubicBezTo>
                  <a:cubicBezTo>
                    <a:pt x="656571" y="1166648"/>
                    <a:pt x="648266" y="1171724"/>
                    <a:pt x="643652" y="1179106"/>
                  </a:cubicBezTo>
                  <a:cubicBezTo>
                    <a:pt x="639961" y="1182336"/>
                    <a:pt x="636270" y="1185566"/>
                    <a:pt x="632117" y="1188796"/>
                  </a:cubicBezTo>
                  <a:cubicBezTo>
                    <a:pt x="629349" y="1187873"/>
                    <a:pt x="627042" y="1186027"/>
                    <a:pt x="624273" y="1185104"/>
                  </a:cubicBezTo>
                  <a:cubicBezTo>
                    <a:pt x="621044" y="1185566"/>
                    <a:pt x="619198" y="1187411"/>
                    <a:pt x="617352" y="1189718"/>
                  </a:cubicBezTo>
                  <a:cubicBezTo>
                    <a:pt x="613661" y="1196178"/>
                    <a:pt x="611816" y="1204022"/>
                    <a:pt x="604433" y="1207252"/>
                  </a:cubicBezTo>
                  <a:cubicBezTo>
                    <a:pt x="603972" y="1210020"/>
                    <a:pt x="603510" y="1213250"/>
                    <a:pt x="602588" y="1216018"/>
                  </a:cubicBezTo>
                  <a:cubicBezTo>
                    <a:pt x="586900" y="1213250"/>
                    <a:pt x="592437" y="1229860"/>
                    <a:pt x="585054" y="1234935"/>
                  </a:cubicBezTo>
                  <a:cubicBezTo>
                    <a:pt x="573981" y="1237704"/>
                    <a:pt x="563830" y="1246009"/>
                    <a:pt x="550911" y="1240934"/>
                  </a:cubicBezTo>
                  <a:cubicBezTo>
                    <a:pt x="546758" y="1230783"/>
                    <a:pt x="538914" y="1222478"/>
                    <a:pt x="536146" y="1211866"/>
                  </a:cubicBezTo>
                  <a:lnTo>
                    <a:pt x="536146" y="1211866"/>
                  </a:lnTo>
                  <a:cubicBezTo>
                    <a:pt x="528764" y="1207252"/>
                    <a:pt x="514922" y="1213250"/>
                    <a:pt x="513537" y="1198485"/>
                  </a:cubicBezTo>
                  <a:cubicBezTo>
                    <a:pt x="511692" y="1197562"/>
                    <a:pt x="510308" y="1196178"/>
                    <a:pt x="508462" y="1195255"/>
                  </a:cubicBezTo>
                  <a:cubicBezTo>
                    <a:pt x="481240" y="1193871"/>
                    <a:pt x="454478" y="1194794"/>
                    <a:pt x="427256" y="1195255"/>
                  </a:cubicBezTo>
                  <a:cubicBezTo>
                    <a:pt x="386191" y="1200792"/>
                    <a:pt x="357585" y="1235858"/>
                    <a:pt x="316981" y="1242318"/>
                  </a:cubicBezTo>
                  <a:cubicBezTo>
                    <a:pt x="288375" y="1246932"/>
                    <a:pt x="260229" y="1248316"/>
                    <a:pt x="233468" y="1234013"/>
                  </a:cubicBezTo>
                  <a:cubicBezTo>
                    <a:pt x="215012" y="1231244"/>
                    <a:pt x="209937" y="1219709"/>
                    <a:pt x="210860" y="1202176"/>
                  </a:cubicBezTo>
                  <a:cubicBezTo>
                    <a:pt x="211321" y="1190641"/>
                    <a:pt x="214551" y="1178183"/>
                    <a:pt x="208553" y="1167110"/>
                  </a:cubicBezTo>
                  <a:cubicBezTo>
                    <a:pt x="210860" y="1158343"/>
                    <a:pt x="226086" y="1162034"/>
                    <a:pt x="225624" y="1150038"/>
                  </a:cubicBezTo>
                  <a:cubicBezTo>
                    <a:pt x="224240" y="1138503"/>
                    <a:pt x="231622" y="1144963"/>
                    <a:pt x="235775" y="1144963"/>
                  </a:cubicBezTo>
                  <a:cubicBezTo>
                    <a:pt x="244080" y="1147270"/>
                    <a:pt x="236698" y="1141271"/>
                    <a:pt x="238082" y="1139887"/>
                  </a:cubicBezTo>
                  <a:cubicBezTo>
                    <a:pt x="236236" y="1126968"/>
                    <a:pt x="244542" y="1119124"/>
                    <a:pt x="252847" y="1111281"/>
                  </a:cubicBezTo>
                  <a:cubicBezTo>
                    <a:pt x="262075" y="1102975"/>
                    <a:pt x="267612" y="1092825"/>
                    <a:pt x="270380" y="1078983"/>
                  </a:cubicBezTo>
                  <a:cubicBezTo>
                    <a:pt x="259768" y="1081290"/>
                    <a:pt x="251001" y="1083135"/>
                    <a:pt x="243157" y="1087749"/>
                  </a:cubicBezTo>
                  <a:lnTo>
                    <a:pt x="242696" y="1088211"/>
                  </a:lnTo>
                  <a:cubicBezTo>
                    <a:pt x="240389" y="1096977"/>
                    <a:pt x="230700" y="1094209"/>
                    <a:pt x="225624" y="1098823"/>
                  </a:cubicBezTo>
                  <a:lnTo>
                    <a:pt x="225624" y="1098823"/>
                  </a:lnTo>
                  <a:cubicBezTo>
                    <a:pt x="222394" y="1108512"/>
                    <a:pt x="213628" y="1107589"/>
                    <a:pt x="205784" y="1108974"/>
                  </a:cubicBezTo>
                  <a:lnTo>
                    <a:pt x="203939" y="1108512"/>
                  </a:lnTo>
                  <a:lnTo>
                    <a:pt x="203016" y="1109896"/>
                  </a:lnTo>
                  <a:cubicBezTo>
                    <a:pt x="199325" y="1115895"/>
                    <a:pt x="193326" y="1120047"/>
                    <a:pt x="190558" y="1126968"/>
                  </a:cubicBezTo>
                  <a:cubicBezTo>
                    <a:pt x="190097" y="1144501"/>
                    <a:pt x="180407" y="1137119"/>
                    <a:pt x="173025" y="1132966"/>
                  </a:cubicBezTo>
                  <a:cubicBezTo>
                    <a:pt x="164258" y="1127429"/>
                    <a:pt x="155953" y="1120970"/>
                    <a:pt x="147186" y="1114972"/>
                  </a:cubicBezTo>
                  <a:cubicBezTo>
                    <a:pt x="134267" y="1108051"/>
                    <a:pt x="119502" y="1116817"/>
                    <a:pt x="107045" y="1109896"/>
                  </a:cubicBezTo>
                  <a:cubicBezTo>
                    <a:pt x="83052" y="1105282"/>
                    <a:pt x="59521" y="1099284"/>
                    <a:pt x="41987" y="1080828"/>
                  </a:cubicBezTo>
                  <a:cubicBezTo>
                    <a:pt x="31837" y="1077137"/>
                    <a:pt x="29068" y="1066525"/>
                    <a:pt x="22147" y="1059604"/>
                  </a:cubicBezTo>
                  <a:lnTo>
                    <a:pt x="21224" y="1057758"/>
                  </a:lnTo>
                  <a:lnTo>
                    <a:pt x="19379" y="1058220"/>
                  </a:lnTo>
                  <a:cubicBezTo>
                    <a:pt x="8305" y="1058220"/>
                    <a:pt x="4614" y="1049453"/>
                    <a:pt x="0" y="1042071"/>
                  </a:cubicBezTo>
                  <a:cubicBezTo>
                    <a:pt x="0" y="1038379"/>
                    <a:pt x="0" y="1034688"/>
                    <a:pt x="0" y="1030997"/>
                  </a:cubicBezTo>
                  <a:cubicBezTo>
                    <a:pt x="16610" y="1000545"/>
                    <a:pt x="47524" y="983473"/>
                    <a:pt x="67826" y="956712"/>
                  </a:cubicBezTo>
                  <a:cubicBezTo>
                    <a:pt x="96894" y="918877"/>
                    <a:pt x="131037" y="884733"/>
                    <a:pt x="159183" y="845976"/>
                  </a:cubicBezTo>
                  <a:cubicBezTo>
                    <a:pt x="178562" y="819215"/>
                    <a:pt x="189174" y="791531"/>
                    <a:pt x="165181" y="761078"/>
                  </a:cubicBezTo>
                  <a:cubicBezTo>
                    <a:pt x="156876" y="750928"/>
                    <a:pt x="160106" y="739393"/>
                    <a:pt x="165642" y="729242"/>
                  </a:cubicBezTo>
                  <a:cubicBezTo>
                    <a:pt x="196556" y="675719"/>
                    <a:pt x="221472" y="618044"/>
                    <a:pt x="264382" y="572366"/>
                  </a:cubicBezTo>
                  <a:cubicBezTo>
                    <a:pt x="275917" y="559908"/>
                    <a:pt x="280069" y="545605"/>
                    <a:pt x="280992" y="528994"/>
                  </a:cubicBezTo>
                  <a:cubicBezTo>
                    <a:pt x="282838" y="496696"/>
                    <a:pt x="288836" y="465321"/>
                    <a:pt x="306831" y="437637"/>
                  </a:cubicBezTo>
                  <a:cubicBezTo>
                    <a:pt x="317904" y="420104"/>
                    <a:pt x="332208" y="406724"/>
                    <a:pt x="355739" y="414106"/>
                  </a:cubicBezTo>
                  <a:cubicBezTo>
                    <a:pt x="360353" y="417797"/>
                    <a:pt x="364506" y="422411"/>
                    <a:pt x="370965" y="421488"/>
                  </a:cubicBezTo>
                  <a:cubicBezTo>
                    <a:pt x="376963" y="422411"/>
                    <a:pt x="381577" y="425180"/>
                    <a:pt x="384346" y="430716"/>
                  </a:cubicBezTo>
                  <a:cubicBezTo>
                    <a:pt x="384807" y="432562"/>
                    <a:pt x="386191" y="433485"/>
                    <a:pt x="388037" y="432562"/>
                  </a:cubicBezTo>
                  <a:cubicBezTo>
                    <a:pt x="394035" y="433485"/>
                    <a:pt x="398649" y="435792"/>
                    <a:pt x="401417" y="441790"/>
                  </a:cubicBezTo>
                  <a:cubicBezTo>
                    <a:pt x="402340" y="443636"/>
                    <a:pt x="403724" y="444097"/>
                    <a:pt x="405570" y="443636"/>
                  </a:cubicBezTo>
                  <a:cubicBezTo>
                    <a:pt x="424949" y="447327"/>
                    <a:pt x="443866" y="448250"/>
                    <a:pt x="463245" y="443174"/>
                  </a:cubicBezTo>
                  <a:lnTo>
                    <a:pt x="463245" y="443174"/>
                  </a:lnTo>
                  <a:cubicBezTo>
                    <a:pt x="466936" y="433946"/>
                    <a:pt x="472934" y="427025"/>
                    <a:pt x="480778" y="421027"/>
                  </a:cubicBezTo>
                  <a:lnTo>
                    <a:pt x="480778" y="421027"/>
                  </a:lnTo>
                  <a:cubicBezTo>
                    <a:pt x="484469" y="407185"/>
                    <a:pt x="486315" y="392420"/>
                    <a:pt x="502003" y="386422"/>
                  </a:cubicBezTo>
                  <a:lnTo>
                    <a:pt x="502464" y="385961"/>
                  </a:lnTo>
                  <a:cubicBezTo>
                    <a:pt x="506155" y="374887"/>
                    <a:pt x="513537" y="367505"/>
                    <a:pt x="525072" y="364275"/>
                  </a:cubicBezTo>
                  <a:lnTo>
                    <a:pt x="525534" y="364275"/>
                  </a:lnTo>
                  <a:cubicBezTo>
                    <a:pt x="527841" y="355508"/>
                    <a:pt x="537530" y="357815"/>
                    <a:pt x="542606" y="353201"/>
                  </a:cubicBezTo>
                  <a:lnTo>
                    <a:pt x="542606" y="353201"/>
                  </a:lnTo>
                  <a:cubicBezTo>
                    <a:pt x="548142" y="348587"/>
                    <a:pt x="553679" y="347664"/>
                    <a:pt x="559677" y="352740"/>
                  </a:cubicBezTo>
                  <a:cubicBezTo>
                    <a:pt x="561062" y="354124"/>
                    <a:pt x="562446" y="354585"/>
                    <a:pt x="564291" y="353663"/>
                  </a:cubicBezTo>
                  <a:cubicBezTo>
                    <a:pt x="569828" y="357815"/>
                    <a:pt x="579056" y="355047"/>
                    <a:pt x="582286" y="363352"/>
                  </a:cubicBezTo>
                  <a:cubicBezTo>
                    <a:pt x="582747" y="365198"/>
                    <a:pt x="583670" y="366120"/>
                    <a:pt x="585516" y="365198"/>
                  </a:cubicBezTo>
                  <a:cubicBezTo>
                    <a:pt x="598896" y="367043"/>
                    <a:pt x="605817" y="375810"/>
                    <a:pt x="609970" y="387806"/>
                  </a:cubicBezTo>
                  <a:cubicBezTo>
                    <a:pt x="618737" y="401648"/>
                    <a:pt x="624735" y="381808"/>
                    <a:pt x="632579" y="385961"/>
                  </a:cubicBezTo>
                  <a:cubicBezTo>
                    <a:pt x="638577" y="373503"/>
                    <a:pt x="647805" y="364275"/>
                    <a:pt x="660724" y="358738"/>
                  </a:cubicBezTo>
                  <a:cubicBezTo>
                    <a:pt x="664415" y="356431"/>
                    <a:pt x="668568" y="354585"/>
                    <a:pt x="672259" y="352278"/>
                  </a:cubicBezTo>
                  <a:cubicBezTo>
                    <a:pt x="679180" y="336129"/>
                    <a:pt x="692099" y="329208"/>
                    <a:pt x="708248" y="325517"/>
                  </a:cubicBezTo>
                  <a:cubicBezTo>
                    <a:pt x="711478" y="322749"/>
                    <a:pt x="714246" y="320442"/>
                    <a:pt x="717476" y="317673"/>
                  </a:cubicBezTo>
                  <a:cubicBezTo>
                    <a:pt x="721167" y="309368"/>
                    <a:pt x="730395" y="311214"/>
                    <a:pt x="736855" y="308445"/>
                  </a:cubicBezTo>
                  <a:lnTo>
                    <a:pt x="739162" y="308445"/>
                  </a:lnTo>
                  <a:lnTo>
                    <a:pt x="740085" y="306600"/>
                  </a:lnTo>
                  <a:cubicBezTo>
                    <a:pt x="742392" y="301063"/>
                    <a:pt x="747006" y="298295"/>
                    <a:pt x="753004" y="296911"/>
                  </a:cubicBezTo>
                  <a:cubicBezTo>
                    <a:pt x="759925" y="292758"/>
                    <a:pt x="766846" y="288144"/>
                    <a:pt x="774228" y="283991"/>
                  </a:cubicBezTo>
                  <a:cubicBezTo>
                    <a:pt x="777919" y="271995"/>
                    <a:pt x="790377" y="279839"/>
                    <a:pt x="796837" y="273841"/>
                  </a:cubicBezTo>
                  <a:lnTo>
                    <a:pt x="796837" y="273841"/>
                  </a:lnTo>
                  <a:cubicBezTo>
                    <a:pt x="802835" y="264613"/>
                    <a:pt x="813447" y="266458"/>
                    <a:pt x="822214" y="263228"/>
                  </a:cubicBezTo>
                  <a:lnTo>
                    <a:pt x="824059" y="263690"/>
                  </a:lnTo>
                  <a:lnTo>
                    <a:pt x="824982" y="261844"/>
                  </a:lnTo>
                  <a:cubicBezTo>
                    <a:pt x="828673" y="246618"/>
                    <a:pt x="843899" y="250771"/>
                    <a:pt x="853127" y="245695"/>
                  </a:cubicBezTo>
                  <a:cubicBezTo>
                    <a:pt x="892808" y="228162"/>
                    <a:pt x="932027" y="211090"/>
                    <a:pt x="971707" y="193557"/>
                  </a:cubicBezTo>
                  <a:cubicBezTo>
                    <a:pt x="974014" y="188482"/>
                    <a:pt x="978167" y="185713"/>
                    <a:pt x="983242" y="183406"/>
                  </a:cubicBezTo>
                  <a:cubicBezTo>
                    <a:pt x="992470" y="179254"/>
                    <a:pt x="1002159" y="175101"/>
                    <a:pt x="1011387" y="170948"/>
                  </a:cubicBezTo>
                  <a:cubicBezTo>
                    <a:pt x="1019693" y="157568"/>
                    <a:pt x="1033996" y="153877"/>
                    <a:pt x="1047838" y="150185"/>
                  </a:cubicBezTo>
                  <a:cubicBezTo>
                    <a:pt x="1049684" y="150647"/>
                    <a:pt x="1050606" y="149724"/>
                    <a:pt x="1050606" y="147878"/>
                  </a:cubicBezTo>
                  <a:cubicBezTo>
                    <a:pt x="1053375" y="141880"/>
                    <a:pt x="1058450" y="139573"/>
                    <a:pt x="1064448" y="139112"/>
                  </a:cubicBezTo>
                  <a:cubicBezTo>
                    <a:pt x="1070908" y="136805"/>
                    <a:pt x="1077829" y="134037"/>
                    <a:pt x="1084289" y="131730"/>
                  </a:cubicBezTo>
                  <a:cubicBezTo>
                    <a:pt x="1091210" y="119272"/>
                    <a:pt x="1099515" y="108198"/>
                    <a:pt x="1114741" y="104968"/>
                  </a:cubicBezTo>
                  <a:cubicBezTo>
                    <a:pt x="1119816" y="102661"/>
                    <a:pt x="1124430" y="100354"/>
                    <a:pt x="1129506" y="97586"/>
                  </a:cubicBezTo>
                  <a:cubicBezTo>
                    <a:pt x="1131813" y="88819"/>
                    <a:pt x="1141502" y="92049"/>
                    <a:pt x="1145655" y="86974"/>
                  </a:cubicBezTo>
                  <a:lnTo>
                    <a:pt x="1146116" y="86512"/>
                  </a:lnTo>
                  <a:cubicBezTo>
                    <a:pt x="1149346" y="77746"/>
                    <a:pt x="1158574" y="79591"/>
                    <a:pt x="1165033" y="76362"/>
                  </a:cubicBezTo>
                  <a:cubicBezTo>
                    <a:pt x="1166879" y="77284"/>
                    <a:pt x="1168263" y="76823"/>
                    <a:pt x="1168725" y="74516"/>
                  </a:cubicBezTo>
                  <a:cubicBezTo>
                    <a:pt x="1171032" y="68518"/>
                    <a:pt x="1176107" y="65749"/>
                    <a:pt x="1182105" y="65288"/>
                  </a:cubicBezTo>
                  <a:cubicBezTo>
                    <a:pt x="1233782" y="36220"/>
                    <a:pt x="1290995" y="25608"/>
                    <a:pt x="1348209" y="14534"/>
                  </a:cubicBezTo>
                  <a:cubicBezTo>
                    <a:pt x="1358360" y="12689"/>
                    <a:pt x="1368049" y="10382"/>
                    <a:pt x="1377738" y="8075"/>
                  </a:cubicBezTo>
                  <a:cubicBezTo>
                    <a:pt x="1387428" y="2538"/>
                    <a:pt x="1398501" y="8075"/>
                    <a:pt x="1408191" y="3461"/>
                  </a:cubicBezTo>
                  <a:lnTo>
                    <a:pt x="1410498" y="3922"/>
                  </a:lnTo>
                  <a:lnTo>
                    <a:pt x="1411882" y="2076"/>
                  </a:lnTo>
                  <a:cubicBezTo>
                    <a:pt x="1415573" y="-692"/>
                    <a:pt x="1419726" y="-692"/>
                    <a:pt x="1423417" y="2076"/>
                  </a:cubicBezTo>
                  <a:cubicBezTo>
                    <a:pt x="1429877" y="4383"/>
                    <a:pt x="1436336" y="5306"/>
                    <a:pt x="1443257" y="2999"/>
                  </a:cubicBezTo>
                  <a:cubicBezTo>
                    <a:pt x="1471864" y="8075"/>
                    <a:pt x="1500471" y="3922"/>
                    <a:pt x="1529078" y="5768"/>
                  </a:cubicBezTo>
                  <a:cubicBezTo>
                    <a:pt x="1539228" y="6229"/>
                    <a:pt x="1549379" y="3461"/>
                    <a:pt x="1559069" y="8075"/>
                  </a:cubicBezTo>
                  <a:cubicBezTo>
                    <a:pt x="1569681" y="12227"/>
                    <a:pt x="1579831" y="16380"/>
                    <a:pt x="1591828" y="14534"/>
                  </a:cubicBezTo>
                  <a:cubicBezTo>
                    <a:pt x="1595058" y="17303"/>
                    <a:pt x="1600594" y="15457"/>
                    <a:pt x="1602440" y="20532"/>
                  </a:cubicBezTo>
                  <a:cubicBezTo>
                    <a:pt x="1612129" y="37143"/>
                    <a:pt x="1633354" y="35758"/>
                    <a:pt x="1646273" y="38527"/>
                  </a:cubicBezTo>
                  <a:cubicBezTo>
                    <a:pt x="1680417" y="45909"/>
                    <a:pt x="1708562" y="65288"/>
                    <a:pt x="1740398" y="76362"/>
                  </a:cubicBezTo>
                  <a:cubicBezTo>
                    <a:pt x="1744090" y="83283"/>
                    <a:pt x="1758854" y="73593"/>
                    <a:pt x="1757932" y="87435"/>
                  </a:cubicBezTo>
                  <a:cubicBezTo>
                    <a:pt x="1756547" y="96202"/>
                    <a:pt x="1762084" y="94356"/>
                    <a:pt x="1767160" y="93433"/>
                  </a:cubicBezTo>
                  <a:cubicBezTo>
                    <a:pt x="1773158" y="97125"/>
                    <a:pt x="1782386" y="94818"/>
                    <a:pt x="1785615" y="103584"/>
                  </a:cubicBezTo>
                  <a:cubicBezTo>
                    <a:pt x="1807301" y="118349"/>
                    <a:pt x="1831294" y="125731"/>
                    <a:pt x="1857132" y="127577"/>
                  </a:cubicBezTo>
                  <a:cubicBezTo>
                    <a:pt x="1870513" y="133575"/>
                    <a:pt x="1885278" y="126193"/>
                    <a:pt x="1898658" y="132191"/>
                  </a:cubicBezTo>
                  <a:cubicBezTo>
                    <a:pt x="1908809" y="134498"/>
                    <a:pt x="1918960" y="136344"/>
                    <a:pt x="1929111" y="132652"/>
                  </a:cubicBezTo>
                  <a:cubicBezTo>
                    <a:pt x="1957718" y="136805"/>
                    <a:pt x="1985863" y="136805"/>
                    <a:pt x="2014470" y="132652"/>
                  </a:cubicBezTo>
                  <a:cubicBezTo>
                    <a:pt x="2022775" y="135882"/>
                    <a:pt x="2031080" y="134037"/>
                    <a:pt x="2039385" y="132191"/>
                  </a:cubicBezTo>
                  <a:cubicBezTo>
                    <a:pt x="2052304" y="125731"/>
                    <a:pt x="2067069" y="133575"/>
                    <a:pt x="2080450" y="127116"/>
                  </a:cubicBezTo>
                  <a:cubicBezTo>
                    <a:pt x="2155196" y="113274"/>
                    <a:pt x="2229482" y="99893"/>
                    <a:pt x="2304229" y="86051"/>
                  </a:cubicBezTo>
                  <a:cubicBezTo>
                    <a:pt x="2321300" y="82821"/>
                    <a:pt x="2338833" y="79130"/>
                    <a:pt x="2355905" y="75439"/>
                  </a:cubicBezTo>
                  <a:cubicBezTo>
                    <a:pt x="2371593" y="69441"/>
                    <a:pt x="2388665" y="76823"/>
                    <a:pt x="2404352" y="70825"/>
                  </a:cubicBezTo>
                  <a:cubicBezTo>
                    <a:pt x="2412657" y="70363"/>
                    <a:pt x="2420963" y="70363"/>
                    <a:pt x="2429729" y="69902"/>
                  </a:cubicBezTo>
                  <a:cubicBezTo>
                    <a:pt x="2460181" y="63442"/>
                    <a:pt x="2492018" y="71748"/>
                    <a:pt x="2522470" y="65288"/>
                  </a:cubicBezTo>
                  <a:cubicBezTo>
                    <a:pt x="2534005" y="67595"/>
                    <a:pt x="2546002" y="67595"/>
                    <a:pt x="2557537" y="65288"/>
                  </a:cubicBezTo>
                  <a:cubicBezTo>
                    <a:pt x="2566765" y="70363"/>
                    <a:pt x="2578300" y="64827"/>
                    <a:pt x="2587528" y="69902"/>
                  </a:cubicBezTo>
                  <a:cubicBezTo>
                    <a:pt x="2599524" y="76362"/>
                    <a:pt x="2612443" y="77284"/>
                    <a:pt x="2625362" y="76823"/>
                  </a:cubicBezTo>
                  <a:cubicBezTo>
                    <a:pt x="2636436" y="82821"/>
                    <a:pt x="2649355" y="75900"/>
                    <a:pt x="2660890" y="81437"/>
                  </a:cubicBezTo>
                  <a:cubicBezTo>
                    <a:pt x="2665965" y="81898"/>
                    <a:pt x="2671041" y="81898"/>
                    <a:pt x="2675655" y="82360"/>
                  </a:cubicBezTo>
                  <a:cubicBezTo>
                    <a:pt x="2687190" y="87897"/>
                    <a:pt x="2700109" y="81437"/>
                    <a:pt x="2711644" y="86974"/>
                  </a:cubicBezTo>
                  <a:cubicBezTo>
                    <a:pt x="2719488" y="94818"/>
                    <a:pt x="2729639" y="92972"/>
                    <a:pt x="2739328" y="92972"/>
                  </a:cubicBezTo>
                  <a:cubicBezTo>
                    <a:pt x="2746710" y="97586"/>
                    <a:pt x="2757784" y="94356"/>
                    <a:pt x="2761937" y="104968"/>
                  </a:cubicBezTo>
                  <a:cubicBezTo>
                    <a:pt x="2783161" y="115581"/>
                    <a:pt x="2804847" y="123424"/>
                    <a:pt x="2828378" y="127116"/>
                  </a:cubicBezTo>
                  <a:cubicBezTo>
                    <a:pt x="2836683" y="130807"/>
                    <a:pt x="2847296" y="128038"/>
                    <a:pt x="2852832" y="137266"/>
                  </a:cubicBezTo>
                  <a:cubicBezTo>
                    <a:pt x="2879132" y="148801"/>
                    <a:pt x="2904971" y="160336"/>
                    <a:pt x="2931270" y="171871"/>
                  </a:cubicBezTo>
                  <a:cubicBezTo>
                    <a:pt x="2938191" y="177408"/>
                    <a:pt x="2950649" y="170026"/>
                    <a:pt x="2954340" y="182022"/>
                  </a:cubicBezTo>
                  <a:cubicBezTo>
                    <a:pt x="2976949" y="195864"/>
                    <a:pt x="3000942" y="208322"/>
                    <a:pt x="3025857" y="217550"/>
                  </a:cubicBezTo>
                  <a:cubicBezTo>
                    <a:pt x="3031855" y="218473"/>
                    <a:pt x="3036469" y="220780"/>
                    <a:pt x="3039238" y="226778"/>
                  </a:cubicBezTo>
                  <a:cubicBezTo>
                    <a:pt x="3046620" y="234160"/>
                    <a:pt x="3055387" y="238313"/>
                    <a:pt x="3065537" y="240158"/>
                  </a:cubicBezTo>
                  <a:cubicBezTo>
                    <a:pt x="3072458" y="241081"/>
                    <a:pt x="3076150" y="245234"/>
                    <a:pt x="3078457" y="251232"/>
                  </a:cubicBezTo>
                  <a:cubicBezTo>
                    <a:pt x="3081225" y="258614"/>
                    <a:pt x="3088607" y="259076"/>
                    <a:pt x="3094144" y="262767"/>
                  </a:cubicBezTo>
                  <a:cubicBezTo>
                    <a:pt x="3115369" y="272456"/>
                    <a:pt x="3130595" y="289528"/>
                    <a:pt x="3143975" y="308445"/>
                  </a:cubicBezTo>
                  <a:cubicBezTo>
                    <a:pt x="3145821" y="310291"/>
                    <a:pt x="3148128" y="312137"/>
                    <a:pt x="3149973" y="313982"/>
                  </a:cubicBezTo>
                  <a:cubicBezTo>
                    <a:pt x="3182733" y="332900"/>
                    <a:pt x="3208571" y="358277"/>
                    <a:pt x="3223797" y="393804"/>
                  </a:cubicBezTo>
                  <a:cubicBezTo>
                    <a:pt x="3238101" y="401648"/>
                    <a:pt x="3252404" y="410415"/>
                    <a:pt x="3257941" y="427487"/>
                  </a:cubicBezTo>
                  <a:lnTo>
                    <a:pt x="3258864" y="426564"/>
                  </a:lnTo>
                  <a:lnTo>
                    <a:pt x="3257941" y="427487"/>
                  </a:lnTo>
                  <a:cubicBezTo>
                    <a:pt x="3277320" y="442713"/>
                    <a:pt x="3291623" y="462091"/>
                    <a:pt x="3303619" y="483777"/>
                  </a:cubicBezTo>
                  <a:lnTo>
                    <a:pt x="3303619" y="483777"/>
                  </a:lnTo>
                  <a:cubicBezTo>
                    <a:pt x="3343761" y="514230"/>
                    <a:pt x="3367754" y="555756"/>
                    <a:pt x="3383441" y="602357"/>
                  </a:cubicBezTo>
                  <a:cubicBezTo>
                    <a:pt x="3383903" y="612969"/>
                    <a:pt x="3388978" y="621736"/>
                    <a:pt x="3393592" y="630502"/>
                  </a:cubicBezTo>
                  <a:cubicBezTo>
                    <a:pt x="3400513" y="633732"/>
                    <a:pt x="3400975" y="641114"/>
                    <a:pt x="3404666" y="646651"/>
                  </a:cubicBezTo>
                  <a:cubicBezTo>
                    <a:pt x="3406050" y="650342"/>
                    <a:pt x="3406973" y="654495"/>
                    <a:pt x="3406973" y="658648"/>
                  </a:cubicBezTo>
                  <a:cubicBezTo>
                    <a:pt x="3407896" y="671105"/>
                    <a:pt x="3406973" y="683102"/>
                    <a:pt x="3401436" y="694175"/>
                  </a:cubicBezTo>
                  <a:cubicBezTo>
                    <a:pt x="3400513" y="696482"/>
                    <a:pt x="3399129" y="698789"/>
                    <a:pt x="3397745" y="701096"/>
                  </a:cubicBezTo>
                  <a:cubicBezTo>
                    <a:pt x="3387133" y="714016"/>
                    <a:pt x="3394054" y="726473"/>
                    <a:pt x="3399590" y="738470"/>
                  </a:cubicBezTo>
                  <a:cubicBezTo>
                    <a:pt x="3402359" y="745852"/>
                    <a:pt x="3404666" y="753235"/>
                    <a:pt x="3406511" y="761078"/>
                  </a:cubicBezTo>
                  <a:cubicBezTo>
                    <a:pt x="3408357" y="775382"/>
                    <a:pt x="3412048" y="789224"/>
                    <a:pt x="3416201" y="803527"/>
                  </a:cubicBezTo>
                  <a:cubicBezTo>
                    <a:pt x="3418969" y="813678"/>
                    <a:pt x="3422199" y="822906"/>
                    <a:pt x="3427274" y="832134"/>
                  </a:cubicBezTo>
                  <a:cubicBezTo>
                    <a:pt x="3431888" y="841362"/>
                    <a:pt x="3435580" y="851051"/>
                    <a:pt x="3434657" y="861663"/>
                  </a:cubicBezTo>
                  <a:cubicBezTo>
                    <a:pt x="3435118" y="872276"/>
                    <a:pt x="3438809" y="881965"/>
                    <a:pt x="3445730" y="889809"/>
                  </a:cubicBezTo>
                  <a:cubicBezTo>
                    <a:pt x="3450344" y="909187"/>
                    <a:pt x="3450806" y="929028"/>
                    <a:pt x="3456804" y="947945"/>
                  </a:cubicBezTo>
                  <a:cubicBezTo>
                    <a:pt x="3458188" y="953020"/>
                    <a:pt x="3460034" y="958096"/>
                    <a:pt x="3461418" y="962710"/>
                  </a:cubicBezTo>
                  <a:cubicBezTo>
                    <a:pt x="3463725" y="969169"/>
                    <a:pt x="3465571" y="975168"/>
                    <a:pt x="3467416" y="981627"/>
                  </a:cubicBezTo>
                  <a:cubicBezTo>
                    <a:pt x="3469723" y="990855"/>
                    <a:pt x="3470185" y="1000545"/>
                    <a:pt x="3473414" y="1009773"/>
                  </a:cubicBezTo>
                  <a:cubicBezTo>
                    <a:pt x="3474799" y="1015309"/>
                    <a:pt x="3475721" y="1020846"/>
                    <a:pt x="3475721" y="1026844"/>
                  </a:cubicBezTo>
                  <a:cubicBezTo>
                    <a:pt x="3476183" y="1042993"/>
                    <a:pt x="3474337" y="1059142"/>
                    <a:pt x="3478490" y="1075291"/>
                  </a:cubicBezTo>
                  <a:cubicBezTo>
                    <a:pt x="3478951" y="1081290"/>
                    <a:pt x="3480335" y="1086826"/>
                    <a:pt x="3481258" y="1092825"/>
                  </a:cubicBezTo>
                  <a:cubicBezTo>
                    <a:pt x="3482181" y="1107589"/>
                    <a:pt x="3479874" y="1122354"/>
                    <a:pt x="3484488" y="1136657"/>
                  </a:cubicBezTo>
                  <a:cubicBezTo>
                    <a:pt x="3485872" y="1140810"/>
                    <a:pt x="3486334" y="1145424"/>
                    <a:pt x="3486795" y="1149577"/>
                  </a:cubicBezTo>
                  <a:cubicBezTo>
                    <a:pt x="3487718" y="1162496"/>
                    <a:pt x="3485872" y="1175415"/>
                    <a:pt x="3490025" y="1187873"/>
                  </a:cubicBezTo>
                  <a:cubicBezTo>
                    <a:pt x="3490948" y="1192025"/>
                    <a:pt x="3491870" y="1196178"/>
                    <a:pt x="3492332" y="1200331"/>
                  </a:cubicBezTo>
                  <a:cubicBezTo>
                    <a:pt x="3492793" y="1210020"/>
                    <a:pt x="3492793" y="1220171"/>
                    <a:pt x="3496023" y="1229399"/>
                  </a:cubicBezTo>
                  <a:cubicBezTo>
                    <a:pt x="3501560" y="1261235"/>
                    <a:pt x="3512172" y="1292149"/>
                    <a:pt x="3518632" y="1323524"/>
                  </a:cubicBezTo>
                  <a:cubicBezTo>
                    <a:pt x="3521400" y="1335982"/>
                    <a:pt x="3526475" y="1347517"/>
                    <a:pt x="3532474" y="1358590"/>
                  </a:cubicBezTo>
                  <a:cubicBezTo>
                    <a:pt x="3533858" y="1360436"/>
                    <a:pt x="3534781" y="1362743"/>
                    <a:pt x="3535703" y="1365050"/>
                  </a:cubicBezTo>
                  <a:cubicBezTo>
                    <a:pt x="3538010" y="1369203"/>
                    <a:pt x="3540317" y="1372894"/>
                    <a:pt x="3543547" y="1376585"/>
                  </a:cubicBezTo>
                  <a:cubicBezTo>
                    <a:pt x="3545393" y="1378431"/>
                    <a:pt x="3546777" y="1380276"/>
                    <a:pt x="3548161" y="1382122"/>
                  </a:cubicBezTo>
                  <a:cubicBezTo>
                    <a:pt x="3554621" y="1392273"/>
                    <a:pt x="3559696" y="1403346"/>
                    <a:pt x="3567540" y="1412574"/>
                  </a:cubicBezTo>
                  <a:cubicBezTo>
                    <a:pt x="3568924" y="1414420"/>
                    <a:pt x="3570308" y="1416727"/>
                    <a:pt x="3571693" y="1419034"/>
                  </a:cubicBezTo>
                  <a:cubicBezTo>
                    <a:pt x="3591071" y="1440720"/>
                    <a:pt x="3597070" y="1469326"/>
                    <a:pt x="3611373" y="1494242"/>
                  </a:cubicBezTo>
                  <a:cubicBezTo>
                    <a:pt x="3612757" y="1496549"/>
                    <a:pt x="3613680" y="1499317"/>
                    <a:pt x="3614141" y="1501624"/>
                  </a:cubicBezTo>
                  <a:cubicBezTo>
                    <a:pt x="3614603" y="1508545"/>
                    <a:pt x="3618755" y="1514544"/>
                    <a:pt x="3620601" y="1521003"/>
                  </a:cubicBezTo>
                  <a:cubicBezTo>
                    <a:pt x="3623369" y="1533922"/>
                    <a:pt x="3626599" y="1546380"/>
                    <a:pt x="3627983" y="1559761"/>
                  </a:cubicBezTo>
                  <a:cubicBezTo>
                    <a:pt x="3628445" y="1582831"/>
                    <a:pt x="3628906" y="1606362"/>
                    <a:pt x="3627522" y="1629432"/>
                  </a:cubicBezTo>
                  <a:cubicBezTo>
                    <a:pt x="3625215" y="1646965"/>
                    <a:pt x="3614141" y="1657577"/>
                    <a:pt x="3599377" y="1665421"/>
                  </a:cubicBezTo>
                  <a:cubicBezTo>
                    <a:pt x="3591071" y="1670497"/>
                    <a:pt x="3582305" y="1675572"/>
                    <a:pt x="3574461" y="1681570"/>
                  </a:cubicBezTo>
                  <a:cubicBezTo>
                    <a:pt x="3572615" y="1682954"/>
                    <a:pt x="3570770" y="1683877"/>
                    <a:pt x="3568463" y="1685261"/>
                  </a:cubicBezTo>
                  <a:cubicBezTo>
                    <a:pt x="3563387" y="1687568"/>
                    <a:pt x="3559235" y="1691260"/>
                    <a:pt x="3554621" y="1694489"/>
                  </a:cubicBezTo>
                  <a:cubicBezTo>
                    <a:pt x="3552775" y="1695874"/>
                    <a:pt x="3550930" y="1696796"/>
                    <a:pt x="3549084" y="1698181"/>
                  </a:cubicBezTo>
                  <a:cubicBezTo>
                    <a:pt x="3545393" y="1700488"/>
                    <a:pt x="3541702" y="1703256"/>
                    <a:pt x="3538010" y="1706024"/>
                  </a:cubicBezTo>
                  <a:cubicBezTo>
                    <a:pt x="3536165" y="1707409"/>
                    <a:pt x="3534319" y="1708331"/>
                    <a:pt x="3532474" y="1709716"/>
                  </a:cubicBezTo>
                  <a:cubicBezTo>
                    <a:pt x="3528782" y="1712023"/>
                    <a:pt x="3525091" y="1714791"/>
                    <a:pt x="3521400" y="1717098"/>
                  </a:cubicBezTo>
                  <a:cubicBezTo>
                    <a:pt x="3517709" y="1719405"/>
                    <a:pt x="3514018" y="1721251"/>
                    <a:pt x="3510326" y="1724019"/>
                  </a:cubicBezTo>
                  <a:cubicBezTo>
                    <a:pt x="3506174" y="1727249"/>
                    <a:pt x="3502483" y="1731401"/>
                    <a:pt x="3497869" y="1734631"/>
                  </a:cubicBezTo>
                  <a:cubicBezTo>
                    <a:pt x="3496023" y="1736015"/>
                    <a:pt x="3494177" y="1736938"/>
                    <a:pt x="3492332" y="1737861"/>
                  </a:cubicBezTo>
                  <a:cubicBezTo>
                    <a:pt x="3487256" y="1740168"/>
                    <a:pt x="3482181" y="1742936"/>
                    <a:pt x="3477567" y="1746166"/>
                  </a:cubicBezTo>
                  <a:cubicBezTo>
                    <a:pt x="3475721" y="1747550"/>
                    <a:pt x="3473414" y="1748935"/>
                    <a:pt x="3471569" y="1750319"/>
                  </a:cubicBezTo>
                  <a:cubicBezTo>
                    <a:pt x="3463264" y="1754471"/>
                    <a:pt x="3454958" y="1757701"/>
                    <a:pt x="3445730" y="1759547"/>
                  </a:cubicBezTo>
                  <a:cubicBezTo>
                    <a:pt x="3441116" y="1760008"/>
                    <a:pt x="3436964" y="1759547"/>
                    <a:pt x="3432350" y="1758624"/>
                  </a:cubicBezTo>
                  <a:cubicBezTo>
                    <a:pt x="3385287" y="1755856"/>
                    <a:pt x="3338224" y="1758163"/>
                    <a:pt x="3291162" y="1757240"/>
                  </a:cubicBezTo>
                  <a:cubicBezTo>
                    <a:pt x="3280088" y="1757701"/>
                    <a:pt x="3269476" y="1755394"/>
                    <a:pt x="3259325" y="1750780"/>
                  </a:cubicBezTo>
                  <a:cubicBezTo>
                    <a:pt x="3249174" y="1744321"/>
                    <a:pt x="3237639" y="1745243"/>
                    <a:pt x="3226104" y="1744782"/>
                  </a:cubicBezTo>
                  <a:cubicBezTo>
                    <a:pt x="3219183" y="1744321"/>
                    <a:pt x="3212262" y="1742936"/>
                    <a:pt x="3206264" y="1739245"/>
                  </a:cubicBezTo>
                  <a:cubicBezTo>
                    <a:pt x="3201189" y="1736015"/>
                    <a:pt x="3196575" y="1734170"/>
                    <a:pt x="3190577" y="1735093"/>
                  </a:cubicBezTo>
                  <a:cubicBezTo>
                    <a:pt x="3182271" y="1736015"/>
                    <a:pt x="3174889" y="1736938"/>
                    <a:pt x="3171198" y="1724942"/>
                  </a:cubicBezTo>
                  <a:cubicBezTo>
                    <a:pt x="3161970" y="1694028"/>
                    <a:pt x="3161047" y="1694489"/>
                    <a:pt x="3170736" y="1684339"/>
                  </a:cubicBezTo>
                  <a:cubicBezTo>
                    <a:pt x="3182733" y="1671419"/>
                    <a:pt x="3196575" y="1659884"/>
                    <a:pt x="3209033" y="1646965"/>
                  </a:cubicBezTo>
                  <a:cubicBezTo>
                    <a:pt x="3210878" y="1645120"/>
                    <a:pt x="3213185" y="1643735"/>
                    <a:pt x="3215031" y="1642813"/>
                  </a:cubicBezTo>
                  <a:cubicBezTo>
                    <a:pt x="3223797" y="1638199"/>
                    <a:pt x="3231641" y="1632200"/>
                    <a:pt x="3240408" y="1627586"/>
                  </a:cubicBezTo>
                  <a:cubicBezTo>
                    <a:pt x="3242715" y="1626202"/>
                    <a:pt x="3245022" y="1625279"/>
                    <a:pt x="3247329" y="1624357"/>
                  </a:cubicBezTo>
                  <a:cubicBezTo>
                    <a:pt x="3255634" y="1621127"/>
                    <a:pt x="3263939" y="1618358"/>
                    <a:pt x="3272244" y="1615129"/>
                  </a:cubicBezTo>
                  <a:cubicBezTo>
                    <a:pt x="3275935" y="1613744"/>
                    <a:pt x="3279627" y="1613283"/>
                    <a:pt x="3283779" y="1612360"/>
                  </a:cubicBezTo>
                  <a:cubicBezTo>
                    <a:pt x="3299005" y="1609130"/>
                    <a:pt x="3314693" y="1607285"/>
                    <a:pt x="3330381" y="1604055"/>
                  </a:cubicBezTo>
                  <a:cubicBezTo>
                    <a:pt x="3340993" y="1601287"/>
                    <a:pt x="3351605" y="1597595"/>
                    <a:pt x="3361294" y="1592059"/>
                  </a:cubicBezTo>
                  <a:cubicBezTo>
                    <a:pt x="3367754" y="1588829"/>
                    <a:pt x="3371445" y="1583753"/>
                    <a:pt x="3370984" y="1576371"/>
                  </a:cubicBezTo>
                  <a:cubicBezTo>
                    <a:pt x="3370522" y="1574064"/>
                    <a:pt x="3370061" y="1571757"/>
                    <a:pt x="3369599" y="1569450"/>
                  </a:cubicBezTo>
                  <a:cubicBezTo>
                    <a:pt x="3362678" y="1557915"/>
                    <a:pt x="3354373" y="1548687"/>
                    <a:pt x="3340070" y="1547303"/>
                  </a:cubicBezTo>
                  <a:cubicBezTo>
                    <a:pt x="3329458" y="1545919"/>
                    <a:pt x="3319307" y="1542228"/>
                    <a:pt x="3308695" y="1539459"/>
                  </a:cubicBezTo>
                  <a:cubicBezTo>
                    <a:pt x="3297621" y="1535307"/>
                    <a:pt x="3286548" y="1536691"/>
                    <a:pt x="3275474" y="1536691"/>
                  </a:cubicBezTo>
                  <a:cubicBezTo>
                    <a:pt x="3236255" y="1536691"/>
                    <a:pt x="3199343" y="1525617"/>
                    <a:pt x="3164738" y="1507623"/>
                  </a:cubicBezTo>
                  <a:cubicBezTo>
                    <a:pt x="3149512" y="1502086"/>
                    <a:pt x="3136132" y="1492858"/>
                    <a:pt x="3119983" y="1490551"/>
                  </a:cubicBezTo>
                  <a:cubicBezTo>
                    <a:pt x="3113523" y="1489628"/>
                    <a:pt x="3107525" y="1487321"/>
                    <a:pt x="3101988" y="1483630"/>
                  </a:cubicBezTo>
                  <a:cubicBezTo>
                    <a:pt x="3093683" y="1478093"/>
                    <a:pt x="3085839" y="1472556"/>
                    <a:pt x="3077534" y="1467019"/>
                  </a:cubicBezTo>
                  <a:cubicBezTo>
                    <a:pt x="3073381" y="1464712"/>
                    <a:pt x="3069690" y="1461944"/>
                    <a:pt x="3065999" y="1458714"/>
                  </a:cubicBezTo>
                  <a:cubicBezTo>
                    <a:pt x="3061846" y="1455023"/>
                    <a:pt x="3057694" y="1451793"/>
                    <a:pt x="3052157" y="1449486"/>
                  </a:cubicBezTo>
                  <a:cubicBezTo>
                    <a:pt x="3048004" y="1447641"/>
                    <a:pt x="3044313" y="1445334"/>
                    <a:pt x="3041083" y="1442104"/>
                  </a:cubicBezTo>
                  <a:cubicBezTo>
                    <a:pt x="3036931" y="1437028"/>
                    <a:pt x="3030933" y="1433337"/>
                    <a:pt x="3024934" y="1430569"/>
                  </a:cubicBezTo>
                  <a:cubicBezTo>
                    <a:pt x="3020782" y="1427800"/>
                    <a:pt x="3018475" y="1424109"/>
                    <a:pt x="3016629" y="1419495"/>
                  </a:cubicBezTo>
                  <a:cubicBezTo>
                    <a:pt x="3014322" y="1413958"/>
                    <a:pt x="3012015" y="1408883"/>
                    <a:pt x="3008785" y="1403808"/>
                  </a:cubicBezTo>
                  <a:cubicBezTo>
                    <a:pt x="3007401" y="1401962"/>
                    <a:pt x="3006017" y="1400116"/>
                    <a:pt x="3005094" y="1397809"/>
                  </a:cubicBezTo>
                  <a:cubicBezTo>
                    <a:pt x="3000019" y="1388581"/>
                    <a:pt x="2996328" y="1378431"/>
                    <a:pt x="2988945" y="1370587"/>
                  </a:cubicBezTo>
                  <a:cubicBezTo>
                    <a:pt x="2987561" y="1368741"/>
                    <a:pt x="2986177" y="1366896"/>
                    <a:pt x="2984793" y="1364589"/>
                  </a:cubicBezTo>
                  <a:cubicBezTo>
                    <a:pt x="2981101" y="1357206"/>
                    <a:pt x="2977410" y="1349824"/>
                    <a:pt x="2974180" y="1342441"/>
                  </a:cubicBezTo>
                  <a:cubicBezTo>
                    <a:pt x="2973258" y="1340134"/>
                    <a:pt x="2972335" y="1338289"/>
                    <a:pt x="2971412" y="1335982"/>
                  </a:cubicBezTo>
                  <a:cubicBezTo>
                    <a:pt x="2953417" y="1326293"/>
                    <a:pt x="2946958" y="1345210"/>
                    <a:pt x="2934500" y="1350285"/>
                  </a:cubicBezTo>
                  <a:cubicBezTo>
                    <a:pt x="2929425" y="1353515"/>
                    <a:pt x="2923427" y="1354899"/>
                    <a:pt x="2918813" y="1359052"/>
                  </a:cubicBezTo>
                  <a:cubicBezTo>
                    <a:pt x="2906816" y="1373355"/>
                    <a:pt x="2891129" y="1383967"/>
                    <a:pt x="2877287" y="1396425"/>
                  </a:cubicBezTo>
                  <a:cubicBezTo>
                    <a:pt x="2867136" y="1401962"/>
                    <a:pt x="2857446" y="1407499"/>
                    <a:pt x="2845911" y="1410267"/>
                  </a:cubicBezTo>
                  <a:cubicBezTo>
                    <a:pt x="2826533" y="1422264"/>
                    <a:pt x="2813152" y="1440720"/>
                    <a:pt x="2796080" y="1455484"/>
                  </a:cubicBezTo>
                  <a:cubicBezTo>
                    <a:pt x="2794235" y="1457330"/>
                    <a:pt x="2792389" y="1458714"/>
                    <a:pt x="2790543" y="1460098"/>
                  </a:cubicBezTo>
                  <a:cubicBezTo>
                    <a:pt x="2783622" y="1465174"/>
                    <a:pt x="2780854" y="1473018"/>
                    <a:pt x="2776240" y="1479939"/>
                  </a:cubicBezTo>
                  <a:cubicBezTo>
                    <a:pt x="2773933" y="1482707"/>
                    <a:pt x="2771165" y="1485014"/>
                    <a:pt x="2767935" y="1486860"/>
                  </a:cubicBezTo>
                  <a:cubicBezTo>
                    <a:pt x="2761475" y="1489167"/>
                    <a:pt x="2754093" y="1488244"/>
                    <a:pt x="2749479" y="1494703"/>
                  </a:cubicBezTo>
                  <a:cubicBezTo>
                    <a:pt x="2748095" y="1496549"/>
                    <a:pt x="2746249" y="1497933"/>
                    <a:pt x="2744403" y="1499317"/>
                  </a:cubicBezTo>
                  <a:cubicBezTo>
                    <a:pt x="2739789" y="1502547"/>
                    <a:pt x="2735637" y="1507161"/>
                    <a:pt x="2732868" y="1511775"/>
                  </a:cubicBezTo>
                  <a:cubicBezTo>
                    <a:pt x="2726870" y="1520080"/>
                    <a:pt x="2719949" y="1527001"/>
                    <a:pt x="2709337" y="1528847"/>
                  </a:cubicBezTo>
                  <a:cubicBezTo>
                    <a:pt x="2690881" y="1542228"/>
                    <a:pt x="2674732" y="1557454"/>
                    <a:pt x="2665043" y="1579139"/>
                  </a:cubicBezTo>
                  <a:cubicBezTo>
                    <a:pt x="2661813" y="1584676"/>
                    <a:pt x="2657660" y="1589290"/>
                    <a:pt x="2653046" y="1594366"/>
                  </a:cubicBezTo>
                  <a:cubicBezTo>
                    <a:pt x="2643818" y="1604978"/>
                    <a:pt x="2636436" y="1616974"/>
                    <a:pt x="2626285" y="1626664"/>
                  </a:cubicBezTo>
                  <a:cubicBezTo>
                    <a:pt x="2623517" y="1629432"/>
                    <a:pt x="2621210" y="1632200"/>
                    <a:pt x="2618441" y="1634507"/>
                  </a:cubicBezTo>
                  <a:cubicBezTo>
                    <a:pt x="2607829" y="1645120"/>
                    <a:pt x="2596294" y="1654809"/>
                    <a:pt x="2588450" y="1667267"/>
                  </a:cubicBezTo>
                  <a:cubicBezTo>
                    <a:pt x="2587066" y="1669574"/>
                    <a:pt x="2585682" y="1671419"/>
                    <a:pt x="2584298" y="1673726"/>
                  </a:cubicBezTo>
                  <a:cubicBezTo>
                    <a:pt x="2564458" y="1692644"/>
                    <a:pt x="2557075" y="1718944"/>
                    <a:pt x="2544617" y="1742475"/>
                  </a:cubicBezTo>
                  <a:cubicBezTo>
                    <a:pt x="2522932" y="1748012"/>
                    <a:pt x="2501707" y="1754471"/>
                    <a:pt x="2479560" y="1756778"/>
                  </a:cubicBezTo>
                  <a:cubicBezTo>
                    <a:pt x="2461104" y="1757701"/>
                    <a:pt x="2442648" y="1754933"/>
                    <a:pt x="2424192" y="1759547"/>
                  </a:cubicBezTo>
                  <a:cubicBezTo>
                    <a:pt x="2413119" y="1760008"/>
                    <a:pt x="2402507" y="1761392"/>
                    <a:pt x="2391433" y="1762315"/>
                  </a:cubicBezTo>
                  <a:cubicBezTo>
                    <a:pt x="2376207" y="1762776"/>
                    <a:pt x="2360981" y="1760469"/>
                    <a:pt x="2346216" y="1765083"/>
                  </a:cubicBezTo>
                  <a:cubicBezTo>
                    <a:pt x="2341602" y="1766468"/>
                    <a:pt x="2336988" y="1766929"/>
                    <a:pt x="2332835" y="1767390"/>
                  </a:cubicBezTo>
                  <a:cubicBezTo>
                    <a:pt x="2318993" y="1767852"/>
                    <a:pt x="2305151" y="1767390"/>
                    <a:pt x="2291771" y="1771082"/>
                  </a:cubicBezTo>
                  <a:cubicBezTo>
                    <a:pt x="2274238" y="1770620"/>
                    <a:pt x="2256704" y="1773850"/>
                    <a:pt x="2239633" y="1774311"/>
                  </a:cubicBezTo>
                  <a:cubicBezTo>
                    <a:pt x="2230405" y="1773850"/>
                    <a:pt x="2220715" y="1773850"/>
                    <a:pt x="2211487" y="1773850"/>
                  </a:cubicBezTo>
                  <a:cubicBezTo>
                    <a:pt x="2181035" y="1773389"/>
                    <a:pt x="2154735" y="1755856"/>
                    <a:pt x="2124744" y="1754010"/>
                  </a:cubicBezTo>
                  <a:cubicBezTo>
                    <a:pt x="2119669" y="1740629"/>
                    <a:pt x="2107211" y="1746166"/>
                    <a:pt x="2097983" y="1744321"/>
                  </a:cubicBezTo>
                  <a:cubicBezTo>
                    <a:pt x="2093830" y="1743859"/>
                    <a:pt x="2090139" y="1742475"/>
                    <a:pt x="2086909" y="1740629"/>
                  </a:cubicBezTo>
                  <a:cubicBezTo>
                    <a:pt x="2079988" y="1730479"/>
                    <a:pt x="2067531" y="1726787"/>
                    <a:pt x="2057841" y="1728633"/>
                  </a:cubicBezTo>
                  <a:cubicBezTo>
                    <a:pt x="2036155" y="1733247"/>
                    <a:pt x="2031080" y="1720789"/>
                    <a:pt x="2026927" y="1705102"/>
                  </a:cubicBezTo>
                  <a:cubicBezTo>
                    <a:pt x="2026466" y="1702333"/>
                    <a:pt x="2026466" y="1699565"/>
                    <a:pt x="2027389" y="1697258"/>
                  </a:cubicBezTo>
                  <a:cubicBezTo>
                    <a:pt x="2035694" y="1684339"/>
                    <a:pt x="2048152" y="1675111"/>
                    <a:pt x="2057841" y="1664037"/>
                  </a:cubicBezTo>
                  <a:cubicBezTo>
                    <a:pt x="2116900" y="1623895"/>
                    <a:pt x="2181035" y="1600825"/>
                    <a:pt x="2253475" y="1606362"/>
                  </a:cubicBezTo>
                  <a:cubicBezTo>
                    <a:pt x="2263625" y="1607285"/>
                    <a:pt x="2274238" y="1605901"/>
                    <a:pt x="2284388" y="1604055"/>
                  </a:cubicBezTo>
                  <a:cubicBezTo>
                    <a:pt x="2304690" y="1599902"/>
                    <a:pt x="2315764" y="1587906"/>
                    <a:pt x="2314841" y="1566682"/>
                  </a:cubicBezTo>
                  <a:cubicBezTo>
                    <a:pt x="2313457" y="1527463"/>
                    <a:pt x="2311150" y="1487782"/>
                    <a:pt x="2305613" y="1449025"/>
                  </a:cubicBezTo>
                  <a:cubicBezTo>
                    <a:pt x="2295001" y="1374739"/>
                    <a:pt x="2290848" y="1300454"/>
                    <a:pt x="2300537" y="1225708"/>
                  </a:cubicBezTo>
                  <a:cubicBezTo>
                    <a:pt x="2301922" y="1213711"/>
                    <a:pt x="2304229" y="1201253"/>
                    <a:pt x="2285311" y="1205406"/>
                  </a:cubicBezTo>
                  <a:cubicBezTo>
                    <a:pt x="2242862" y="1214173"/>
                    <a:pt x="2201798" y="1205406"/>
                    <a:pt x="2160733" y="1197562"/>
                  </a:cubicBezTo>
                  <a:cubicBezTo>
                    <a:pt x="2110441" y="1188334"/>
                    <a:pt x="2059687" y="1198024"/>
                    <a:pt x="2009394" y="1192025"/>
                  </a:cubicBezTo>
                  <a:cubicBezTo>
                    <a:pt x="1991400" y="1189718"/>
                    <a:pt x="1994629" y="1202176"/>
                    <a:pt x="1998321" y="1212327"/>
                  </a:cubicBezTo>
                  <a:cubicBezTo>
                    <a:pt x="2014931" y="1257083"/>
                    <a:pt x="2033387" y="1301377"/>
                    <a:pt x="2053689" y="1344748"/>
                  </a:cubicBezTo>
                  <a:cubicBezTo>
                    <a:pt x="2067531" y="1373817"/>
                    <a:pt x="2076759" y="1404269"/>
                    <a:pt x="2088755" y="1433799"/>
                  </a:cubicBezTo>
                  <a:cubicBezTo>
                    <a:pt x="2098444" y="1456407"/>
                    <a:pt x="2089216" y="1479939"/>
                    <a:pt x="2080450" y="1502086"/>
                  </a:cubicBezTo>
                  <a:cubicBezTo>
                    <a:pt x="2064301" y="1543612"/>
                    <a:pt x="2038924" y="1579601"/>
                    <a:pt x="2018161" y="1618358"/>
                  </a:cubicBezTo>
                  <a:cubicBezTo>
                    <a:pt x="2010778" y="1634969"/>
                    <a:pt x="2005703" y="1652502"/>
                    <a:pt x="1994168" y="1666805"/>
                  </a:cubicBezTo>
                  <a:cubicBezTo>
                    <a:pt x="1987708" y="1674188"/>
                    <a:pt x="1979865" y="1680186"/>
                    <a:pt x="1970175" y="1682493"/>
                  </a:cubicBezTo>
                  <a:cubicBezTo>
                    <a:pt x="1962793" y="1686184"/>
                    <a:pt x="1954949" y="1689875"/>
                    <a:pt x="1947105" y="1692644"/>
                  </a:cubicBezTo>
                  <a:cubicBezTo>
                    <a:pt x="1934186" y="1696335"/>
                    <a:pt x="1921267" y="1700026"/>
                    <a:pt x="1907886" y="1700488"/>
                  </a:cubicBezTo>
                  <a:cubicBezTo>
                    <a:pt x="1889430" y="1700949"/>
                    <a:pt x="1870513" y="1700488"/>
                    <a:pt x="1852057" y="1700488"/>
                  </a:cubicBezTo>
                  <a:cubicBezTo>
                    <a:pt x="1846059" y="1700488"/>
                    <a:pt x="1840061" y="1699565"/>
                    <a:pt x="1834062" y="1698181"/>
                  </a:cubicBezTo>
                  <a:cubicBezTo>
                    <a:pt x="1822989" y="1694028"/>
                    <a:pt x="1811915" y="1694028"/>
                    <a:pt x="1800842" y="1698181"/>
                  </a:cubicBezTo>
                  <a:cubicBezTo>
                    <a:pt x="1787000" y="1697719"/>
                    <a:pt x="1774542" y="1703717"/>
                    <a:pt x="1761161" y="1705563"/>
                  </a:cubicBezTo>
                  <a:cubicBezTo>
                    <a:pt x="1730248" y="1706947"/>
                    <a:pt x="1699334" y="1704179"/>
                    <a:pt x="1668420" y="1707409"/>
                  </a:cubicBezTo>
                  <a:cubicBezTo>
                    <a:pt x="1664268" y="1708793"/>
                    <a:pt x="1660115" y="1710177"/>
                    <a:pt x="1655962" y="1711100"/>
                  </a:cubicBezTo>
                  <a:cubicBezTo>
                    <a:pt x="1635661" y="1713868"/>
                    <a:pt x="1612591" y="1721712"/>
                    <a:pt x="1608900" y="1688953"/>
                  </a:cubicBezTo>
                  <a:cubicBezTo>
                    <a:pt x="1608438" y="1686646"/>
                    <a:pt x="1608438" y="1684339"/>
                    <a:pt x="1608900" y="1681570"/>
                  </a:cubicBezTo>
                  <a:cubicBezTo>
                    <a:pt x="1614898" y="1673265"/>
                    <a:pt x="1603824" y="1671419"/>
                    <a:pt x="1602901" y="1665421"/>
                  </a:cubicBezTo>
                  <a:cubicBezTo>
                    <a:pt x="1602440" y="1652963"/>
                    <a:pt x="1613514" y="1646042"/>
                    <a:pt x="1618128" y="1636353"/>
                  </a:cubicBezTo>
                  <a:cubicBezTo>
                    <a:pt x="1619512" y="1634046"/>
                    <a:pt x="1620896" y="1632200"/>
                    <a:pt x="1622742" y="1629893"/>
                  </a:cubicBezTo>
                  <a:cubicBezTo>
                    <a:pt x="1635661" y="1616974"/>
                    <a:pt x="1649964" y="1604516"/>
                    <a:pt x="1660115" y="1589290"/>
                  </a:cubicBezTo>
                  <a:cubicBezTo>
                    <a:pt x="1692413" y="1563913"/>
                    <a:pt x="1730248" y="1553301"/>
                    <a:pt x="1770389" y="1549610"/>
                  </a:cubicBezTo>
                  <a:cubicBezTo>
                    <a:pt x="1778695" y="1549610"/>
                    <a:pt x="1787461" y="1550994"/>
                    <a:pt x="1795766" y="1547764"/>
                  </a:cubicBezTo>
                  <a:cubicBezTo>
                    <a:pt x="1797612" y="1546380"/>
                    <a:pt x="1798996" y="1544535"/>
                    <a:pt x="1800380" y="1542689"/>
                  </a:cubicBezTo>
                  <a:cubicBezTo>
                    <a:pt x="1804071" y="1528386"/>
                    <a:pt x="1797150" y="1517773"/>
                    <a:pt x="1787000" y="1509007"/>
                  </a:cubicBezTo>
                  <a:cubicBezTo>
                    <a:pt x="1780079" y="1503009"/>
                    <a:pt x="1772235" y="1497933"/>
                    <a:pt x="1769005" y="1489167"/>
                  </a:cubicBezTo>
                  <a:lnTo>
                    <a:pt x="1768544" y="1489167"/>
                  </a:lnTo>
                  <a:cubicBezTo>
                    <a:pt x="1760239" y="1483168"/>
                    <a:pt x="1751011" y="1478554"/>
                    <a:pt x="1743628" y="1471633"/>
                  </a:cubicBezTo>
                  <a:cubicBezTo>
                    <a:pt x="1740398" y="1469326"/>
                    <a:pt x="1738091" y="1466558"/>
                    <a:pt x="1735323" y="1463328"/>
                  </a:cubicBezTo>
                  <a:cubicBezTo>
                    <a:pt x="1726556" y="1452716"/>
                    <a:pt x="1718713" y="1441642"/>
                    <a:pt x="1706716" y="1434260"/>
                  </a:cubicBezTo>
                  <a:cubicBezTo>
                    <a:pt x="1704409" y="1432876"/>
                    <a:pt x="1702564" y="1431492"/>
                    <a:pt x="1700718" y="1430107"/>
                  </a:cubicBezTo>
                  <a:cubicBezTo>
                    <a:pt x="1696104" y="1426416"/>
                    <a:pt x="1691490" y="1422725"/>
                    <a:pt x="1686415" y="1419957"/>
                  </a:cubicBezTo>
                  <a:cubicBezTo>
                    <a:pt x="1684108" y="1419034"/>
                    <a:pt x="1682262" y="1417650"/>
                    <a:pt x="1680417" y="1415804"/>
                  </a:cubicBezTo>
                  <a:cubicBezTo>
                    <a:pt x="1672111" y="1408422"/>
                    <a:pt x="1664729" y="1401039"/>
                    <a:pt x="1655040" y="1395502"/>
                  </a:cubicBezTo>
                  <a:cubicBezTo>
                    <a:pt x="1650887" y="1392273"/>
                    <a:pt x="1648119" y="1388581"/>
                    <a:pt x="1645812" y="1384429"/>
                  </a:cubicBezTo>
                  <a:cubicBezTo>
                    <a:pt x="1641659" y="1377046"/>
                    <a:pt x="1638429" y="1369664"/>
                    <a:pt x="1630585" y="1365050"/>
                  </a:cubicBezTo>
                  <a:cubicBezTo>
                    <a:pt x="1628740" y="1363666"/>
                    <a:pt x="1626433" y="1362282"/>
                    <a:pt x="1624587" y="1360897"/>
                  </a:cubicBezTo>
                  <a:cubicBezTo>
                    <a:pt x="1615359" y="1353054"/>
                    <a:pt x="1608438" y="1342903"/>
                    <a:pt x="1597826" y="1336905"/>
                  </a:cubicBezTo>
                  <a:cubicBezTo>
                    <a:pt x="1593673" y="1334136"/>
                    <a:pt x="1589982" y="1331368"/>
                    <a:pt x="1586291" y="1328600"/>
                  </a:cubicBezTo>
                  <a:cubicBezTo>
                    <a:pt x="1581677" y="1324908"/>
                    <a:pt x="1577063" y="1321679"/>
                    <a:pt x="1571526" y="1318910"/>
                  </a:cubicBezTo>
                  <a:cubicBezTo>
                    <a:pt x="1566912" y="1316603"/>
                    <a:pt x="1563221" y="1313373"/>
                    <a:pt x="1561376" y="1308759"/>
                  </a:cubicBezTo>
                  <a:cubicBezTo>
                    <a:pt x="1557223" y="1295379"/>
                    <a:pt x="1550763" y="1283382"/>
                    <a:pt x="1540151" y="1273693"/>
                  </a:cubicBezTo>
                  <a:cubicBezTo>
                    <a:pt x="1537383" y="1271386"/>
                    <a:pt x="1535076" y="1268156"/>
                    <a:pt x="1533230" y="1264926"/>
                  </a:cubicBezTo>
                  <a:cubicBezTo>
                    <a:pt x="1529539" y="1257083"/>
                    <a:pt x="1524925" y="1251084"/>
                    <a:pt x="1514774" y="1255237"/>
                  </a:cubicBezTo>
                  <a:cubicBezTo>
                    <a:pt x="1512929" y="1256621"/>
                    <a:pt x="1510622" y="1257544"/>
                    <a:pt x="1508776" y="1259390"/>
                  </a:cubicBezTo>
                  <a:cubicBezTo>
                    <a:pt x="1495857" y="1269079"/>
                    <a:pt x="1490320" y="1283382"/>
                    <a:pt x="1482015" y="1295840"/>
                  </a:cubicBezTo>
                  <a:cubicBezTo>
                    <a:pt x="1480631" y="1298147"/>
                    <a:pt x="1479246" y="1299993"/>
                    <a:pt x="1477401" y="1301838"/>
                  </a:cubicBezTo>
                  <a:cubicBezTo>
                    <a:pt x="1466327" y="1315219"/>
                    <a:pt x="1457099" y="1329984"/>
                    <a:pt x="1447871" y="1344748"/>
                  </a:cubicBezTo>
                  <a:cubicBezTo>
                    <a:pt x="1444641" y="1350285"/>
                    <a:pt x="1441873" y="1355822"/>
                    <a:pt x="1438643" y="1360897"/>
                  </a:cubicBezTo>
                  <a:cubicBezTo>
                    <a:pt x="1429877" y="1371510"/>
                    <a:pt x="1419264" y="1380738"/>
                    <a:pt x="1410036" y="1390888"/>
                  </a:cubicBezTo>
                  <a:cubicBezTo>
                    <a:pt x="1401270" y="1399655"/>
                    <a:pt x="1400347" y="1413958"/>
                    <a:pt x="1388351" y="1420418"/>
                  </a:cubicBezTo>
                  <a:cubicBezTo>
                    <a:pt x="1369895" y="1427339"/>
                    <a:pt x="1359283" y="1444411"/>
                    <a:pt x="1343134" y="1454100"/>
                  </a:cubicBezTo>
                  <a:lnTo>
                    <a:pt x="1341288" y="1454100"/>
                  </a:lnTo>
                  <a:lnTo>
                    <a:pt x="1340365" y="1455946"/>
                  </a:lnTo>
                  <a:cubicBezTo>
                    <a:pt x="1336213" y="1464712"/>
                    <a:pt x="1327907" y="1470711"/>
                    <a:pt x="1322371" y="1478554"/>
                  </a:cubicBezTo>
                  <a:cubicBezTo>
                    <a:pt x="1320064" y="1481323"/>
                    <a:pt x="1317757" y="1483630"/>
                    <a:pt x="1314988" y="1486398"/>
                  </a:cubicBezTo>
                  <a:cubicBezTo>
                    <a:pt x="1310836" y="1490551"/>
                    <a:pt x="1306683" y="1494703"/>
                    <a:pt x="1301608" y="1497933"/>
                  </a:cubicBezTo>
                  <a:cubicBezTo>
                    <a:pt x="1297916" y="1500702"/>
                    <a:pt x="1293764" y="1503009"/>
                    <a:pt x="1290073" y="1505777"/>
                  </a:cubicBezTo>
                  <a:cubicBezTo>
                    <a:pt x="1284536" y="1510391"/>
                    <a:pt x="1278999" y="1514544"/>
                    <a:pt x="1273462" y="1518696"/>
                  </a:cubicBezTo>
                  <a:cubicBezTo>
                    <a:pt x="1271617" y="1520080"/>
                    <a:pt x="1269771" y="1521465"/>
                    <a:pt x="1267926" y="1522849"/>
                  </a:cubicBezTo>
                  <a:cubicBezTo>
                    <a:pt x="1264234" y="1525617"/>
                    <a:pt x="1261005" y="1528847"/>
                    <a:pt x="1256852" y="1531154"/>
                  </a:cubicBezTo>
                  <a:cubicBezTo>
                    <a:pt x="1253161" y="1533461"/>
                    <a:pt x="1249008" y="1535768"/>
                    <a:pt x="1245317" y="1538536"/>
                  </a:cubicBezTo>
                  <a:cubicBezTo>
                    <a:pt x="1240703" y="1541766"/>
                    <a:pt x="1235628" y="1544996"/>
                    <a:pt x="1231475" y="1548687"/>
                  </a:cubicBezTo>
                  <a:cubicBezTo>
                    <a:pt x="1229629" y="1550533"/>
                    <a:pt x="1227784" y="1551917"/>
                    <a:pt x="1225938" y="1553301"/>
                  </a:cubicBezTo>
                  <a:cubicBezTo>
                    <a:pt x="1208866" y="1569450"/>
                    <a:pt x="1186258" y="1579139"/>
                    <a:pt x="1171032" y="1598057"/>
                  </a:cubicBezTo>
                  <a:cubicBezTo>
                    <a:pt x="1168725" y="1600825"/>
                    <a:pt x="1165956" y="1603594"/>
                    <a:pt x="1163188" y="1605901"/>
                  </a:cubicBezTo>
                  <a:cubicBezTo>
                    <a:pt x="1156267" y="1610515"/>
                    <a:pt x="1150730" y="1616513"/>
                    <a:pt x="1146116" y="1623434"/>
                  </a:cubicBezTo>
                  <a:cubicBezTo>
                    <a:pt x="1142425" y="1628509"/>
                    <a:pt x="1138272" y="1632662"/>
                    <a:pt x="1133197" y="1636353"/>
                  </a:cubicBezTo>
                  <a:cubicBezTo>
                    <a:pt x="1116587" y="1652041"/>
                    <a:pt x="1098131" y="1665421"/>
                    <a:pt x="1078752" y="1677879"/>
                  </a:cubicBezTo>
                  <a:cubicBezTo>
                    <a:pt x="1073215" y="1682493"/>
                    <a:pt x="1066294" y="1686184"/>
                    <a:pt x="1061219" y="1691260"/>
                  </a:cubicBezTo>
                  <a:cubicBezTo>
                    <a:pt x="1056143" y="1696796"/>
                    <a:pt x="1052452" y="1703256"/>
                    <a:pt x="1045992" y="1706947"/>
                  </a:cubicBezTo>
                  <a:cubicBezTo>
                    <a:pt x="1034457" y="1710638"/>
                    <a:pt x="1022461" y="1712023"/>
                    <a:pt x="1014617" y="1722173"/>
                  </a:cubicBezTo>
                  <a:cubicBezTo>
                    <a:pt x="1004005" y="1728172"/>
                    <a:pt x="992470" y="1733247"/>
                    <a:pt x="982781" y="1740629"/>
                  </a:cubicBezTo>
                  <a:cubicBezTo>
                    <a:pt x="978628" y="1743398"/>
                    <a:pt x="974475" y="1746166"/>
                    <a:pt x="969861" y="1748473"/>
                  </a:cubicBezTo>
                  <a:cubicBezTo>
                    <a:pt x="951405" y="1759085"/>
                    <a:pt x="929720" y="1762776"/>
                    <a:pt x="914032" y="1778925"/>
                  </a:cubicBezTo>
                  <a:cubicBezTo>
                    <a:pt x="911725" y="1780771"/>
                    <a:pt x="909880" y="1782155"/>
                    <a:pt x="907573" y="1783539"/>
                  </a:cubicBezTo>
                  <a:cubicBezTo>
                    <a:pt x="899267" y="1788615"/>
                    <a:pt x="891424" y="1794613"/>
                    <a:pt x="882196" y="1798304"/>
                  </a:cubicBezTo>
                  <a:cubicBezTo>
                    <a:pt x="879427" y="1799227"/>
                    <a:pt x="876659" y="1800150"/>
                    <a:pt x="873429" y="1800611"/>
                  </a:cubicBezTo>
                  <a:cubicBezTo>
                    <a:pt x="835594" y="1803841"/>
                    <a:pt x="797759" y="1798304"/>
                    <a:pt x="760386" y="1804302"/>
                  </a:cubicBezTo>
                  <a:cubicBezTo>
                    <a:pt x="738700" y="1807994"/>
                    <a:pt x="717476" y="1811685"/>
                    <a:pt x="696252" y="1817222"/>
                  </a:cubicBezTo>
                  <a:cubicBezTo>
                    <a:pt x="683794" y="1819067"/>
                    <a:pt x="671336" y="1818606"/>
                    <a:pt x="658417" y="1818606"/>
                  </a:cubicBezTo>
                  <a:cubicBezTo>
                    <a:pt x="648727" y="1818144"/>
                    <a:pt x="639961" y="1815837"/>
                    <a:pt x="631656" y="1811223"/>
                  </a:cubicBezTo>
                  <a:cubicBezTo>
                    <a:pt x="608124" y="1794613"/>
                    <a:pt x="579518" y="1808916"/>
                    <a:pt x="555063" y="1799227"/>
                  </a:cubicBezTo>
                  <a:cubicBezTo>
                    <a:pt x="555063" y="1797381"/>
                    <a:pt x="555063" y="1795997"/>
                    <a:pt x="555063" y="1794152"/>
                  </a:cubicBezTo>
                  <a:cubicBezTo>
                    <a:pt x="556909" y="1771543"/>
                    <a:pt x="543067" y="1780310"/>
                    <a:pt x="531993" y="1782617"/>
                  </a:cubicBezTo>
                  <a:cubicBezTo>
                    <a:pt x="516767" y="1778003"/>
                    <a:pt x="507078" y="1794152"/>
                    <a:pt x="493236" y="1793690"/>
                  </a:cubicBezTo>
                  <a:cubicBezTo>
                    <a:pt x="485854" y="1784924"/>
                    <a:pt x="493697" y="1778925"/>
                    <a:pt x="498311" y="1768775"/>
                  </a:cubicBezTo>
                  <a:cubicBezTo>
                    <a:pt x="482624" y="1772466"/>
                    <a:pt x="471550" y="1772927"/>
                    <a:pt x="460938" y="1776618"/>
                  </a:cubicBezTo>
                  <a:close/>
                </a:path>
              </a:pathLst>
            </a:custGeom>
            <a:solidFill>
              <a:srgbClr val="990000"/>
            </a:solidFill>
            <a:ln>
              <a:noFill/>
            </a:ln>
            <a:effectLst>
              <a:outerShdw blurRad="57150" rotWithShape="0" algn="bl" dir="5400000" dist="19050">
                <a:srgbClr val="000000">
                  <a:alpha val="50000"/>
                </a:srgbClr>
              </a:outerShdw>
              <a:reflection blurRad="0" dir="5400000" dist="38100" endA="0" endPos="30000" fadeDir="5400012" kx="0" rotWithShape="0" algn="bl" stA="68000" stPos="0" sy="-100000" ky="0"/>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97" name="Google Shape;297;p31"/>
          <p:cNvSpPr txBox="1"/>
          <p:nvPr/>
        </p:nvSpPr>
        <p:spPr>
          <a:xfrm>
            <a:off x="7164308" y="2915559"/>
            <a:ext cx="1719600" cy="769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chemeClr val="lt1"/>
                </a:solidFill>
                <a:latin typeface="Arial"/>
                <a:ea typeface="Arial"/>
                <a:cs typeface="Arial"/>
                <a:sym typeface="Arial"/>
              </a:rPr>
              <a:t>BUY</a:t>
            </a:r>
            <a:endParaRPr b="1" sz="4400">
              <a:solidFill>
                <a:schemeClr val="lt1"/>
              </a:solidFill>
              <a:latin typeface="Arial"/>
              <a:ea typeface="Arial"/>
              <a:cs typeface="Arial"/>
              <a:sym typeface="Arial"/>
            </a:endParaRPr>
          </a:p>
        </p:txBody>
      </p:sp>
      <p:sp>
        <p:nvSpPr>
          <p:cNvPr id="298" name="Google Shape;298;p31"/>
          <p:cNvSpPr txBox="1"/>
          <p:nvPr/>
        </p:nvSpPr>
        <p:spPr>
          <a:xfrm>
            <a:off x="8382751" y="3648271"/>
            <a:ext cx="1719600" cy="769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chemeClr val="lt1"/>
                </a:solidFill>
                <a:latin typeface="Arial"/>
                <a:ea typeface="Arial"/>
                <a:cs typeface="Arial"/>
                <a:sym typeface="Arial"/>
              </a:rPr>
              <a:t>SELL</a:t>
            </a:r>
            <a:endParaRPr b="1" sz="4400">
              <a:solidFill>
                <a:schemeClr val="lt1"/>
              </a:solidFill>
              <a:latin typeface="Arial"/>
              <a:ea typeface="Arial"/>
              <a:cs typeface="Arial"/>
              <a:sym typeface="Arial"/>
            </a:endParaRPr>
          </a:p>
        </p:txBody>
      </p:sp>
      <p:sp>
        <p:nvSpPr>
          <p:cNvPr id="299" name="Google Shape;299;p31"/>
          <p:cNvSpPr txBox="1"/>
          <p:nvPr/>
        </p:nvSpPr>
        <p:spPr>
          <a:xfrm>
            <a:off x="326500" y="2643425"/>
            <a:ext cx="6039000" cy="27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rgbClr val="FFFFFF"/>
                </a:solidFill>
              </a:rPr>
              <a:t>Do the topics and sentiments in an earnings call help to predict future stock returns?</a:t>
            </a:r>
            <a:endParaRPr sz="30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grpSp>
        <p:nvGrpSpPr>
          <p:cNvPr id="304" name="Google Shape;304;p32"/>
          <p:cNvGrpSpPr/>
          <p:nvPr/>
        </p:nvGrpSpPr>
        <p:grpSpPr>
          <a:xfrm>
            <a:off x="0" y="5595675"/>
            <a:ext cx="12192000" cy="1263265"/>
            <a:chOff x="0" y="5595675"/>
            <a:chExt cx="12192000" cy="1263265"/>
          </a:xfrm>
        </p:grpSpPr>
        <p:sp>
          <p:nvSpPr>
            <p:cNvPr id="305" name="Google Shape;305;p32"/>
            <p:cNvSpPr/>
            <p:nvPr/>
          </p:nvSpPr>
          <p:spPr>
            <a:xfrm>
              <a:off x="0" y="5595675"/>
              <a:ext cx="6662165" cy="1261871"/>
            </a:xfrm>
            <a:custGeom>
              <a:rect b="b" l="l" r="r" t="t"/>
              <a:pathLst>
                <a:path extrusionOk="0" h="1682495" w="8882887">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sp>
          <p:nvSpPr>
            <p:cNvPr id="306" name="Google Shape;306;p32"/>
            <p:cNvSpPr/>
            <p:nvPr/>
          </p:nvSpPr>
          <p:spPr>
            <a:xfrm>
              <a:off x="6570868" y="6276408"/>
              <a:ext cx="3657644" cy="582532"/>
            </a:xfrm>
            <a:custGeom>
              <a:rect b="b" l="l" r="r" t="t"/>
              <a:pathLst>
                <a:path extrusionOk="0" h="1941773" w="12192148">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Arial"/>
                <a:ea typeface="Arial"/>
                <a:cs typeface="Arial"/>
                <a:sym typeface="Arial"/>
              </a:endParaRPr>
            </a:p>
          </p:txBody>
        </p:sp>
        <p:sp>
          <p:nvSpPr>
            <p:cNvPr id="307" name="Google Shape;307;p32"/>
            <p:cNvSpPr/>
            <p:nvPr/>
          </p:nvSpPr>
          <p:spPr>
            <a:xfrm flipH="1">
              <a:off x="11318872" y="6387731"/>
              <a:ext cx="873128" cy="470270"/>
            </a:xfrm>
            <a:custGeom>
              <a:rect b="b" l="l" r="r" t="t"/>
              <a:pathLst>
                <a:path extrusionOk="0" h="470270" w="873128">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sp>
          <p:nvSpPr>
            <p:cNvPr id="308" name="Google Shape;308;p32"/>
            <p:cNvSpPr/>
            <p:nvPr/>
          </p:nvSpPr>
          <p:spPr>
            <a:xfrm>
              <a:off x="10222614" y="6322479"/>
              <a:ext cx="1674365" cy="535838"/>
            </a:xfrm>
            <a:custGeom>
              <a:rect b="b" l="l" r="r" t="t"/>
              <a:pathLst>
                <a:path extrusionOk="0" h="449340" w="140408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grpSp>
      <p:grpSp>
        <p:nvGrpSpPr>
          <p:cNvPr id="309" name="Google Shape;309;p32"/>
          <p:cNvGrpSpPr/>
          <p:nvPr/>
        </p:nvGrpSpPr>
        <p:grpSpPr>
          <a:xfrm>
            <a:off x="0" y="5595675"/>
            <a:ext cx="12192000" cy="1263265"/>
            <a:chOff x="0" y="5595675"/>
            <a:chExt cx="12192000" cy="1263265"/>
          </a:xfrm>
        </p:grpSpPr>
        <p:sp>
          <p:nvSpPr>
            <p:cNvPr id="310" name="Google Shape;310;p32"/>
            <p:cNvSpPr/>
            <p:nvPr/>
          </p:nvSpPr>
          <p:spPr>
            <a:xfrm>
              <a:off x="0" y="5595675"/>
              <a:ext cx="6662165" cy="1261871"/>
            </a:xfrm>
            <a:custGeom>
              <a:rect b="b" l="l" r="r" t="t"/>
              <a:pathLst>
                <a:path extrusionOk="0" h="1682495" w="8882887">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sp>
          <p:nvSpPr>
            <p:cNvPr id="311" name="Google Shape;311;p32"/>
            <p:cNvSpPr/>
            <p:nvPr/>
          </p:nvSpPr>
          <p:spPr>
            <a:xfrm>
              <a:off x="6570868" y="6276408"/>
              <a:ext cx="3657644" cy="582532"/>
            </a:xfrm>
            <a:custGeom>
              <a:rect b="b" l="l" r="r" t="t"/>
              <a:pathLst>
                <a:path extrusionOk="0" h="1941773" w="12192148">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Arial"/>
                <a:ea typeface="Arial"/>
                <a:cs typeface="Arial"/>
                <a:sym typeface="Arial"/>
              </a:endParaRPr>
            </a:p>
          </p:txBody>
        </p:sp>
        <p:sp>
          <p:nvSpPr>
            <p:cNvPr id="312" name="Google Shape;312;p32"/>
            <p:cNvSpPr/>
            <p:nvPr/>
          </p:nvSpPr>
          <p:spPr>
            <a:xfrm flipH="1">
              <a:off x="11318872" y="6387731"/>
              <a:ext cx="873128" cy="470270"/>
            </a:xfrm>
            <a:custGeom>
              <a:rect b="b" l="l" r="r" t="t"/>
              <a:pathLst>
                <a:path extrusionOk="0" h="470270" w="873128">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sp>
          <p:nvSpPr>
            <p:cNvPr id="313" name="Google Shape;313;p32"/>
            <p:cNvSpPr/>
            <p:nvPr/>
          </p:nvSpPr>
          <p:spPr>
            <a:xfrm>
              <a:off x="10222614" y="6322479"/>
              <a:ext cx="1674365" cy="535838"/>
            </a:xfrm>
            <a:custGeom>
              <a:rect b="b" l="l" r="r" t="t"/>
              <a:pathLst>
                <a:path extrusionOk="0" h="449340" w="140408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grpSp>
      <p:sp>
        <p:nvSpPr>
          <p:cNvPr id="314" name="Google Shape;314;p32"/>
          <p:cNvSpPr txBox="1"/>
          <p:nvPr>
            <p:ph idx="1" type="body"/>
          </p:nvPr>
        </p:nvSpPr>
        <p:spPr>
          <a:xfrm>
            <a:off x="475929" y="491909"/>
            <a:ext cx="11573100" cy="7242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262626"/>
              </a:buClr>
              <a:buSzPts val="4995"/>
              <a:buNone/>
            </a:pPr>
            <a:r>
              <a:rPr lang="en-US" sz="4995">
                <a:solidFill>
                  <a:srgbClr val="FFFFFF"/>
                </a:solidFill>
              </a:rPr>
              <a:t>Project Steps</a:t>
            </a:r>
            <a:endParaRPr>
              <a:solidFill>
                <a:srgbClr val="FFFFFF"/>
              </a:solidFill>
            </a:endParaRPr>
          </a:p>
        </p:txBody>
      </p:sp>
      <p:sp>
        <p:nvSpPr>
          <p:cNvPr id="315" name="Google Shape;315;p32"/>
          <p:cNvSpPr/>
          <p:nvPr/>
        </p:nvSpPr>
        <p:spPr>
          <a:xfrm>
            <a:off x="10028814" y="93822"/>
            <a:ext cx="1751173" cy="1412801"/>
          </a:xfrm>
          <a:custGeom>
            <a:rect b="b" l="l" r="r" t="t"/>
            <a:pathLst>
              <a:path extrusionOk="0" h="1412801" w="1751173">
                <a:moveTo>
                  <a:pt x="716218" y="1355596"/>
                </a:moveTo>
                <a:lnTo>
                  <a:pt x="723219" y="1361289"/>
                </a:lnTo>
                <a:cubicBezTo>
                  <a:pt x="732095" y="1364496"/>
                  <a:pt x="742014" y="1364913"/>
                  <a:pt x="752605" y="1363344"/>
                </a:cubicBezTo>
                <a:cubicBezTo>
                  <a:pt x="777523" y="1359329"/>
                  <a:pt x="802153" y="1360084"/>
                  <a:pt x="827317" y="1364186"/>
                </a:cubicBezTo>
                <a:cubicBezTo>
                  <a:pt x="847388" y="1367243"/>
                  <a:pt x="865841" y="1372688"/>
                  <a:pt x="882043" y="1381863"/>
                </a:cubicBezTo>
                <a:lnTo>
                  <a:pt x="913873" y="1412801"/>
                </a:lnTo>
                <a:lnTo>
                  <a:pt x="716218" y="1412801"/>
                </a:lnTo>
                <a:close/>
                <a:moveTo>
                  <a:pt x="716218" y="967749"/>
                </a:moveTo>
                <a:lnTo>
                  <a:pt x="730124" y="992585"/>
                </a:lnTo>
                <a:cubicBezTo>
                  <a:pt x="746827" y="1020849"/>
                  <a:pt x="746627" y="1024152"/>
                  <a:pt x="724456" y="1049695"/>
                </a:cubicBezTo>
                <a:lnTo>
                  <a:pt x="716218" y="1058849"/>
                </a:lnTo>
                <a:close/>
                <a:moveTo>
                  <a:pt x="716218" y="891198"/>
                </a:moveTo>
                <a:lnTo>
                  <a:pt x="734723" y="892319"/>
                </a:lnTo>
                <a:cubicBezTo>
                  <a:pt x="741028" y="891595"/>
                  <a:pt x="746332" y="895231"/>
                  <a:pt x="748523" y="901625"/>
                </a:cubicBezTo>
                <a:cubicBezTo>
                  <a:pt x="749746" y="905750"/>
                  <a:pt x="750836" y="912077"/>
                  <a:pt x="748890" y="913801"/>
                </a:cubicBezTo>
                <a:cubicBezTo>
                  <a:pt x="744221" y="917938"/>
                  <a:pt x="737771" y="914969"/>
                  <a:pt x="732355" y="913168"/>
                </a:cubicBezTo>
                <a:lnTo>
                  <a:pt x="716218" y="908013"/>
                </a:lnTo>
                <a:close/>
                <a:moveTo>
                  <a:pt x="1393066" y="841122"/>
                </a:moveTo>
                <a:lnTo>
                  <a:pt x="1393066" y="884095"/>
                </a:lnTo>
                <a:lnTo>
                  <a:pt x="1348413" y="853981"/>
                </a:lnTo>
                <a:cubicBezTo>
                  <a:pt x="1350681" y="853013"/>
                  <a:pt x="1352215" y="852001"/>
                  <a:pt x="1353727" y="851356"/>
                </a:cubicBezTo>
                <a:close/>
                <a:moveTo>
                  <a:pt x="0" y="818414"/>
                </a:moveTo>
                <a:lnTo>
                  <a:pt x="318741" y="818414"/>
                </a:lnTo>
                <a:lnTo>
                  <a:pt x="318741" y="1412801"/>
                </a:lnTo>
                <a:lnTo>
                  <a:pt x="0" y="1412801"/>
                </a:lnTo>
                <a:close/>
                <a:moveTo>
                  <a:pt x="716218" y="602228"/>
                </a:moveTo>
                <a:lnTo>
                  <a:pt x="1034959" y="602228"/>
                </a:lnTo>
                <a:lnTo>
                  <a:pt x="1034959" y="709706"/>
                </a:lnTo>
                <a:lnTo>
                  <a:pt x="1006499" y="710265"/>
                </a:lnTo>
                <a:cubicBezTo>
                  <a:pt x="946520" y="703319"/>
                  <a:pt x="894314" y="720045"/>
                  <a:pt x="851884" y="763881"/>
                </a:cubicBezTo>
                <a:cubicBezTo>
                  <a:pt x="845223" y="770475"/>
                  <a:pt x="838352" y="774479"/>
                  <a:pt x="828700" y="775736"/>
                </a:cubicBezTo>
                <a:cubicBezTo>
                  <a:pt x="798083" y="779590"/>
                  <a:pt x="767437" y="780865"/>
                  <a:pt x="736876" y="779981"/>
                </a:cubicBezTo>
                <a:lnTo>
                  <a:pt x="716218" y="778011"/>
                </a:lnTo>
                <a:close/>
                <a:moveTo>
                  <a:pt x="1074325" y="469735"/>
                </a:moveTo>
                <a:lnTo>
                  <a:pt x="1393066" y="469735"/>
                </a:lnTo>
                <a:lnTo>
                  <a:pt x="1393066" y="669661"/>
                </a:lnTo>
                <a:lnTo>
                  <a:pt x="1389145" y="667880"/>
                </a:lnTo>
                <a:cubicBezTo>
                  <a:pt x="1290023" y="626153"/>
                  <a:pt x="1190467" y="585505"/>
                  <a:pt x="1113926" y="505370"/>
                </a:cubicBezTo>
                <a:cubicBezTo>
                  <a:pt x="1106643" y="497931"/>
                  <a:pt x="1097692" y="493706"/>
                  <a:pt x="1086705" y="492673"/>
                </a:cubicBezTo>
                <a:cubicBezTo>
                  <a:pt x="1079733" y="492250"/>
                  <a:pt x="1078110" y="494730"/>
                  <a:pt x="1077710" y="501335"/>
                </a:cubicBezTo>
                <a:cubicBezTo>
                  <a:pt x="1077099" y="517504"/>
                  <a:pt x="1085195" y="529779"/>
                  <a:pt x="1095581" y="540720"/>
                </a:cubicBezTo>
                <a:cubicBezTo>
                  <a:pt x="1130554" y="577457"/>
                  <a:pt x="1165961" y="613116"/>
                  <a:pt x="1206427" y="644294"/>
                </a:cubicBezTo>
                <a:cubicBezTo>
                  <a:pt x="1240576" y="670301"/>
                  <a:pt x="1277539" y="692427"/>
                  <a:pt x="1309675" y="721258"/>
                </a:cubicBezTo>
                <a:cubicBezTo>
                  <a:pt x="1314568" y="725606"/>
                  <a:pt x="1320585" y="729654"/>
                  <a:pt x="1323442" y="737193"/>
                </a:cubicBezTo>
                <a:cubicBezTo>
                  <a:pt x="1306196" y="736148"/>
                  <a:pt x="1290072" y="734803"/>
                  <a:pt x="1273905" y="734193"/>
                </a:cubicBezTo>
                <a:cubicBezTo>
                  <a:pt x="1267667" y="733815"/>
                  <a:pt x="1264086" y="732125"/>
                  <a:pt x="1261116" y="726420"/>
                </a:cubicBezTo>
                <a:cubicBezTo>
                  <a:pt x="1252187" y="709674"/>
                  <a:pt x="1237798" y="704015"/>
                  <a:pt x="1219529" y="707697"/>
                </a:cubicBezTo>
                <a:lnTo>
                  <a:pt x="1196812" y="711846"/>
                </a:lnTo>
                <a:cubicBezTo>
                  <a:pt x="1188605" y="713559"/>
                  <a:pt x="1180554" y="712703"/>
                  <a:pt x="1173893" y="707144"/>
                </a:cubicBezTo>
                <a:cubicBezTo>
                  <a:pt x="1163029" y="698015"/>
                  <a:pt x="1150230" y="696503"/>
                  <a:pt x="1136565" y="697148"/>
                </a:cubicBezTo>
                <a:cubicBezTo>
                  <a:pt x="1120675" y="698028"/>
                  <a:pt x="1105430" y="700419"/>
                  <a:pt x="1089818" y="702789"/>
                </a:cubicBezTo>
                <a:lnTo>
                  <a:pt x="1074325" y="705277"/>
                </a:lnTo>
                <a:close/>
                <a:moveTo>
                  <a:pt x="358111" y="453168"/>
                </a:moveTo>
                <a:lnTo>
                  <a:pt x="676852" y="453168"/>
                </a:lnTo>
                <a:lnTo>
                  <a:pt x="676852" y="774258"/>
                </a:lnTo>
                <a:lnTo>
                  <a:pt x="645560" y="771275"/>
                </a:lnTo>
                <a:cubicBezTo>
                  <a:pt x="608353" y="765338"/>
                  <a:pt x="571324" y="756467"/>
                  <a:pt x="536987" y="739656"/>
                </a:cubicBezTo>
                <a:cubicBezTo>
                  <a:pt x="528035" y="735431"/>
                  <a:pt x="523643" y="728904"/>
                  <a:pt x="522018" y="719230"/>
                </a:cubicBezTo>
                <a:cubicBezTo>
                  <a:pt x="518915" y="703573"/>
                  <a:pt x="523129" y="688729"/>
                  <a:pt x="526608" y="673839"/>
                </a:cubicBezTo>
                <a:cubicBezTo>
                  <a:pt x="531200" y="652756"/>
                  <a:pt x="539071" y="632240"/>
                  <a:pt x="539304" y="610156"/>
                </a:cubicBezTo>
                <a:cubicBezTo>
                  <a:pt x="539548" y="593967"/>
                  <a:pt x="533843" y="584782"/>
                  <a:pt x="521244" y="579968"/>
                </a:cubicBezTo>
                <a:cubicBezTo>
                  <a:pt x="518365" y="584949"/>
                  <a:pt x="525682" y="585761"/>
                  <a:pt x="525804" y="589819"/>
                </a:cubicBezTo>
                <a:cubicBezTo>
                  <a:pt x="512772" y="586084"/>
                  <a:pt x="512427" y="585695"/>
                  <a:pt x="509936" y="590332"/>
                </a:cubicBezTo>
                <a:cubicBezTo>
                  <a:pt x="489256" y="627751"/>
                  <a:pt x="472178" y="666492"/>
                  <a:pt x="467009" y="709270"/>
                </a:cubicBezTo>
                <a:cubicBezTo>
                  <a:pt x="463941" y="735600"/>
                  <a:pt x="462386" y="761287"/>
                  <a:pt x="479355" y="785149"/>
                </a:cubicBezTo>
                <a:cubicBezTo>
                  <a:pt x="496003" y="808255"/>
                  <a:pt x="516286" y="826056"/>
                  <a:pt x="540895" y="839332"/>
                </a:cubicBezTo>
                <a:cubicBezTo>
                  <a:pt x="581549" y="861313"/>
                  <a:pt x="626172" y="872486"/>
                  <a:pt x="670841" y="882925"/>
                </a:cubicBezTo>
                <a:lnTo>
                  <a:pt x="676852" y="884343"/>
                </a:lnTo>
                <a:lnTo>
                  <a:pt x="676852" y="1111682"/>
                </a:lnTo>
                <a:lnTo>
                  <a:pt x="663280" y="1123332"/>
                </a:lnTo>
                <a:cubicBezTo>
                  <a:pt x="650226" y="1132117"/>
                  <a:pt x="642865" y="1144194"/>
                  <a:pt x="637206" y="1158583"/>
                </a:cubicBezTo>
                <a:cubicBezTo>
                  <a:pt x="624543" y="1191330"/>
                  <a:pt x="631049" y="1223766"/>
                  <a:pt x="637167" y="1256546"/>
                </a:cubicBezTo>
                <a:cubicBezTo>
                  <a:pt x="639831" y="1270334"/>
                  <a:pt x="644321" y="1282852"/>
                  <a:pt x="651158" y="1293855"/>
                </a:cubicBezTo>
                <a:lnTo>
                  <a:pt x="676852" y="1319676"/>
                </a:lnTo>
                <a:lnTo>
                  <a:pt x="676852" y="1412801"/>
                </a:lnTo>
                <a:lnTo>
                  <a:pt x="358111" y="1412801"/>
                </a:lnTo>
                <a:close/>
                <a:moveTo>
                  <a:pt x="1432432" y="0"/>
                </a:moveTo>
                <a:lnTo>
                  <a:pt x="1751173" y="0"/>
                </a:lnTo>
                <a:lnTo>
                  <a:pt x="1751173" y="1165798"/>
                </a:lnTo>
                <a:lnTo>
                  <a:pt x="1692337" y="1109788"/>
                </a:lnTo>
                <a:cubicBezTo>
                  <a:pt x="1629069" y="1053679"/>
                  <a:pt x="1570584" y="1008137"/>
                  <a:pt x="1531914" y="974108"/>
                </a:cubicBezTo>
                <a:cubicBezTo>
                  <a:pt x="1473908" y="923064"/>
                  <a:pt x="1459972" y="920988"/>
                  <a:pt x="1440528" y="912791"/>
                </a:cubicBezTo>
                <a:lnTo>
                  <a:pt x="1432432" y="908491"/>
                </a:lnTo>
                <a:lnTo>
                  <a:pt x="1432432" y="827424"/>
                </a:lnTo>
                <a:lnTo>
                  <a:pt x="1451232" y="817163"/>
                </a:lnTo>
                <a:cubicBezTo>
                  <a:pt x="1459487" y="809330"/>
                  <a:pt x="1465533" y="799200"/>
                  <a:pt x="1468879" y="786512"/>
                </a:cubicBezTo>
                <a:cubicBezTo>
                  <a:pt x="1476766" y="756605"/>
                  <a:pt x="1468010" y="724448"/>
                  <a:pt x="1447325" y="701978"/>
                </a:cubicBezTo>
                <a:lnTo>
                  <a:pt x="1432432" y="690545"/>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6" name="Google Shape;316;p32"/>
          <p:cNvSpPr/>
          <p:nvPr/>
        </p:nvSpPr>
        <p:spPr>
          <a:xfrm>
            <a:off x="6895948" y="3009879"/>
            <a:ext cx="2943000" cy="792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17" name="Google Shape;317;p32"/>
          <p:cNvSpPr/>
          <p:nvPr/>
        </p:nvSpPr>
        <p:spPr>
          <a:xfrm>
            <a:off x="2541050" y="4715050"/>
            <a:ext cx="3067800" cy="792000"/>
          </a:xfrm>
          <a:prstGeom prst="rect">
            <a:avLst/>
          </a:prstGeom>
          <a:solidFill>
            <a:srgbClr val="9999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18" name="Google Shape;318;p32"/>
          <p:cNvSpPr/>
          <p:nvPr/>
        </p:nvSpPr>
        <p:spPr>
          <a:xfrm flipH="1" rot="5400000">
            <a:off x="4035626" y="4009387"/>
            <a:ext cx="597300" cy="813300"/>
          </a:xfrm>
          <a:prstGeom prst="bentUpArrow">
            <a:avLst>
              <a:gd fmla="val 36792" name="adj1"/>
              <a:gd fmla="val 29908" name="adj2"/>
              <a:gd fmla="val 39724" name="adj3"/>
            </a:avLst>
          </a:prstGeom>
          <a:solidFill>
            <a:srgbClr val="9999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19" name="Google Shape;319;p32"/>
          <p:cNvSpPr/>
          <p:nvPr/>
        </p:nvSpPr>
        <p:spPr>
          <a:xfrm>
            <a:off x="4711020" y="3872206"/>
            <a:ext cx="2943000" cy="792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20" name="Google Shape;320;p32"/>
          <p:cNvSpPr/>
          <p:nvPr/>
        </p:nvSpPr>
        <p:spPr>
          <a:xfrm flipH="1" rot="5400000">
            <a:off x="6190649" y="3192774"/>
            <a:ext cx="597300" cy="813300"/>
          </a:xfrm>
          <a:prstGeom prst="bentUpArrow">
            <a:avLst>
              <a:gd fmla="val 36792" name="adj1"/>
              <a:gd fmla="val 29908" name="adj2"/>
              <a:gd fmla="val 39724" name="adj3"/>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21" name="Google Shape;321;p32"/>
          <p:cNvSpPr txBox="1"/>
          <p:nvPr/>
        </p:nvSpPr>
        <p:spPr>
          <a:xfrm>
            <a:off x="3067475" y="5003400"/>
            <a:ext cx="2421300" cy="2769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lt1"/>
                </a:solidFill>
              </a:rPr>
              <a:t>Gather and Clean Data</a:t>
            </a:r>
            <a:endParaRPr b="1" sz="1600">
              <a:solidFill>
                <a:schemeClr val="lt1"/>
              </a:solidFill>
              <a:latin typeface="Arial"/>
              <a:ea typeface="Arial"/>
              <a:cs typeface="Arial"/>
              <a:sym typeface="Arial"/>
            </a:endParaRPr>
          </a:p>
        </p:txBody>
      </p:sp>
      <p:sp>
        <p:nvSpPr>
          <p:cNvPr id="322" name="Google Shape;322;p32"/>
          <p:cNvSpPr txBox="1"/>
          <p:nvPr/>
        </p:nvSpPr>
        <p:spPr>
          <a:xfrm>
            <a:off x="5386326" y="4159475"/>
            <a:ext cx="1854900" cy="2769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700">
                <a:solidFill>
                  <a:schemeClr val="lt1"/>
                </a:solidFill>
              </a:rPr>
              <a:t>Derive</a:t>
            </a:r>
            <a:endParaRPr b="1" sz="1700">
              <a:solidFill>
                <a:schemeClr val="lt1"/>
              </a:solidFill>
            </a:endParaRPr>
          </a:p>
          <a:p>
            <a:pPr indent="0" lvl="0" marL="0" marR="0" rtl="0" algn="ctr">
              <a:spcBef>
                <a:spcPts val="0"/>
              </a:spcBef>
              <a:spcAft>
                <a:spcPts val="0"/>
              </a:spcAft>
              <a:buNone/>
            </a:pPr>
            <a:r>
              <a:rPr b="1" lang="en-US" sz="1700">
                <a:solidFill>
                  <a:schemeClr val="lt1"/>
                </a:solidFill>
              </a:rPr>
              <a:t>Features</a:t>
            </a:r>
            <a:endParaRPr b="1" sz="1700">
              <a:solidFill>
                <a:schemeClr val="lt1"/>
              </a:solidFill>
            </a:endParaRPr>
          </a:p>
        </p:txBody>
      </p:sp>
      <p:sp>
        <p:nvSpPr>
          <p:cNvPr id="323" name="Google Shape;323;p32"/>
          <p:cNvSpPr txBox="1"/>
          <p:nvPr/>
        </p:nvSpPr>
        <p:spPr>
          <a:xfrm>
            <a:off x="7579975" y="3294988"/>
            <a:ext cx="1854900" cy="2769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rPr>
              <a:t>Run Models</a:t>
            </a:r>
            <a:endParaRPr b="1" sz="1800">
              <a:solidFill>
                <a:schemeClr val="lt1"/>
              </a:solidFill>
            </a:endParaRPr>
          </a:p>
        </p:txBody>
      </p:sp>
      <p:sp>
        <p:nvSpPr>
          <p:cNvPr id="324" name="Google Shape;324;p32"/>
          <p:cNvSpPr/>
          <p:nvPr/>
        </p:nvSpPr>
        <p:spPr>
          <a:xfrm>
            <a:off x="4905502" y="4102612"/>
            <a:ext cx="315900" cy="314977"/>
          </a:xfrm>
          <a:custGeom>
            <a:rect b="b" l="l" r="r" t="t"/>
            <a:pathLst>
              <a:path extrusionOk="0" h="3230531" w="3240000">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5" name="Google Shape;325;p32"/>
          <p:cNvSpPr/>
          <p:nvPr/>
        </p:nvSpPr>
        <p:spPr>
          <a:xfrm>
            <a:off x="2751566" y="4972000"/>
            <a:ext cx="315900" cy="315900"/>
          </a:xfrm>
          <a:custGeom>
            <a:rect b="b" l="l" r="r" t="t"/>
            <a:pathLst>
              <a:path extrusionOk="0" h="3240000" w="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26" name="Google Shape;326;p32"/>
          <p:cNvSpPr/>
          <p:nvPr/>
        </p:nvSpPr>
        <p:spPr>
          <a:xfrm rot="-1195280">
            <a:off x="2451607" y="1625874"/>
            <a:ext cx="2362188" cy="2717199"/>
          </a:xfrm>
          <a:custGeom>
            <a:rect b="b" l="l" r="r" t="t"/>
            <a:pathLst>
              <a:path extrusionOk="0" h="6858000" w="5961980">
                <a:moveTo>
                  <a:pt x="104368" y="2552216"/>
                </a:moveTo>
                <a:cubicBezTo>
                  <a:pt x="155372" y="2661806"/>
                  <a:pt x="204309" y="2773464"/>
                  <a:pt x="255313" y="2883054"/>
                </a:cubicBezTo>
                <a:cubicBezTo>
                  <a:pt x="429003" y="3264896"/>
                  <a:pt x="602004" y="3645360"/>
                  <a:pt x="775694" y="4027203"/>
                </a:cubicBezTo>
                <a:cubicBezTo>
                  <a:pt x="801196" y="4083032"/>
                  <a:pt x="903204" y="4119562"/>
                  <a:pt x="956965" y="4084410"/>
                </a:cubicBezTo>
                <a:cubicBezTo>
                  <a:pt x="1117560" y="3984469"/>
                  <a:pt x="1278154" y="3882461"/>
                  <a:pt x="1439438" y="3781831"/>
                </a:cubicBezTo>
                <a:cubicBezTo>
                  <a:pt x="1654483" y="3648117"/>
                  <a:pt x="1868838" y="3514404"/>
                  <a:pt x="2087329" y="3384136"/>
                </a:cubicBezTo>
                <a:cubicBezTo>
                  <a:pt x="2189338" y="3323482"/>
                  <a:pt x="2189338" y="3328307"/>
                  <a:pt x="2136955" y="3218717"/>
                </a:cubicBezTo>
                <a:cubicBezTo>
                  <a:pt x="2099046" y="3139454"/>
                  <a:pt x="2073544" y="3051919"/>
                  <a:pt x="2034947" y="2971967"/>
                </a:cubicBezTo>
                <a:cubicBezTo>
                  <a:pt x="1977739" y="2855484"/>
                  <a:pt x="1912261" y="2744515"/>
                  <a:pt x="1844025" y="2617005"/>
                </a:cubicBezTo>
                <a:cubicBezTo>
                  <a:pt x="1917085" y="2599774"/>
                  <a:pt x="1971536" y="2588057"/>
                  <a:pt x="2038393" y="2572204"/>
                </a:cubicBezTo>
                <a:cubicBezTo>
                  <a:pt x="2079748" y="2465371"/>
                  <a:pt x="2159011" y="2343374"/>
                  <a:pt x="2122481" y="2191740"/>
                </a:cubicBezTo>
                <a:cubicBezTo>
                  <a:pt x="2121102" y="2182090"/>
                  <a:pt x="2130752" y="2167616"/>
                  <a:pt x="2136955" y="2158656"/>
                </a:cubicBezTo>
                <a:cubicBezTo>
                  <a:pt x="2241721" y="2007711"/>
                  <a:pt x="2342351" y="1853320"/>
                  <a:pt x="2451941" y="1705132"/>
                </a:cubicBezTo>
                <a:cubicBezTo>
                  <a:pt x="2502945" y="1636897"/>
                  <a:pt x="2563599" y="1559012"/>
                  <a:pt x="2638037" y="1526617"/>
                </a:cubicBezTo>
                <a:cubicBezTo>
                  <a:pt x="2770372" y="1470788"/>
                  <a:pt x="2915114" y="1447354"/>
                  <a:pt x="3055031" y="1408756"/>
                </a:cubicBezTo>
                <a:cubicBezTo>
                  <a:pt x="3061234" y="1418406"/>
                  <a:pt x="3066059" y="1425987"/>
                  <a:pt x="3072262" y="1435637"/>
                </a:cubicBezTo>
                <a:cubicBezTo>
                  <a:pt x="3050206" y="1492844"/>
                  <a:pt x="3037111" y="1559701"/>
                  <a:pt x="3000581" y="1607259"/>
                </a:cubicBezTo>
                <a:cubicBezTo>
                  <a:pt x="2921317" y="1710646"/>
                  <a:pt x="2860664" y="1833332"/>
                  <a:pt x="2736599" y="1895364"/>
                </a:cubicBezTo>
                <a:cubicBezTo>
                  <a:pt x="2714544" y="1906392"/>
                  <a:pt x="2700069" y="1933273"/>
                  <a:pt x="2685595" y="1956018"/>
                </a:cubicBezTo>
                <a:cubicBezTo>
                  <a:pt x="2513973" y="2250326"/>
                  <a:pt x="2341661" y="2543256"/>
                  <a:pt x="2171417" y="2837564"/>
                </a:cubicBezTo>
                <a:cubicBezTo>
                  <a:pt x="2161768" y="2853416"/>
                  <a:pt x="2155565" y="2888568"/>
                  <a:pt x="2163147" y="2894771"/>
                </a:cubicBezTo>
                <a:cubicBezTo>
                  <a:pt x="2214151" y="2937504"/>
                  <a:pt x="2209326" y="3001604"/>
                  <a:pt x="2234828" y="3050541"/>
                </a:cubicBezTo>
                <a:cubicBezTo>
                  <a:pt x="2290657" y="3155306"/>
                  <a:pt x="2317538" y="3271789"/>
                  <a:pt x="2400247" y="3365526"/>
                </a:cubicBezTo>
                <a:cubicBezTo>
                  <a:pt x="2473307" y="3446857"/>
                  <a:pt x="2540164" y="3513714"/>
                  <a:pt x="2658025" y="3505443"/>
                </a:cubicBezTo>
                <a:cubicBezTo>
                  <a:pt x="2673878" y="3594356"/>
                  <a:pt x="2707651" y="3670862"/>
                  <a:pt x="2691109" y="3768046"/>
                </a:cubicBezTo>
                <a:cubicBezTo>
                  <a:pt x="2648376" y="4036852"/>
                  <a:pt x="2629077" y="4309105"/>
                  <a:pt x="2600129" y="4579978"/>
                </a:cubicBezTo>
                <a:cubicBezTo>
                  <a:pt x="2546367" y="4594452"/>
                  <a:pt x="2498120" y="4605481"/>
                  <a:pt x="2482267" y="4634429"/>
                </a:cubicBezTo>
                <a:cubicBezTo>
                  <a:pt x="2411964" y="4753669"/>
                  <a:pt x="2287900" y="4810876"/>
                  <a:pt x="2179688" y="4865326"/>
                </a:cubicBezTo>
                <a:cubicBezTo>
                  <a:pt x="2021851" y="4944589"/>
                  <a:pt x="1904679" y="5056247"/>
                  <a:pt x="1788197" y="5180312"/>
                </a:cubicBezTo>
                <a:cubicBezTo>
                  <a:pt x="1755113" y="5216842"/>
                  <a:pt x="1711690" y="5247169"/>
                  <a:pt x="1668957" y="5269225"/>
                </a:cubicBezTo>
                <a:cubicBezTo>
                  <a:pt x="1522837" y="5344352"/>
                  <a:pt x="1371202" y="5412588"/>
                  <a:pt x="1225082" y="5487026"/>
                </a:cubicBezTo>
                <a:cubicBezTo>
                  <a:pt x="1137548" y="5529760"/>
                  <a:pt x="1059663" y="5580764"/>
                  <a:pt x="950073" y="5563533"/>
                </a:cubicBezTo>
                <a:cubicBezTo>
                  <a:pt x="881838" y="5552505"/>
                  <a:pt x="806710" y="5585588"/>
                  <a:pt x="735028" y="5601441"/>
                </a:cubicBezTo>
                <a:cubicBezTo>
                  <a:pt x="720554" y="5604888"/>
                  <a:pt x="706080" y="5623497"/>
                  <a:pt x="697120" y="5637971"/>
                </a:cubicBezTo>
                <a:cubicBezTo>
                  <a:pt x="665414" y="5688975"/>
                  <a:pt x="669550" y="5990176"/>
                  <a:pt x="722622" y="6007407"/>
                </a:cubicBezTo>
                <a:cubicBezTo>
                  <a:pt x="856335" y="6050830"/>
                  <a:pt x="763976" y="6125269"/>
                  <a:pt x="760530" y="6177651"/>
                </a:cubicBezTo>
                <a:cubicBezTo>
                  <a:pt x="744678" y="6424401"/>
                  <a:pt x="843240" y="6624972"/>
                  <a:pt x="1001077" y="6801419"/>
                </a:cubicBezTo>
                <a:cubicBezTo>
                  <a:pt x="1027958" y="6831746"/>
                  <a:pt x="1093436" y="6869654"/>
                  <a:pt x="1114114" y="6858626"/>
                </a:cubicBezTo>
                <a:cubicBezTo>
                  <a:pt x="1155468" y="6834503"/>
                  <a:pt x="1184417" y="6780742"/>
                  <a:pt x="1206473" y="6733183"/>
                </a:cubicBezTo>
                <a:cubicBezTo>
                  <a:pt x="1217501" y="6711128"/>
                  <a:pt x="1211297" y="6675976"/>
                  <a:pt x="1205094" y="6647028"/>
                </a:cubicBezTo>
                <a:cubicBezTo>
                  <a:pt x="1174767" y="6508489"/>
                  <a:pt x="1167186" y="6372019"/>
                  <a:pt x="1217501" y="6236237"/>
                </a:cubicBezTo>
                <a:cubicBezTo>
                  <a:pt x="1244381" y="6163177"/>
                  <a:pt x="1269883" y="6088049"/>
                  <a:pt x="1292628" y="6021192"/>
                </a:cubicBezTo>
                <a:cubicBezTo>
                  <a:pt x="1404286" y="6088049"/>
                  <a:pt x="1517323" y="6158352"/>
                  <a:pt x="1644144" y="6234169"/>
                </a:cubicBezTo>
                <a:cubicBezTo>
                  <a:pt x="1669646" y="6170759"/>
                  <a:pt x="1685499" y="6127336"/>
                  <a:pt x="1704798" y="6085981"/>
                </a:cubicBezTo>
                <a:cubicBezTo>
                  <a:pt x="1752356" y="5988797"/>
                  <a:pt x="1782682" y="5875761"/>
                  <a:pt x="1854364" y="5802701"/>
                </a:cubicBezTo>
                <a:cubicBezTo>
                  <a:pt x="1937074" y="5719991"/>
                  <a:pt x="2051488" y="5662784"/>
                  <a:pt x="2161768" y="5616605"/>
                </a:cubicBezTo>
                <a:cubicBezTo>
                  <a:pt x="2332012" y="5544923"/>
                  <a:pt x="2510527" y="5493919"/>
                  <a:pt x="2683527" y="5433265"/>
                </a:cubicBezTo>
                <a:cubicBezTo>
                  <a:pt x="2823444" y="5385707"/>
                  <a:pt x="2957158" y="5329878"/>
                  <a:pt x="3032286" y="5191340"/>
                </a:cubicBezTo>
                <a:cubicBezTo>
                  <a:pt x="3141876" y="4992148"/>
                  <a:pt x="3250088" y="4793645"/>
                  <a:pt x="3356921" y="4594452"/>
                </a:cubicBezTo>
                <a:cubicBezTo>
                  <a:pt x="3458929" y="4403531"/>
                  <a:pt x="3528543" y="4198136"/>
                  <a:pt x="3667082" y="4026514"/>
                </a:cubicBezTo>
                <a:cubicBezTo>
                  <a:pt x="3703612" y="3980334"/>
                  <a:pt x="3725668" y="3983780"/>
                  <a:pt x="3770469" y="4004458"/>
                </a:cubicBezTo>
                <a:cubicBezTo>
                  <a:pt x="3848353" y="4039609"/>
                  <a:pt x="3929685" y="4074761"/>
                  <a:pt x="4011016" y="4098195"/>
                </a:cubicBezTo>
                <a:cubicBezTo>
                  <a:pt x="4131634" y="4134725"/>
                  <a:pt x="4259145" y="4149199"/>
                  <a:pt x="4375627" y="4195379"/>
                </a:cubicBezTo>
                <a:cubicBezTo>
                  <a:pt x="4469365" y="4233288"/>
                  <a:pt x="4590672" y="4270507"/>
                  <a:pt x="4574819" y="4418006"/>
                </a:cubicBezTo>
                <a:cubicBezTo>
                  <a:pt x="4573441" y="4433858"/>
                  <a:pt x="4594118" y="4453157"/>
                  <a:pt x="4605146" y="4470388"/>
                </a:cubicBezTo>
                <a:cubicBezTo>
                  <a:pt x="4616174" y="4489687"/>
                  <a:pt x="4634094" y="4508297"/>
                  <a:pt x="4640298" y="4528974"/>
                </a:cubicBezTo>
                <a:cubicBezTo>
                  <a:pt x="4662354" y="4606859"/>
                  <a:pt x="4676828" y="4688190"/>
                  <a:pt x="4700951" y="4766075"/>
                </a:cubicBezTo>
                <a:cubicBezTo>
                  <a:pt x="4716804" y="4817079"/>
                  <a:pt x="4749198" y="4858434"/>
                  <a:pt x="4711290" y="4903235"/>
                </a:cubicBezTo>
                <a:cubicBezTo>
                  <a:pt x="4694059" y="4922534"/>
                  <a:pt x="4696816" y="4968713"/>
                  <a:pt x="4705087" y="4996972"/>
                </a:cubicBezTo>
                <a:cubicBezTo>
                  <a:pt x="4734035" y="5096913"/>
                  <a:pt x="4745752" y="5196164"/>
                  <a:pt x="4776079" y="5296105"/>
                </a:cubicBezTo>
                <a:cubicBezTo>
                  <a:pt x="4801581" y="5383639"/>
                  <a:pt x="4836044" y="5677259"/>
                  <a:pt x="4862924" y="5763414"/>
                </a:cubicBezTo>
                <a:cubicBezTo>
                  <a:pt x="4877398" y="5808215"/>
                  <a:pt x="4922889" y="5717924"/>
                  <a:pt x="4932538" y="5762036"/>
                </a:cubicBezTo>
                <a:cubicBezTo>
                  <a:pt x="4964243" y="5906777"/>
                  <a:pt x="4958729" y="5970877"/>
                  <a:pt x="4912550" y="6119065"/>
                </a:cubicBezTo>
                <a:cubicBezTo>
                  <a:pt x="4896697" y="6171448"/>
                  <a:pt x="4936673" y="6327907"/>
                  <a:pt x="4938052" y="6387182"/>
                </a:cubicBezTo>
                <a:lnTo>
                  <a:pt x="5117256" y="6368572"/>
                </a:lnTo>
                <a:cubicBezTo>
                  <a:pt x="5117256" y="6368572"/>
                  <a:pt x="5117256" y="6335489"/>
                  <a:pt x="5117256" y="6294134"/>
                </a:cubicBezTo>
                <a:cubicBezTo>
                  <a:pt x="5158611" y="6283795"/>
                  <a:pt x="5117256" y="6299648"/>
                  <a:pt x="5196519" y="6356166"/>
                </a:cubicBezTo>
                <a:cubicBezTo>
                  <a:pt x="5317827" y="6368572"/>
                  <a:pt x="5459122" y="6432672"/>
                  <a:pt x="5927120" y="6380290"/>
                </a:cubicBezTo>
                <a:cubicBezTo>
                  <a:pt x="5975368" y="6366505"/>
                  <a:pt x="5967786" y="6283106"/>
                  <a:pt x="5947798" y="6221763"/>
                </a:cubicBezTo>
                <a:cubicBezTo>
                  <a:pt x="5938148" y="6191436"/>
                  <a:pt x="5898172" y="6139053"/>
                  <a:pt x="5865088" y="6142500"/>
                </a:cubicBezTo>
                <a:cubicBezTo>
                  <a:pt x="5710697" y="6153527"/>
                  <a:pt x="5641083" y="6149392"/>
                  <a:pt x="5526668" y="6039802"/>
                </a:cubicBezTo>
                <a:cubicBezTo>
                  <a:pt x="5499788" y="6014300"/>
                  <a:pt x="5474286" y="5981216"/>
                  <a:pt x="5442580" y="5971566"/>
                </a:cubicBezTo>
                <a:cubicBezTo>
                  <a:pt x="5334369" y="5942618"/>
                  <a:pt x="5297839" y="5853705"/>
                  <a:pt x="5267512" y="5766171"/>
                </a:cubicBezTo>
                <a:cubicBezTo>
                  <a:pt x="5237185" y="5678637"/>
                  <a:pt x="5288189" y="5662784"/>
                  <a:pt x="5269579" y="5570425"/>
                </a:cubicBezTo>
                <a:cubicBezTo>
                  <a:pt x="5210993" y="5285766"/>
                  <a:pt x="5162746" y="4919088"/>
                  <a:pt x="5175842" y="4633050"/>
                </a:cubicBezTo>
                <a:cubicBezTo>
                  <a:pt x="5182045" y="4510364"/>
                  <a:pt x="5208926" y="4387679"/>
                  <a:pt x="5210993" y="4263614"/>
                </a:cubicBezTo>
                <a:cubicBezTo>
                  <a:pt x="5210993" y="4182283"/>
                  <a:pt x="5204790" y="4083721"/>
                  <a:pt x="5159989" y="4025135"/>
                </a:cubicBezTo>
                <a:cubicBezTo>
                  <a:pt x="5048331" y="3876947"/>
                  <a:pt x="4896008" y="3770803"/>
                  <a:pt x="4742995" y="3665348"/>
                </a:cubicBezTo>
                <a:cubicBezTo>
                  <a:pt x="4561723" y="3539906"/>
                  <a:pt x="4396304" y="3393096"/>
                  <a:pt x="4226061" y="3253179"/>
                </a:cubicBezTo>
                <a:cubicBezTo>
                  <a:pt x="4215033" y="3243530"/>
                  <a:pt x="4217790" y="3208378"/>
                  <a:pt x="4222615" y="3187701"/>
                </a:cubicBezTo>
                <a:cubicBezTo>
                  <a:pt x="4237089" y="3136697"/>
                  <a:pt x="4263969" y="3087760"/>
                  <a:pt x="4273619" y="3034688"/>
                </a:cubicBezTo>
                <a:cubicBezTo>
                  <a:pt x="4279822" y="2996780"/>
                  <a:pt x="4290850" y="2977481"/>
                  <a:pt x="4330826" y="2977481"/>
                </a:cubicBezTo>
                <a:cubicBezTo>
                  <a:pt x="4394237" y="2978859"/>
                  <a:pt x="4458336" y="2972656"/>
                  <a:pt x="4521747" y="2982305"/>
                </a:cubicBezTo>
                <a:cubicBezTo>
                  <a:pt x="4696816" y="3007808"/>
                  <a:pt x="4871884" y="3039513"/>
                  <a:pt x="5043507" y="3069840"/>
                </a:cubicBezTo>
                <a:cubicBezTo>
                  <a:pt x="5091065" y="2925098"/>
                  <a:pt x="5142069" y="2787938"/>
                  <a:pt x="5336436" y="2810683"/>
                </a:cubicBezTo>
                <a:cubicBezTo>
                  <a:pt x="5360560" y="2814129"/>
                  <a:pt x="5387441" y="2801034"/>
                  <a:pt x="5412942" y="2791384"/>
                </a:cubicBezTo>
                <a:cubicBezTo>
                  <a:pt x="5521154" y="2750030"/>
                  <a:pt x="5629366" y="2710053"/>
                  <a:pt x="5736199" y="2665941"/>
                </a:cubicBezTo>
                <a:cubicBezTo>
                  <a:pt x="5760323" y="2656292"/>
                  <a:pt x="5774108" y="2625965"/>
                  <a:pt x="5793406" y="2605288"/>
                </a:cubicBezTo>
                <a:cubicBezTo>
                  <a:pt x="5788582" y="2599084"/>
                  <a:pt x="5782379" y="2590814"/>
                  <a:pt x="5777554" y="2584610"/>
                </a:cubicBezTo>
                <a:cubicBezTo>
                  <a:pt x="5714143" y="2599084"/>
                  <a:pt x="5648665" y="2611491"/>
                  <a:pt x="5562509" y="2629411"/>
                </a:cubicBezTo>
                <a:cubicBezTo>
                  <a:pt x="5595593" y="2607356"/>
                  <a:pt x="5608689" y="2596328"/>
                  <a:pt x="5625920" y="2588057"/>
                </a:cubicBezTo>
                <a:cubicBezTo>
                  <a:pt x="5687952" y="2557730"/>
                  <a:pt x="5751363" y="2533606"/>
                  <a:pt x="5810638" y="2500522"/>
                </a:cubicBezTo>
                <a:cubicBezTo>
                  <a:pt x="5829936" y="2489494"/>
                  <a:pt x="5834761" y="2455721"/>
                  <a:pt x="5845789" y="2433665"/>
                </a:cubicBezTo>
                <a:cubicBezTo>
                  <a:pt x="5823733" y="2433665"/>
                  <a:pt x="5799610" y="2427462"/>
                  <a:pt x="5778932" y="2433665"/>
                </a:cubicBezTo>
                <a:cubicBezTo>
                  <a:pt x="5745849" y="2444693"/>
                  <a:pt x="5713454" y="2463992"/>
                  <a:pt x="5680370" y="2478466"/>
                </a:cubicBezTo>
                <a:cubicBezTo>
                  <a:pt x="5676924" y="2473642"/>
                  <a:pt x="5675546" y="2468817"/>
                  <a:pt x="5672099" y="2462614"/>
                </a:cubicBezTo>
                <a:cubicBezTo>
                  <a:pt x="5730685" y="2416434"/>
                  <a:pt x="5789960" y="2371633"/>
                  <a:pt x="5850614" y="2325454"/>
                </a:cubicBezTo>
                <a:cubicBezTo>
                  <a:pt x="5844411" y="2314426"/>
                  <a:pt x="5838207" y="2303398"/>
                  <a:pt x="5831315" y="2293748"/>
                </a:cubicBezTo>
                <a:cubicBezTo>
                  <a:pt x="5716900" y="2284099"/>
                  <a:pt x="5646597" y="2387486"/>
                  <a:pt x="5546656" y="2419191"/>
                </a:cubicBezTo>
                <a:cubicBezTo>
                  <a:pt x="5597661" y="2366809"/>
                  <a:pt x="5654868" y="2322008"/>
                  <a:pt x="5707251" y="2273071"/>
                </a:cubicBezTo>
                <a:cubicBezTo>
                  <a:pt x="5724482" y="2257219"/>
                  <a:pt x="5727928" y="2226892"/>
                  <a:pt x="5738956" y="2202768"/>
                </a:cubicBezTo>
                <a:cubicBezTo>
                  <a:pt x="5710008" y="2204146"/>
                  <a:pt x="5675546" y="2194497"/>
                  <a:pt x="5656247" y="2208971"/>
                </a:cubicBezTo>
                <a:cubicBezTo>
                  <a:pt x="5595593" y="2250326"/>
                  <a:pt x="5541832" y="2302709"/>
                  <a:pt x="5484624" y="2348888"/>
                </a:cubicBezTo>
                <a:cubicBezTo>
                  <a:pt x="5441891" y="2384040"/>
                  <a:pt x="5400536" y="2430219"/>
                  <a:pt x="5333679" y="2398514"/>
                </a:cubicBezTo>
                <a:cubicBezTo>
                  <a:pt x="5373656" y="2248947"/>
                  <a:pt x="5364006" y="2194497"/>
                  <a:pt x="5303353" y="2164859"/>
                </a:cubicBezTo>
                <a:cubicBezTo>
                  <a:pt x="5253727" y="2284099"/>
                  <a:pt x="5207547" y="2406785"/>
                  <a:pt x="5153786" y="2524646"/>
                </a:cubicBezTo>
                <a:cubicBezTo>
                  <a:pt x="5142758" y="2550148"/>
                  <a:pt x="5101403" y="2575650"/>
                  <a:pt x="5072455" y="2579096"/>
                </a:cubicBezTo>
                <a:cubicBezTo>
                  <a:pt x="4984921" y="2585300"/>
                  <a:pt x="4897386" y="2582543"/>
                  <a:pt x="4809852" y="2582543"/>
                </a:cubicBezTo>
                <a:cubicBezTo>
                  <a:pt x="4779525" y="2582543"/>
                  <a:pt x="4749198" y="2582543"/>
                  <a:pt x="4718872" y="2581164"/>
                </a:cubicBezTo>
                <a:cubicBezTo>
                  <a:pt x="4665110" y="2579786"/>
                  <a:pt x="4609282" y="2570136"/>
                  <a:pt x="4554831" y="2576339"/>
                </a:cubicBezTo>
                <a:cubicBezTo>
                  <a:pt x="4499002" y="2584610"/>
                  <a:pt x="4435591" y="2536363"/>
                  <a:pt x="4438349" y="2482602"/>
                </a:cubicBezTo>
                <a:cubicBezTo>
                  <a:pt x="4446620" y="2350267"/>
                  <a:pt x="4452823" y="2218621"/>
                  <a:pt x="4459026" y="2087664"/>
                </a:cubicBezTo>
                <a:cubicBezTo>
                  <a:pt x="4462472" y="2014604"/>
                  <a:pt x="4474878" y="1939476"/>
                  <a:pt x="4462472" y="1867794"/>
                </a:cubicBezTo>
                <a:cubicBezTo>
                  <a:pt x="4430767" y="1676873"/>
                  <a:pt x="4387344" y="1487330"/>
                  <a:pt x="4349436" y="1296409"/>
                </a:cubicBezTo>
                <a:cubicBezTo>
                  <a:pt x="4330137" y="1197847"/>
                  <a:pt x="4357707" y="1172345"/>
                  <a:pt x="4452823" y="1175791"/>
                </a:cubicBezTo>
                <a:cubicBezTo>
                  <a:pt x="4572062" y="1179237"/>
                  <a:pt x="4602389" y="1146843"/>
                  <a:pt x="4653393" y="1037252"/>
                </a:cubicBezTo>
                <a:cubicBezTo>
                  <a:pt x="4683720" y="971774"/>
                  <a:pt x="4725075" y="902160"/>
                  <a:pt x="4818813" y="900093"/>
                </a:cubicBezTo>
                <a:cubicBezTo>
                  <a:pt x="4820191" y="887686"/>
                  <a:pt x="4827083" y="873212"/>
                  <a:pt x="4823637" y="862184"/>
                </a:cubicBezTo>
                <a:cubicBezTo>
                  <a:pt x="4794689" y="758797"/>
                  <a:pt x="4806406" y="656789"/>
                  <a:pt x="4827083" y="553402"/>
                </a:cubicBezTo>
                <a:cubicBezTo>
                  <a:pt x="4836733" y="503776"/>
                  <a:pt x="4827083" y="451393"/>
                  <a:pt x="4842936" y="405214"/>
                </a:cubicBezTo>
                <a:cubicBezTo>
                  <a:pt x="4878088" y="297002"/>
                  <a:pt x="4858789" y="203265"/>
                  <a:pt x="4763673" y="143989"/>
                </a:cubicBezTo>
                <a:cubicBezTo>
                  <a:pt x="4679585" y="91607"/>
                  <a:pt x="4588604" y="45427"/>
                  <a:pt x="4494867" y="15100"/>
                </a:cubicBezTo>
                <a:cubicBezTo>
                  <a:pt x="4390101" y="-20051"/>
                  <a:pt x="4291539" y="8897"/>
                  <a:pt x="4197112" y="73686"/>
                </a:cubicBezTo>
                <a:cubicBezTo>
                  <a:pt x="4092347" y="146746"/>
                  <a:pt x="4050992" y="259783"/>
                  <a:pt x="4009637" y="367994"/>
                </a:cubicBezTo>
                <a:cubicBezTo>
                  <a:pt x="3966904" y="479652"/>
                  <a:pt x="3946226" y="598892"/>
                  <a:pt x="3992406" y="724335"/>
                </a:cubicBezTo>
                <a:cubicBezTo>
                  <a:pt x="3981378" y="733984"/>
                  <a:pt x="3963458" y="748458"/>
                  <a:pt x="3947605" y="760865"/>
                </a:cubicBezTo>
                <a:cubicBezTo>
                  <a:pt x="3778740" y="609920"/>
                  <a:pt x="3525786" y="573390"/>
                  <a:pt x="3396897" y="705036"/>
                </a:cubicBezTo>
                <a:cubicBezTo>
                  <a:pt x="3301092" y="803598"/>
                  <a:pt x="3181852" y="776717"/>
                  <a:pt x="3078465" y="800841"/>
                </a:cubicBezTo>
                <a:cubicBezTo>
                  <a:pt x="2946130" y="831168"/>
                  <a:pt x="2801389" y="802220"/>
                  <a:pt x="2664918" y="810491"/>
                </a:cubicBezTo>
                <a:cubicBezTo>
                  <a:pt x="2606332" y="813937"/>
                  <a:pt x="2531204" y="831168"/>
                  <a:pt x="2494674" y="872523"/>
                </a:cubicBezTo>
                <a:cubicBezTo>
                  <a:pt x="2353379" y="1025535"/>
                  <a:pt x="2222422" y="1187508"/>
                  <a:pt x="2092154" y="1350170"/>
                </a:cubicBezTo>
                <a:cubicBezTo>
                  <a:pt x="1972914" y="1498358"/>
                  <a:pt x="1858500" y="1647925"/>
                  <a:pt x="1743395" y="1800248"/>
                </a:cubicBezTo>
                <a:cubicBezTo>
                  <a:pt x="1732368" y="1814722"/>
                  <a:pt x="1735124" y="1847806"/>
                  <a:pt x="1744774" y="1865726"/>
                </a:cubicBezTo>
                <a:cubicBezTo>
                  <a:pt x="1755802" y="1887782"/>
                  <a:pt x="1777858" y="1907081"/>
                  <a:pt x="1800603" y="1921555"/>
                </a:cubicBezTo>
                <a:cubicBezTo>
                  <a:pt x="1841958" y="1950504"/>
                  <a:pt x="1843336" y="1976006"/>
                  <a:pt x="1805428" y="2005644"/>
                </a:cubicBezTo>
                <a:cubicBezTo>
                  <a:pt x="1749599" y="2051823"/>
                  <a:pt x="1693770" y="2098003"/>
                  <a:pt x="1636562" y="2145561"/>
                </a:cubicBezTo>
                <a:cubicBezTo>
                  <a:pt x="1563502" y="1995994"/>
                  <a:pt x="1482171" y="1856077"/>
                  <a:pt x="1423585" y="1706511"/>
                </a:cubicBezTo>
                <a:cubicBezTo>
                  <a:pt x="1385677" y="1612773"/>
                  <a:pt x="1326401" y="1550741"/>
                  <a:pt x="1243692" y="1507318"/>
                </a:cubicBezTo>
                <a:cubicBezTo>
                  <a:pt x="1208540" y="1531442"/>
                  <a:pt x="1173389" y="1554876"/>
                  <a:pt x="1138926" y="1577622"/>
                </a:cubicBezTo>
                <a:cubicBezTo>
                  <a:pt x="760530" y="1805073"/>
                  <a:pt x="387648" y="2035970"/>
                  <a:pt x="18901" y="2269625"/>
                </a:cubicBezTo>
                <a:cubicBezTo>
                  <a:pt x="4427" y="2279274"/>
                  <a:pt x="-5222" y="2317183"/>
                  <a:pt x="3049" y="2335103"/>
                </a:cubicBezTo>
                <a:cubicBezTo>
                  <a:pt x="31308" y="2410231"/>
                  <a:pt x="71284" y="2480534"/>
                  <a:pt x="104368" y="2552216"/>
                </a:cubicBezTo>
                <a:lnTo>
                  <a:pt x="104368" y="2552216"/>
                </a:lnTo>
                <a:close/>
                <a:moveTo>
                  <a:pt x="1692391" y="2187605"/>
                </a:moveTo>
                <a:cubicBezTo>
                  <a:pt x="1698594" y="2191051"/>
                  <a:pt x="1704798" y="2193808"/>
                  <a:pt x="1711690" y="2198633"/>
                </a:cubicBezTo>
                <a:cubicBezTo>
                  <a:pt x="1762694" y="2305466"/>
                  <a:pt x="1813699" y="2411610"/>
                  <a:pt x="1867460" y="2526714"/>
                </a:cubicBezTo>
                <a:cubicBezTo>
                  <a:pt x="1868838" y="2525335"/>
                  <a:pt x="1851607" y="2537742"/>
                  <a:pt x="1822659" y="2557041"/>
                </a:cubicBezTo>
                <a:cubicBezTo>
                  <a:pt x="1773033" y="2453654"/>
                  <a:pt x="1725475" y="2356470"/>
                  <a:pt x="1681363" y="2256529"/>
                </a:cubicBezTo>
                <a:cubicBezTo>
                  <a:pt x="1673782" y="2238609"/>
                  <a:pt x="1687567" y="2210350"/>
                  <a:pt x="1692391" y="2187605"/>
                </a:cubicBezTo>
                <a:lnTo>
                  <a:pt x="1692391" y="218760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7" name="Google Shape;327;p32"/>
          <p:cNvSpPr/>
          <p:nvPr/>
        </p:nvSpPr>
        <p:spPr>
          <a:xfrm>
            <a:off x="7110174" y="3198541"/>
            <a:ext cx="469800" cy="469800"/>
          </a:xfrm>
          <a:custGeom>
            <a:rect b="b" l="l" r="r" t="t"/>
            <a:pathLst>
              <a:path extrusionOk="0" h="3240000" w="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grpSp>
        <p:nvGrpSpPr>
          <p:cNvPr id="332" name="Google Shape;332;p33"/>
          <p:cNvGrpSpPr/>
          <p:nvPr/>
        </p:nvGrpSpPr>
        <p:grpSpPr>
          <a:xfrm>
            <a:off x="0" y="5595675"/>
            <a:ext cx="12192000" cy="1263265"/>
            <a:chOff x="0" y="5595675"/>
            <a:chExt cx="12192000" cy="1263265"/>
          </a:xfrm>
        </p:grpSpPr>
        <p:sp>
          <p:nvSpPr>
            <p:cNvPr id="333" name="Google Shape;333;p33"/>
            <p:cNvSpPr/>
            <p:nvPr/>
          </p:nvSpPr>
          <p:spPr>
            <a:xfrm>
              <a:off x="0" y="5595675"/>
              <a:ext cx="6662165" cy="1261871"/>
            </a:xfrm>
            <a:custGeom>
              <a:rect b="b" l="l" r="r" t="t"/>
              <a:pathLst>
                <a:path extrusionOk="0" h="1682495" w="8882887">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sp>
          <p:nvSpPr>
            <p:cNvPr id="334" name="Google Shape;334;p33"/>
            <p:cNvSpPr/>
            <p:nvPr/>
          </p:nvSpPr>
          <p:spPr>
            <a:xfrm>
              <a:off x="6570868" y="6276408"/>
              <a:ext cx="3657644" cy="582532"/>
            </a:xfrm>
            <a:custGeom>
              <a:rect b="b" l="l" r="r" t="t"/>
              <a:pathLst>
                <a:path extrusionOk="0" h="1941773" w="12192148">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5" name="Google Shape;335;p33"/>
            <p:cNvSpPr/>
            <p:nvPr/>
          </p:nvSpPr>
          <p:spPr>
            <a:xfrm flipH="1">
              <a:off x="11318872" y="6387731"/>
              <a:ext cx="873128" cy="470270"/>
            </a:xfrm>
            <a:custGeom>
              <a:rect b="b" l="l" r="r" t="t"/>
              <a:pathLst>
                <a:path extrusionOk="0" h="470270" w="873128">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sp>
          <p:nvSpPr>
            <p:cNvPr id="336" name="Google Shape;336;p33"/>
            <p:cNvSpPr/>
            <p:nvPr/>
          </p:nvSpPr>
          <p:spPr>
            <a:xfrm>
              <a:off x="10222614" y="6322479"/>
              <a:ext cx="1674365" cy="535838"/>
            </a:xfrm>
            <a:custGeom>
              <a:rect b="b" l="l" r="r" t="t"/>
              <a:pathLst>
                <a:path extrusionOk="0" h="449340" w="140408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grpSp>
      <p:sp>
        <p:nvSpPr>
          <p:cNvPr id="337" name="Google Shape;337;p33"/>
          <p:cNvSpPr txBox="1"/>
          <p:nvPr/>
        </p:nvSpPr>
        <p:spPr>
          <a:xfrm>
            <a:off x="2568878" y="3487055"/>
            <a:ext cx="7054200" cy="831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800">
                <a:solidFill>
                  <a:schemeClr val="lt1"/>
                </a:solidFill>
              </a:rPr>
              <a:t>Summary of Data</a:t>
            </a:r>
            <a:endParaRPr sz="4800">
              <a:solidFill>
                <a:schemeClr val="lt1"/>
              </a:solidFill>
              <a:latin typeface="Arial"/>
              <a:ea typeface="Arial"/>
              <a:cs typeface="Arial"/>
              <a:sym typeface="Arial"/>
            </a:endParaRPr>
          </a:p>
        </p:txBody>
      </p:sp>
      <p:grpSp>
        <p:nvGrpSpPr>
          <p:cNvPr id="338" name="Google Shape;338;p33"/>
          <p:cNvGrpSpPr/>
          <p:nvPr/>
        </p:nvGrpSpPr>
        <p:grpSpPr>
          <a:xfrm>
            <a:off x="5293602" y="1717869"/>
            <a:ext cx="1570107" cy="946149"/>
            <a:chOff x="3767143" y="2846931"/>
            <a:chExt cx="1053692" cy="634957"/>
          </a:xfrm>
        </p:grpSpPr>
        <p:sp>
          <p:nvSpPr>
            <p:cNvPr id="339" name="Google Shape;339;p33"/>
            <p:cNvSpPr/>
            <p:nvPr/>
          </p:nvSpPr>
          <p:spPr>
            <a:xfrm>
              <a:off x="3813737" y="2889799"/>
              <a:ext cx="967795" cy="543968"/>
            </a:xfrm>
            <a:custGeom>
              <a:rect b="b" l="l" r="r" t="t"/>
              <a:pathLst>
                <a:path extrusionOk="0" h="543968" w="967795">
                  <a:moveTo>
                    <a:pt x="0" y="543968"/>
                  </a:moveTo>
                  <a:lnTo>
                    <a:pt x="230044" y="233606"/>
                  </a:lnTo>
                  <a:lnTo>
                    <a:pt x="480336" y="430652"/>
                  </a:lnTo>
                  <a:lnTo>
                    <a:pt x="724178" y="280327"/>
                  </a:lnTo>
                  <a:lnTo>
                    <a:pt x="967795" y="0"/>
                  </a:lnTo>
                </a:path>
              </a:pathLst>
            </a:custGeom>
            <a:no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0" name="Google Shape;340;p33"/>
            <p:cNvSpPr/>
            <p:nvPr/>
          </p:nvSpPr>
          <p:spPr>
            <a:xfrm>
              <a:off x="3767143" y="3389488"/>
              <a:ext cx="92400" cy="92400"/>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1" name="Google Shape;341;p33"/>
            <p:cNvSpPr/>
            <p:nvPr/>
          </p:nvSpPr>
          <p:spPr>
            <a:xfrm>
              <a:off x="4000642" y="3081351"/>
              <a:ext cx="92400" cy="92400"/>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2" name="Google Shape;342;p33"/>
            <p:cNvSpPr/>
            <p:nvPr/>
          </p:nvSpPr>
          <p:spPr>
            <a:xfrm>
              <a:off x="4247789" y="3267775"/>
              <a:ext cx="92400" cy="92400"/>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3" name="Google Shape;343;p33"/>
            <p:cNvSpPr/>
            <p:nvPr/>
          </p:nvSpPr>
          <p:spPr>
            <a:xfrm>
              <a:off x="4488112" y="3127624"/>
              <a:ext cx="92400" cy="92400"/>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4" name="Google Shape;344;p33"/>
            <p:cNvSpPr/>
            <p:nvPr/>
          </p:nvSpPr>
          <p:spPr>
            <a:xfrm>
              <a:off x="4728435" y="2846931"/>
              <a:ext cx="92400" cy="92400"/>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45" name="Google Shape;345;p33"/>
          <p:cNvSpPr/>
          <p:nvPr/>
        </p:nvSpPr>
        <p:spPr>
          <a:xfrm>
            <a:off x="5228214" y="2039497"/>
            <a:ext cx="1751173" cy="1412801"/>
          </a:xfrm>
          <a:custGeom>
            <a:rect b="b" l="l" r="r" t="t"/>
            <a:pathLst>
              <a:path extrusionOk="0" h="1412801" w="1751173">
                <a:moveTo>
                  <a:pt x="716218" y="1355596"/>
                </a:moveTo>
                <a:lnTo>
                  <a:pt x="723219" y="1361289"/>
                </a:lnTo>
                <a:cubicBezTo>
                  <a:pt x="732095" y="1364496"/>
                  <a:pt x="742014" y="1364913"/>
                  <a:pt x="752605" y="1363344"/>
                </a:cubicBezTo>
                <a:cubicBezTo>
                  <a:pt x="777523" y="1359329"/>
                  <a:pt x="802153" y="1360084"/>
                  <a:pt x="827317" y="1364186"/>
                </a:cubicBezTo>
                <a:cubicBezTo>
                  <a:pt x="847388" y="1367243"/>
                  <a:pt x="865841" y="1372688"/>
                  <a:pt x="882043" y="1381863"/>
                </a:cubicBezTo>
                <a:lnTo>
                  <a:pt x="913873" y="1412801"/>
                </a:lnTo>
                <a:lnTo>
                  <a:pt x="716218" y="1412801"/>
                </a:lnTo>
                <a:close/>
                <a:moveTo>
                  <a:pt x="716218" y="967749"/>
                </a:moveTo>
                <a:lnTo>
                  <a:pt x="730124" y="992585"/>
                </a:lnTo>
                <a:cubicBezTo>
                  <a:pt x="746827" y="1020849"/>
                  <a:pt x="746627" y="1024152"/>
                  <a:pt x="724456" y="1049695"/>
                </a:cubicBezTo>
                <a:lnTo>
                  <a:pt x="716218" y="1058849"/>
                </a:lnTo>
                <a:close/>
                <a:moveTo>
                  <a:pt x="716218" y="891198"/>
                </a:moveTo>
                <a:lnTo>
                  <a:pt x="734723" y="892319"/>
                </a:lnTo>
                <a:cubicBezTo>
                  <a:pt x="741028" y="891595"/>
                  <a:pt x="746332" y="895231"/>
                  <a:pt x="748523" y="901625"/>
                </a:cubicBezTo>
                <a:cubicBezTo>
                  <a:pt x="749746" y="905750"/>
                  <a:pt x="750836" y="912077"/>
                  <a:pt x="748890" y="913801"/>
                </a:cubicBezTo>
                <a:cubicBezTo>
                  <a:pt x="744221" y="917938"/>
                  <a:pt x="737771" y="914969"/>
                  <a:pt x="732355" y="913168"/>
                </a:cubicBezTo>
                <a:lnTo>
                  <a:pt x="716218" y="908013"/>
                </a:lnTo>
                <a:close/>
                <a:moveTo>
                  <a:pt x="1393066" y="841122"/>
                </a:moveTo>
                <a:lnTo>
                  <a:pt x="1393066" y="884095"/>
                </a:lnTo>
                <a:lnTo>
                  <a:pt x="1348413" y="853981"/>
                </a:lnTo>
                <a:cubicBezTo>
                  <a:pt x="1350681" y="853013"/>
                  <a:pt x="1352215" y="852001"/>
                  <a:pt x="1353727" y="851356"/>
                </a:cubicBezTo>
                <a:close/>
                <a:moveTo>
                  <a:pt x="0" y="818414"/>
                </a:moveTo>
                <a:lnTo>
                  <a:pt x="318741" y="818414"/>
                </a:lnTo>
                <a:lnTo>
                  <a:pt x="318741" y="1412801"/>
                </a:lnTo>
                <a:lnTo>
                  <a:pt x="0" y="1412801"/>
                </a:lnTo>
                <a:close/>
                <a:moveTo>
                  <a:pt x="716218" y="602228"/>
                </a:moveTo>
                <a:lnTo>
                  <a:pt x="1034959" y="602228"/>
                </a:lnTo>
                <a:lnTo>
                  <a:pt x="1034959" y="709706"/>
                </a:lnTo>
                <a:lnTo>
                  <a:pt x="1006499" y="710265"/>
                </a:lnTo>
                <a:cubicBezTo>
                  <a:pt x="946520" y="703319"/>
                  <a:pt x="894314" y="720045"/>
                  <a:pt x="851884" y="763881"/>
                </a:cubicBezTo>
                <a:cubicBezTo>
                  <a:pt x="845223" y="770475"/>
                  <a:pt x="838352" y="774479"/>
                  <a:pt x="828700" y="775736"/>
                </a:cubicBezTo>
                <a:cubicBezTo>
                  <a:pt x="798083" y="779590"/>
                  <a:pt x="767437" y="780865"/>
                  <a:pt x="736876" y="779981"/>
                </a:cubicBezTo>
                <a:lnTo>
                  <a:pt x="716218" y="778011"/>
                </a:lnTo>
                <a:close/>
                <a:moveTo>
                  <a:pt x="1074325" y="469735"/>
                </a:moveTo>
                <a:lnTo>
                  <a:pt x="1393066" y="469735"/>
                </a:lnTo>
                <a:lnTo>
                  <a:pt x="1393066" y="669661"/>
                </a:lnTo>
                <a:lnTo>
                  <a:pt x="1389145" y="667880"/>
                </a:lnTo>
                <a:cubicBezTo>
                  <a:pt x="1290023" y="626153"/>
                  <a:pt x="1190467" y="585505"/>
                  <a:pt x="1113926" y="505370"/>
                </a:cubicBezTo>
                <a:cubicBezTo>
                  <a:pt x="1106643" y="497931"/>
                  <a:pt x="1097692" y="493706"/>
                  <a:pt x="1086705" y="492673"/>
                </a:cubicBezTo>
                <a:cubicBezTo>
                  <a:pt x="1079733" y="492250"/>
                  <a:pt x="1078110" y="494730"/>
                  <a:pt x="1077710" y="501335"/>
                </a:cubicBezTo>
                <a:cubicBezTo>
                  <a:pt x="1077099" y="517504"/>
                  <a:pt x="1085195" y="529779"/>
                  <a:pt x="1095581" y="540720"/>
                </a:cubicBezTo>
                <a:cubicBezTo>
                  <a:pt x="1130554" y="577457"/>
                  <a:pt x="1165961" y="613116"/>
                  <a:pt x="1206427" y="644294"/>
                </a:cubicBezTo>
                <a:cubicBezTo>
                  <a:pt x="1240576" y="670301"/>
                  <a:pt x="1277539" y="692427"/>
                  <a:pt x="1309675" y="721258"/>
                </a:cubicBezTo>
                <a:cubicBezTo>
                  <a:pt x="1314568" y="725606"/>
                  <a:pt x="1320585" y="729654"/>
                  <a:pt x="1323442" y="737193"/>
                </a:cubicBezTo>
                <a:cubicBezTo>
                  <a:pt x="1306196" y="736148"/>
                  <a:pt x="1290072" y="734803"/>
                  <a:pt x="1273905" y="734193"/>
                </a:cubicBezTo>
                <a:cubicBezTo>
                  <a:pt x="1267667" y="733815"/>
                  <a:pt x="1264086" y="732125"/>
                  <a:pt x="1261116" y="726420"/>
                </a:cubicBezTo>
                <a:cubicBezTo>
                  <a:pt x="1252187" y="709674"/>
                  <a:pt x="1237798" y="704015"/>
                  <a:pt x="1219529" y="707697"/>
                </a:cubicBezTo>
                <a:lnTo>
                  <a:pt x="1196812" y="711846"/>
                </a:lnTo>
                <a:cubicBezTo>
                  <a:pt x="1188605" y="713559"/>
                  <a:pt x="1180554" y="712703"/>
                  <a:pt x="1173893" y="707144"/>
                </a:cubicBezTo>
                <a:cubicBezTo>
                  <a:pt x="1163029" y="698015"/>
                  <a:pt x="1150230" y="696503"/>
                  <a:pt x="1136565" y="697148"/>
                </a:cubicBezTo>
                <a:cubicBezTo>
                  <a:pt x="1120675" y="698028"/>
                  <a:pt x="1105430" y="700419"/>
                  <a:pt x="1089818" y="702789"/>
                </a:cubicBezTo>
                <a:lnTo>
                  <a:pt x="1074325" y="705277"/>
                </a:lnTo>
                <a:close/>
                <a:moveTo>
                  <a:pt x="358111" y="453168"/>
                </a:moveTo>
                <a:lnTo>
                  <a:pt x="676852" y="453168"/>
                </a:lnTo>
                <a:lnTo>
                  <a:pt x="676852" y="774258"/>
                </a:lnTo>
                <a:lnTo>
                  <a:pt x="645560" y="771275"/>
                </a:lnTo>
                <a:cubicBezTo>
                  <a:pt x="608353" y="765338"/>
                  <a:pt x="571324" y="756467"/>
                  <a:pt x="536987" y="739656"/>
                </a:cubicBezTo>
                <a:cubicBezTo>
                  <a:pt x="528035" y="735431"/>
                  <a:pt x="523643" y="728904"/>
                  <a:pt x="522018" y="719230"/>
                </a:cubicBezTo>
                <a:cubicBezTo>
                  <a:pt x="518915" y="703573"/>
                  <a:pt x="523129" y="688729"/>
                  <a:pt x="526608" y="673839"/>
                </a:cubicBezTo>
                <a:cubicBezTo>
                  <a:pt x="531200" y="652756"/>
                  <a:pt x="539071" y="632240"/>
                  <a:pt x="539304" y="610156"/>
                </a:cubicBezTo>
                <a:cubicBezTo>
                  <a:pt x="539548" y="593967"/>
                  <a:pt x="533843" y="584782"/>
                  <a:pt x="521244" y="579968"/>
                </a:cubicBezTo>
                <a:cubicBezTo>
                  <a:pt x="518365" y="584949"/>
                  <a:pt x="525682" y="585761"/>
                  <a:pt x="525804" y="589819"/>
                </a:cubicBezTo>
                <a:cubicBezTo>
                  <a:pt x="512772" y="586084"/>
                  <a:pt x="512427" y="585695"/>
                  <a:pt x="509936" y="590332"/>
                </a:cubicBezTo>
                <a:cubicBezTo>
                  <a:pt x="489256" y="627751"/>
                  <a:pt x="472178" y="666492"/>
                  <a:pt x="467009" y="709270"/>
                </a:cubicBezTo>
                <a:cubicBezTo>
                  <a:pt x="463941" y="735600"/>
                  <a:pt x="462386" y="761287"/>
                  <a:pt x="479355" y="785149"/>
                </a:cubicBezTo>
                <a:cubicBezTo>
                  <a:pt x="496003" y="808255"/>
                  <a:pt x="516286" y="826056"/>
                  <a:pt x="540895" y="839332"/>
                </a:cubicBezTo>
                <a:cubicBezTo>
                  <a:pt x="581549" y="861313"/>
                  <a:pt x="626172" y="872486"/>
                  <a:pt x="670841" y="882925"/>
                </a:cubicBezTo>
                <a:lnTo>
                  <a:pt x="676852" y="884343"/>
                </a:lnTo>
                <a:lnTo>
                  <a:pt x="676852" y="1111682"/>
                </a:lnTo>
                <a:lnTo>
                  <a:pt x="663280" y="1123332"/>
                </a:lnTo>
                <a:cubicBezTo>
                  <a:pt x="650226" y="1132117"/>
                  <a:pt x="642865" y="1144194"/>
                  <a:pt x="637206" y="1158583"/>
                </a:cubicBezTo>
                <a:cubicBezTo>
                  <a:pt x="624543" y="1191330"/>
                  <a:pt x="631049" y="1223766"/>
                  <a:pt x="637167" y="1256546"/>
                </a:cubicBezTo>
                <a:cubicBezTo>
                  <a:pt x="639831" y="1270334"/>
                  <a:pt x="644321" y="1282852"/>
                  <a:pt x="651158" y="1293855"/>
                </a:cubicBezTo>
                <a:lnTo>
                  <a:pt x="676852" y="1319676"/>
                </a:lnTo>
                <a:lnTo>
                  <a:pt x="676852" y="1412801"/>
                </a:lnTo>
                <a:lnTo>
                  <a:pt x="358111" y="1412801"/>
                </a:lnTo>
                <a:close/>
                <a:moveTo>
                  <a:pt x="1432432" y="0"/>
                </a:moveTo>
                <a:lnTo>
                  <a:pt x="1751173" y="0"/>
                </a:lnTo>
                <a:lnTo>
                  <a:pt x="1751173" y="1165798"/>
                </a:lnTo>
                <a:lnTo>
                  <a:pt x="1692337" y="1109788"/>
                </a:lnTo>
                <a:cubicBezTo>
                  <a:pt x="1629069" y="1053679"/>
                  <a:pt x="1570584" y="1008137"/>
                  <a:pt x="1531914" y="974108"/>
                </a:cubicBezTo>
                <a:cubicBezTo>
                  <a:pt x="1473908" y="923064"/>
                  <a:pt x="1459972" y="920988"/>
                  <a:pt x="1440528" y="912791"/>
                </a:cubicBezTo>
                <a:lnTo>
                  <a:pt x="1432432" y="908491"/>
                </a:lnTo>
                <a:lnTo>
                  <a:pt x="1432432" y="827424"/>
                </a:lnTo>
                <a:lnTo>
                  <a:pt x="1451232" y="817163"/>
                </a:lnTo>
                <a:cubicBezTo>
                  <a:pt x="1459487" y="809330"/>
                  <a:pt x="1465533" y="799200"/>
                  <a:pt x="1468879" y="786512"/>
                </a:cubicBezTo>
                <a:cubicBezTo>
                  <a:pt x="1476766" y="756605"/>
                  <a:pt x="1468010" y="724448"/>
                  <a:pt x="1447325" y="701978"/>
                </a:cubicBezTo>
                <a:lnTo>
                  <a:pt x="1432432" y="690545"/>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34"/>
          <p:cNvSpPr txBox="1"/>
          <p:nvPr>
            <p:ph idx="1" type="body"/>
          </p:nvPr>
        </p:nvSpPr>
        <p:spPr>
          <a:xfrm>
            <a:off x="475929" y="491909"/>
            <a:ext cx="11573100" cy="7242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262626"/>
              </a:buClr>
              <a:buSzPts val="4995"/>
              <a:buNone/>
            </a:pPr>
            <a:r>
              <a:rPr lang="en-US" sz="4995">
                <a:solidFill>
                  <a:srgbClr val="FFFFFF"/>
                </a:solidFill>
              </a:rPr>
              <a:t>Components of Data</a:t>
            </a:r>
            <a:endParaRPr>
              <a:solidFill>
                <a:srgbClr val="FFFFFF"/>
              </a:solidFill>
            </a:endParaRPr>
          </a:p>
        </p:txBody>
      </p:sp>
      <p:sp>
        <p:nvSpPr>
          <p:cNvPr id="351" name="Google Shape;351;p34"/>
          <p:cNvSpPr/>
          <p:nvPr/>
        </p:nvSpPr>
        <p:spPr>
          <a:xfrm>
            <a:off x="10028814" y="93822"/>
            <a:ext cx="1751173" cy="1412801"/>
          </a:xfrm>
          <a:custGeom>
            <a:rect b="b" l="l" r="r" t="t"/>
            <a:pathLst>
              <a:path extrusionOk="0" h="1412801" w="1751173">
                <a:moveTo>
                  <a:pt x="716218" y="1355596"/>
                </a:moveTo>
                <a:lnTo>
                  <a:pt x="723219" y="1361289"/>
                </a:lnTo>
                <a:cubicBezTo>
                  <a:pt x="732095" y="1364496"/>
                  <a:pt x="742014" y="1364913"/>
                  <a:pt x="752605" y="1363344"/>
                </a:cubicBezTo>
                <a:cubicBezTo>
                  <a:pt x="777523" y="1359329"/>
                  <a:pt x="802153" y="1360084"/>
                  <a:pt x="827317" y="1364186"/>
                </a:cubicBezTo>
                <a:cubicBezTo>
                  <a:pt x="847388" y="1367243"/>
                  <a:pt x="865841" y="1372688"/>
                  <a:pt x="882043" y="1381863"/>
                </a:cubicBezTo>
                <a:lnTo>
                  <a:pt x="913873" y="1412801"/>
                </a:lnTo>
                <a:lnTo>
                  <a:pt x="716218" y="1412801"/>
                </a:lnTo>
                <a:close/>
                <a:moveTo>
                  <a:pt x="716218" y="967749"/>
                </a:moveTo>
                <a:lnTo>
                  <a:pt x="730124" y="992585"/>
                </a:lnTo>
                <a:cubicBezTo>
                  <a:pt x="746827" y="1020849"/>
                  <a:pt x="746627" y="1024152"/>
                  <a:pt x="724456" y="1049695"/>
                </a:cubicBezTo>
                <a:lnTo>
                  <a:pt x="716218" y="1058849"/>
                </a:lnTo>
                <a:close/>
                <a:moveTo>
                  <a:pt x="716218" y="891198"/>
                </a:moveTo>
                <a:lnTo>
                  <a:pt x="734723" y="892319"/>
                </a:lnTo>
                <a:cubicBezTo>
                  <a:pt x="741028" y="891595"/>
                  <a:pt x="746332" y="895231"/>
                  <a:pt x="748523" y="901625"/>
                </a:cubicBezTo>
                <a:cubicBezTo>
                  <a:pt x="749746" y="905750"/>
                  <a:pt x="750836" y="912077"/>
                  <a:pt x="748890" y="913801"/>
                </a:cubicBezTo>
                <a:cubicBezTo>
                  <a:pt x="744221" y="917938"/>
                  <a:pt x="737771" y="914969"/>
                  <a:pt x="732355" y="913168"/>
                </a:cubicBezTo>
                <a:lnTo>
                  <a:pt x="716218" y="908013"/>
                </a:lnTo>
                <a:close/>
                <a:moveTo>
                  <a:pt x="1393066" y="841122"/>
                </a:moveTo>
                <a:lnTo>
                  <a:pt x="1393066" y="884095"/>
                </a:lnTo>
                <a:lnTo>
                  <a:pt x="1348413" y="853981"/>
                </a:lnTo>
                <a:cubicBezTo>
                  <a:pt x="1350681" y="853013"/>
                  <a:pt x="1352215" y="852001"/>
                  <a:pt x="1353727" y="851356"/>
                </a:cubicBezTo>
                <a:close/>
                <a:moveTo>
                  <a:pt x="0" y="818414"/>
                </a:moveTo>
                <a:lnTo>
                  <a:pt x="318741" y="818414"/>
                </a:lnTo>
                <a:lnTo>
                  <a:pt x="318741" y="1412801"/>
                </a:lnTo>
                <a:lnTo>
                  <a:pt x="0" y="1412801"/>
                </a:lnTo>
                <a:close/>
                <a:moveTo>
                  <a:pt x="716218" y="602228"/>
                </a:moveTo>
                <a:lnTo>
                  <a:pt x="1034959" y="602228"/>
                </a:lnTo>
                <a:lnTo>
                  <a:pt x="1034959" y="709706"/>
                </a:lnTo>
                <a:lnTo>
                  <a:pt x="1006499" y="710265"/>
                </a:lnTo>
                <a:cubicBezTo>
                  <a:pt x="946520" y="703319"/>
                  <a:pt x="894314" y="720045"/>
                  <a:pt x="851884" y="763881"/>
                </a:cubicBezTo>
                <a:cubicBezTo>
                  <a:pt x="845223" y="770475"/>
                  <a:pt x="838352" y="774479"/>
                  <a:pt x="828700" y="775736"/>
                </a:cubicBezTo>
                <a:cubicBezTo>
                  <a:pt x="798083" y="779590"/>
                  <a:pt x="767437" y="780865"/>
                  <a:pt x="736876" y="779981"/>
                </a:cubicBezTo>
                <a:lnTo>
                  <a:pt x="716218" y="778011"/>
                </a:lnTo>
                <a:close/>
                <a:moveTo>
                  <a:pt x="1074325" y="469735"/>
                </a:moveTo>
                <a:lnTo>
                  <a:pt x="1393066" y="469735"/>
                </a:lnTo>
                <a:lnTo>
                  <a:pt x="1393066" y="669661"/>
                </a:lnTo>
                <a:lnTo>
                  <a:pt x="1389145" y="667880"/>
                </a:lnTo>
                <a:cubicBezTo>
                  <a:pt x="1290023" y="626153"/>
                  <a:pt x="1190467" y="585505"/>
                  <a:pt x="1113926" y="505370"/>
                </a:cubicBezTo>
                <a:cubicBezTo>
                  <a:pt x="1106643" y="497931"/>
                  <a:pt x="1097692" y="493706"/>
                  <a:pt x="1086705" y="492673"/>
                </a:cubicBezTo>
                <a:cubicBezTo>
                  <a:pt x="1079733" y="492250"/>
                  <a:pt x="1078110" y="494730"/>
                  <a:pt x="1077710" y="501335"/>
                </a:cubicBezTo>
                <a:cubicBezTo>
                  <a:pt x="1077099" y="517504"/>
                  <a:pt x="1085195" y="529779"/>
                  <a:pt x="1095581" y="540720"/>
                </a:cubicBezTo>
                <a:cubicBezTo>
                  <a:pt x="1130554" y="577457"/>
                  <a:pt x="1165961" y="613116"/>
                  <a:pt x="1206427" y="644294"/>
                </a:cubicBezTo>
                <a:cubicBezTo>
                  <a:pt x="1240576" y="670301"/>
                  <a:pt x="1277539" y="692427"/>
                  <a:pt x="1309675" y="721258"/>
                </a:cubicBezTo>
                <a:cubicBezTo>
                  <a:pt x="1314568" y="725606"/>
                  <a:pt x="1320585" y="729654"/>
                  <a:pt x="1323442" y="737193"/>
                </a:cubicBezTo>
                <a:cubicBezTo>
                  <a:pt x="1306196" y="736148"/>
                  <a:pt x="1290072" y="734803"/>
                  <a:pt x="1273905" y="734193"/>
                </a:cubicBezTo>
                <a:cubicBezTo>
                  <a:pt x="1267667" y="733815"/>
                  <a:pt x="1264086" y="732125"/>
                  <a:pt x="1261116" y="726420"/>
                </a:cubicBezTo>
                <a:cubicBezTo>
                  <a:pt x="1252187" y="709674"/>
                  <a:pt x="1237798" y="704015"/>
                  <a:pt x="1219529" y="707697"/>
                </a:cubicBezTo>
                <a:lnTo>
                  <a:pt x="1196812" y="711846"/>
                </a:lnTo>
                <a:cubicBezTo>
                  <a:pt x="1188605" y="713559"/>
                  <a:pt x="1180554" y="712703"/>
                  <a:pt x="1173893" y="707144"/>
                </a:cubicBezTo>
                <a:cubicBezTo>
                  <a:pt x="1163029" y="698015"/>
                  <a:pt x="1150230" y="696503"/>
                  <a:pt x="1136565" y="697148"/>
                </a:cubicBezTo>
                <a:cubicBezTo>
                  <a:pt x="1120675" y="698028"/>
                  <a:pt x="1105430" y="700419"/>
                  <a:pt x="1089818" y="702789"/>
                </a:cubicBezTo>
                <a:lnTo>
                  <a:pt x="1074325" y="705277"/>
                </a:lnTo>
                <a:close/>
                <a:moveTo>
                  <a:pt x="358111" y="453168"/>
                </a:moveTo>
                <a:lnTo>
                  <a:pt x="676852" y="453168"/>
                </a:lnTo>
                <a:lnTo>
                  <a:pt x="676852" y="774258"/>
                </a:lnTo>
                <a:lnTo>
                  <a:pt x="645560" y="771275"/>
                </a:lnTo>
                <a:cubicBezTo>
                  <a:pt x="608353" y="765338"/>
                  <a:pt x="571324" y="756467"/>
                  <a:pt x="536987" y="739656"/>
                </a:cubicBezTo>
                <a:cubicBezTo>
                  <a:pt x="528035" y="735431"/>
                  <a:pt x="523643" y="728904"/>
                  <a:pt x="522018" y="719230"/>
                </a:cubicBezTo>
                <a:cubicBezTo>
                  <a:pt x="518915" y="703573"/>
                  <a:pt x="523129" y="688729"/>
                  <a:pt x="526608" y="673839"/>
                </a:cubicBezTo>
                <a:cubicBezTo>
                  <a:pt x="531200" y="652756"/>
                  <a:pt x="539071" y="632240"/>
                  <a:pt x="539304" y="610156"/>
                </a:cubicBezTo>
                <a:cubicBezTo>
                  <a:pt x="539548" y="593967"/>
                  <a:pt x="533843" y="584782"/>
                  <a:pt x="521244" y="579968"/>
                </a:cubicBezTo>
                <a:cubicBezTo>
                  <a:pt x="518365" y="584949"/>
                  <a:pt x="525682" y="585761"/>
                  <a:pt x="525804" y="589819"/>
                </a:cubicBezTo>
                <a:cubicBezTo>
                  <a:pt x="512772" y="586084"/>
                  <a:pt x="512427" y="585695"/>
                  <a:pt x="509936" y="590332"/>
                </a:cubicBezTo>
                <a:cubicBezTo>
                  <a:pt x="489256" y="627751"/>
                  <a:pt x="472178" y="666492"/>
                  <a:pt x="467009" y="709270"/>
                </a:cubicBezTo>
                <a:cubicBezTo>
                  <a:pt x="463941" y="735600"/>
                  <a:pt x="462386" y="761287"/>
                  <a:pt x="479355" y="785149"/>
                </a:cubicBezTo>
                <a:cubicBezTo>
                  <a:pt x="496003" y="808255"/>
                  <a:pt x="516286" y="826056"/>
                  <a:pt x="540895" y="839332"/>
                </a:cubicBezTo>
                <a:cubicBezTo>
                  <a:pt x="581549" y="861313"/>
                  <a:pt x="626172" y="872486"/>
                  <a:pt x="670841" y="882925"/>
                </a:cubicBezTo>
                <a:lnTo>
                  <a:pt x="676852" y="884343"/>
                </a:lnTo>
                <a:lnTo>
                  <a:pt x="676852" y="1111682"/>
                </a:lnTo>
                <a:lnTo>
                  <a:pt x="663280" y="1123332"/>
                </a:lnTo>
                <a:cubicBezTo>
                  <a:pt x="650226" y="1132117"/>
                  <a:pt x="642865" y="1144194"/>
                  <a:pt x="637206" y="1158583"/>
                </a:cubicBezTo>
                <a:cubicBezTo>
                  <a:pt x="624543" y="1191330"/>
                  <a:pt x="631049" y="1223766"/>
                  <a:pt x="637167" y="1256546"/>
                </a:cubicBezTo>
                <a:cubicBezTo>
                  <a:pt x="639831" y="1270334"/>
                  <a:pt x="644321" y="1282852"/>
                  <a:pt x="651158" y="1293855"/>
                </a:cubicBezTo>
                <a:lnTo>
                  <a:pt x="676852" y="1319676"/>
                </a:lnTo>
                <a:lnTo>
                  <a:pt x="676852" y="1412801"/>
                </a:lnTo>
                <a:lnTo>
                  <a:pt x="358111" y="1412801"/>
                </a:lnTo>
                <a:close/>
                <a:moveTo>
                  <a:pt x="1432432" y="0"/>
                </a:moveTo>
                <a:lnTo>
                  <a:pt x="1751173" y="0"/>
                </a:lnTo>
                <a:lnTo>
                  <a:pt x="1751173" y="1165798"/>
                </a:lnTo>
                <a:lnTo>
                  <a:pt x="1692337" y="1109788"/>
                </a:lnTo>
                <a:cubicBezTo>
                  <a:pt x="1629069" y="1053679"/>
                  <a:pt x="1570584" y="1008137"/>
                  <a:pt x="1531914" y="974108"/>
                </a:cubicBezTo>
                <a:cubicBezTo>
                  <a:pt x="1473908" y="923064"/>
                  <a:pt x="1459972" y="920988"/>
                  <a:pt x="1440528" y="912791"/>
                </a:cubicBezTo>
                <a:lnTo>
                  <a:pt x="1432432" y="908491"/>
                </a:lnTo>
                <a:lnTo>
                  <a:pt x="1432432" y="827424"/>
                </a:lnTo>
                <a:lnTo>
                  <a:pt x="1451232" y="817163"/>
                </a:lnTo>
                <a:cubicBezTo>
                  <a:pt x="1459487" y="809330"/>
                  <a:pt x="1465533" y="799200"/>
                  <a:pt x="1468879" y="786512"/>
                </a:cubicBezTo>
                <a:cubicBezTo>
                  <a:pt x="1476766" y="756605"/>
                  <a:pt x="1468010" y="724448"/>
                  <a:pt x="1447325" y="701978"/>
                </a:cubicBezTo>
                <a:lnTo>
                  <a:pt x="1432432" y="690545"/>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352" name="Google Shape;352;p34"/>
          <p:cNvGrpSpPr/>
          <p:nvPr/>
        </p:nvGrpSpPr>
        <p:grpSpPr>
          <a:xfrm>
            <a:off x="1304606" y="2086200"/>
            <a:ext cx="9673959" cy="2639388"/>
            <a:chOff x="1079309" y="1734052"/>
            <a:chExt cx="6603385" cy="1959166"/>
          </a:xfrm>
        </p:grpSpPr>
        <p:sp>
          <p:nvSpPr>
            <p:cNvPr id="353" name="Google Shape;353;p34"/>
            <p:cNvSpPr/>
            <p:nvPr/>
          </p:nvSpPr>
          <p:spPr>
            <a:xfrm rot="5400000">
              <a:off x="4404004" y="1767112"/>
              <a:ext cx="1450241" cy="2401971"/>
            </a:xfrm>
            <a:custGeom>
              <a:rect b="b" l="l" r="r" t="t"/>
              <a:pathLst>
                <a:path extrusionOk="0" h="2298537" w="1368152">
                  <a:moveTo>
                    <a:pt x="684076" y="0"/>
                  </a:moveTo>
                  <a:cubicBezTo>
                    <a:pt x="803370" y="0"/>
                    <a:pt x="900076" y="96706"/>
                    <a:pt x="900076" y="216000"/>
                  </a:cubicBezTo>
                  <a:cubicBezTo>
                    <a:pt x="900076" y="287268"/>
                    <a:pt x="865561" y="350475"/>
                    <a:pt x="810076" y="386760"/>
                  </a:cubicBezTo>
                  <a:lnTo>
                    <a:pt x="810076" y="450517"/>
                  </a:lnTo>
                  <a:lnTo>
                    <a:pt x="1368152" y="450517"/>
                  </a:lnTo>
                  <a:lnTo>
                    <a:pt x="1368152" y="895744"/>
                  </a:lnTo>
                  <a:cubicBezTo>
                    <a:pt x="1331417" y="875468"/>
                    <a:pt x="1289090" y="864516"/>
                    <a:pt x="1244206" y="864516"/>
                  </a:cubicBezTo>
                  <a:cubicBezTo>
                    <a:pt x="1095089" y="864516"/>
                    <a:pt x="974206" y="985399"/>
                    <a:pt x="974206" y="1134516"/>
                  </a:cubicBezTo>
                  <a:cubicBezTo>
                    <a:pt x="974206" y="1283633"/>
                    <a:pt x="1095089" y="1404516"/>
                    <a:pt x="1244206" y="1404516"/>
                  </a:cubicBezTo>
                  <a:cubicBezTo>
                    <a:pt x="1289090" y="1404516"/>
                    <a:pt x="1331417" y="1393563"/>
                    <a:pt x="1368152" y="1373288"/>
                  </a:cubicBezTo>
                  <a:lnTo>
                    <a:pt x="1368152" y="1818517"/>
                  </a:lnTo>
                  <a:lnTo>
                    <a:pt x="810076" y="1818517"/>
                  </a:lnTo>
                  <a:lnTo>
                    <a:pt x="810076" y="1911777"/>
                  </a:lnTo>
                  <a:cubicBezTo>
                    <a:pt x="865561" y="1948062"/>
                    <a:pt x="900076" y="2011269"/>
                    <a:pt x="900076" y="2082537"/>
                  </a:cubicBezTo>
                  <a:cubicBezTo>
                    <a:pt x="900076" y="2201831"/>
                    <a:pt x="803370" y="2298537"/>
                    <a:pt x="684076" y="2298537"/>
                  </a:cubicBezTo>
                  <a:cubicBezTo>
                    <a:pt x="564782" y="2298537"/>
                    <a:pt x="468076" y="2201831"/>
                    <a:pt x="468076" y="2082537"/>
                  </a:cubicBezTo>
                  <a:cubicBezTo>
                    <a:pt x="468076" y="2011269"/>
                    <a:pt x="502591" y="1948062"/>
                    <a:pt x="558076" y="1911777"/>
                  </a:cubicBezTo>
                  <a:lnTo>
                    <a:pt x="558076" y="1818517"/>
                  </a:lnTo>
                  <a:lnTo>
                    <a:pt x="0" y="1818517"/>
                  </a:lnTo>
                  <a:lnTo>
                    <a:pt x="0" y="1368933"/>
                  </a:lnTo>
                  <a:cubicBezTo>
                    <a:pt x="39235" y="1391659"/>
                    <a:pt x="84862" y="1404516"/>
                    <a:pt x="133491" y="1404516"/>
                  </a:cubicBezTo>
                  <a:cubicBezTo>
                    <a:pt x="282608" y="1404516"/>
                    <a:pt x="403491" y="1283633"/>
                    <a:pt x="403491" y="1134516"/>
                  </a:cubicBezTo>
                  <a:cubicBezTo>
                    <a:pt x="403491" y="985399"/>
                    <a:pt x="282608" y="864516"/>
                    <a:pt x="133491" y="864516"/>
                  </a:cubicBezTo>
                  <a:cubicBezTo>
                    <a:pt x="84862" y="864516"/>
                    <a:pt x="39235" y="877372"/>
                    <a:pt x="0" y="900098"/>
                  </a:cubicBezTo>
                  <a:lnTo>
                    <a:pt x="0" y="450517"/>
                  </a:lnTo>
                  <a:lnTo>
                    <a:pt x="558076" y="450517"/>
                  </a:lnTo>
                  <a:lnTo>
                    <a:pt x="558076" y="386760"/>
                  </a:lnTo>
                  <a:cubicBezTo>
                    <a:pt x="502591" y="350475"/>
                    <a:pt x="468076" y="287268"/>
                    <a:pt x="468076" y="216000"/>
                  </a:cubicBezTo>
                  <a:cubicBezTo>
                    <a:pt x="468076" y="96706"/>
                    <a:pt x="564782" y="0"/>
                    <a:pt x="684076" y="0"/>
                  </a:cubicBezTo>
                  <a:close/>
                </a:path>
              </a:pathLst>
            </a:custGeom>
            <a:solidFill>
              <a:schemeClr val="accent3"/>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595959"/>
                </a:solidFill>
                <a:latin typeface="Arial"/>
                <a:ea typeface="Arial"/>
                <a:cs typeface="Arial"/>
                <a:sym typeface="Arial"/>
              </a:endParaRPr>
            </a:p>
          </p:txBody>
        </p:sp>
        <p:sp>
          <p:nvSpPr>
            <p:cNvPr id="354" name="Google Shape;354;p34"/>
            <p:cNvSpPr/>
            <p:nvPr/>
          </p:nvSpPr>
          <p:spPr>
            <a:xfrm rot="-5400000">
              <a:off x="1318835" y="2003194"/>
              <a:ext cx="1449013" cy="1928066"/>
            </a:xfrm>
            <a:custGeom>
              <a:rect b="b" l="l" r="r" t="t"/>
              <a:pathLst>
                <a:path extrusionOk="0" h="1952472" w="1449013">
                  <a:moveTo>
                    <a:pt x="1449013" y="0"/>
                  </a:moveTo>
                  <a:lnTo>
                    <a:pt x="1449013" y="466741"/>
                  </a:lnTo>
                  <a:cubicBezTo>
                    <a:pt x="1410107" y="445266"/>
                    <a:pt x="1365278" y="433666"/>
                    <a:pt x="1317741" y="433666"/>
                  </a:cubicBezTo>
                  <a:cubicBezTo>
                    <a:pt x="1159811" y="433666"/>
                    <a:pt x="1031784" y="561696"/>
                    <a:pt x="1031784" y="719630"/>
                  </a:cubicBezTo>
                  <a:cubicBezTo>
                    <a:pt x="1031784" y="877563"/>
                    <a:pt x="1159811" y="1005593"/>
                    <a:pt x="1317741" y="1005593"/>
                  </a:cubicBezTo>
                  <a:cubicBezTo>
                    <a:pt x="1365278" y="1005593"/>
                    <a:pt x="1410107" y="993993"/>
                    <a:pt x="1449013" y="972519"/>
                  </a:cubicBezTo>
                  <a:lnTo>
                    <a:pt x="1449013" y="1444072"/>
                  </a:lnTo>
                  <a:lnTo>
                    <a:pt x="857954" y="1444072"/>
                  </a:lnTo>
                  <a:lnTo>
                    <a:pt x="857954" y="1542845"/>
                  </a:lnTo>
                  <a:cubicBezTo>
                    <a:pt x="916718" y="1581276"/>
                    <a:pt x="953273" y="1648220"/>
                    <a:pt x="953273" y="1723701"/>
                  </a:cubicBezTo>
                  <a:cubicBezTo>
                    <a:pt x="953273" y="1850048"/>
                    <a:pt x="850851" y="1952472"/>
                    <a:pt x="724507" y="1952472"/>
                  </a:cubicBezTo>
                  <a:cubicBezTo>
                    <a:pt x="598162" y="1952472"/>
                    <a:pt x="495741" y="1850048"/>
                    <a:pt x="495741" y="1723701"/>
                  </a:cubicBezTo>
                  <a:cubicBezTo>
                    <a:pt x="495741" y="1648220"/>
                    <a:pt x="532295" y="1581276"/>
                    <a:pt x="591060" y="1542845"/>
                  </a:cubicBezTo>
                  <a:lnTo>
                    <a:pt x="591060" y="1444072"/>
                  </a:lnTo>
                  <a:lnTo>
                    <a:pt x="0" y="1444072"/>
                  </a:lnTo>
                  <a:lnTo>
                    <a:pt x="0" y="967906"/>
                  </a:lnTo>
                  <a:cubicBezTo>
                    <a:pt x="41554" y="991976"/>
                    <a:pt x="89878" y="1005593"/>
                    <a:pt x="141381" y="1005593"/>
                  </a:cubicBezTo>
                  <a:cubicBezTo>
                    <a:pt x="299311" y="1005593"/>
                    <a:pt x="427338" y="877563"/>
                    <a:pt x="427338" y="719630"/>
                  </a:cubicBezTo>
                  <a:cubicBezTo>
                    <a:pt x="427338" y="561696"/>
                    <a:pt x="299311" y="433666"/>
                    <a:pt x="141381" y="433666"/>
                  </a:cubicBezTo>
                  <a:cubicBezTo>
                    <a:pt x="89878" y="433666"/>
                    <a:pt x="41554" y="447283"/>
                    <a:pt x="0" y="471352"/>
                  </a:cubicBezTo>
                  <a:lnTo>
                    <a:pt x="0" y="0"/>
                  </a:lnTo>
                  <a:close/>
                </a:path>
              </a:pathLst>
            </a:custGeom>
            <a:solidFill>
              <a:srgbClr val="999999"/>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595959"/>
                </a:solidFill>
                <a:latin typeface="Arial"/>
                <a:ea typeface="Arial"/>
                <a:cs typeface="Arial"/>
                <a:sym typeface="Arial"/>
              </a:endParaRPr>
            </a:p>
          </p:txBody>
        </p:sp>
        <p:sp>
          <p:nvSpPr>
            <p:cNvPr id="355" name="Google Shape;355;p34"/>
            <p:cNvSpPr/>
            <p:nvPr/>
          </p:nvSpPr>
          <p:spPr>
            <a:xfrm rot="10800000">
              <a:off x="2752628" y="1734052"/>
              <a:ext cx="1430900" cy="1952472"/>
            </a:xfrm>
            <a:custGeom>
              <a:rect b="b" l="l" r="r" t="t"/>
              <a:pathLst>
                <a:path extrusionOk="0" h="1952472" w="1449013">
                  <a:moveTo>
                    <a:pt x="1449013" y="0"/>
                  </a:moveTo>
                  <a:lnTo>
                    <a:pt x="1449013" y="466741"/>
                  </a:lnTo>
                  <a:cubicBezTo>
                    <a:pt x="1410107" y="445266"/>
                    <a:pt x="1365278" y="433666"/>
                    <a:pt x="1317741" y="433666"/>
                  </a:cubicBezTo>
                  <a:cubicBezTo>
                    <a:pt x="1159811" y="433666"/>
                    <a:pt x="1031784" y="561696"/>
                    <a:pt x="1031784" y="719630"/>
                  </a:cubicBezTo>
                  <a:cubicBezTo>
                    <a:pt x="1031784" y="877563"/>
                    <a:pt x="1159811" y="1005593"/>
                    <a:pt x="1317741" y="1005593"/>
                  </a:cubicBezTo>
                  <a:cubicBezTo>
                    <a:pt x="1365278" y="1005593"/>
                    <a:pt x="1410107" y="993993"/>
                    <a:pt x="1449013" y="972519"/>
                  </a:cubicBezTo>
                  <a:lnTo>
                    <a:pt x="1449013" y="1444072"/>
                  </a:lnTo>
                  <a:lnTo>
                    <a:pt x="857954" y="1444072"/>
                  </a:lnTo>
                  <a:lnTo>
                    <a:pt x="857954" y="1542845"/>
                  </a:lnTo>
                  <a:cubicBezTo>
                    <a:pt x="916718" y="1581276"/>
                    <a:pt x="953273" y="1648220"/>
                    <a:pt x="953273" y="1723701"/>
                  </a:cubicBezTo>
                  <a:cubicBezTo>
                    <a:pt x="953273" y="1850048"/>
                    <a:pt x="850851" y="1952472"/>
                    <a:pt x="724507" y="1952472"/>
                  </a:cubicBezTo>
                  <a:cubicBezTo>
                    <a:pt x="598162" y="1952472"/>
                    <a:pt x="495741" y="1850048"/>
                    <a:pt x="495741" y="1723701"/>
                  </a:cubicBezTo>
                  <a:cubicBezTo>
                    <a:pt x="495741" y="1648220"/>
                    <a:pt x="532295" y="1581276"/>
                    <a:pt x="591060" y="1542845"/>
                  </a:cubicBezTo>
                  <a:lnTo>
                    <a:pt x="591060" y="1444072"/>
                  </a:lnTo>
                  <a:lnTo>
                    <a:pt x="0" y="1444072"/>
                  </a:lnTo>
                  <a:lnTo>
                    <a:pt x="0" y="967906"/>
                  </a:lnTo>
                  <a:cubicBezTo>
                    <a:pt x="41554" y="991976"/>
                    <a:pt x="89878" y="1005593"/>
                    <a:pt x="141381" y="1005593"/>
                  </a:cubicBezTo>
                  <a:cubicBezTo>
                    <a:pt x="299311" y="1005593"/>
                    <a:pt x="427338" y="877563"/>
                    <a:pt x="427338" y="719630"/>
                  </a:cubicBezTo>
                  <a:cubicBezTo>
                    <a:pt x="427338" y="561696"/>
                    <a:pt x="299311" y="433666"/>
                    <a:pt x="141381" y="433666"/>
                  </a:cubicBezTo>
                  <a:cubicBezTo>
                    <a:pt x="89878" y="433666"/>
                    <a:pt x="41554" y="447283"/>
                    <a:pt x="0" y="471352"/>
                  </a:cubicBezTo>
                  <a:lnTo>
                    <a:pt x="0" y="0"/>
                  </a:lnTo>
                  <a:close/>
                </a:path>
              </a:pathLst>
            </a:custGeom>
            <a:solidFill>
              <a:schemeClr val="accent2"/>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595959"/>
                </a:solidFill>
                <a:latin typeface="Arial"/>
                <a:ea typeface="Arial"/>
                <a:cs typeface="Arial"/>
                <a:sym typeface="Arial"/>
              </a:endParaRPr>
            </a:p>
          </p:txBody>
        </p:sp>
        <p:sp>
          <p:nvSpPr>
            <p:cNvPr id="356" name="Google Shape;356;p34"/>
            <p:cNvSpPr/>
            <p:nvPr/>
          </p:nvSpPr>
          <p:spPr>
            <a:xfrm rot="10800000">
              <a:off x="6085535" y="1734101"/>
              <a:ext cx="1430900" cy="1952424"/>
            </a:xfrm>
            <a:custGeom>
              <a:rect b="b" l="l" r="r" t="t"/>
              <a:pathLst>
                <a:path extrusionOk="0" h="1952424" w="1449013">
                  <a:moveTo>
                    <a:pt x="0" y="1444024"/>
                  </a:moveTo>
                  <a:lnTo>
                    <a:pt x="0" y="0"/>
                  </a:lnTo>
                  <a:lnTo>
                    <a:pt x="1449013" y="0"/>
                  </a:lnTo>
                  <a:lnTo>
                    <a:pt x="1449013" y="466693"/>
                  </a:lnTo>
                  <a:cubicBezTo>
                    <a:pt x="1410107" y="445218"/>
                    <a:pt x="1365278" y="433619"/>
                    <a:pt x="1317742" y="433619"/>
                  </a:cubicBezTo>
                  <a:cubicBezTo>
                    <a:pt x="1159811" y="433619"/>
                    <a:pt x="1031784" y="561649"/>
                    <a:pt x="1031784" y="719582"/>
                  </a:cubicBezTo>
                  <a:cubicBezTo>
                    <a:pt x="1031784" y="877515"/>
                    <a:pt x="1159811" y="1005545"/>
                    <a:pt x="1317742" y="1005545"/>
                  </a:cubicBezTo>
                  <a:cubicBezTo>
                    <a:pt x="1365278" y="1005545"/>
                    <a:pt x="1410107" y="993945"/>
                    <a:pt x="1449013" y="972471"/>
                  </a:cubicBezTo>
                  <a:lnTo>
                    <a:pt x="1449013" y="1444024"/>
                  </a:lnTo>
                  <a:lnTo>
                    <a:pt x="857954" y="1444024"/>
                  </a:lnTo>
                  <a:lnTo>
                    <a:pt x="857954" y="1542797"/>
                  </a:lnTo>
                  <a:cubicBezTo>
                    <a:pt x="916718" y="1581228"/>
                    <a:pt x="953273" y="1648172"/>
                    <a:pt x="953273" y="1723653"/>
                  </a:cubicBezTo>
                  <a:cubicBezTo>
                    <a:pt x="953273" y="1850000"/>
                    <a:pt x="850851" y="1952424"/>
                    <a:pt x="724507" y="1952424"/>
                  </a:cubicBezTo>
                  <a:cubicBezTo>
                    <a:pt x="598162" y="1952424"/>
                    <a:pt x="495741" y="1850000"/>
                    <a:pt x="495741" y="1723653"/>
                  </a:cubicBezTo>
                  <a:cubicBezTo>
                    <a:pt x="495741" y="1648172"/>
                    <a:pt x="532295" y="1581228"/>
                    <a:pt x="591060" y="1542797"/>
                  </a:cubicBezTo>
                  <a:lnTo>
                    <a:pt x="591060" y="1444024"/>
                  </a:lnTo>
                  <a:lnTo>
                    <a:pt x="0" y="1444024"/>
                  </a:lnTo>
                  <a:close/>
                </a:path>
              </a:pathLst>
            </a:custGeom>
            <a:solidFill>
              <a:schemeClr val="accent4"/>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595959"/>
                </a:solidFill>
                <a:latin typeface="Arial"/>
                <a:ea typeface="Arial"/>
                <a:cs typeface="Arial"/>
                <a:sym typeface="Arial"/>
              </a:endParaRPr>
            </a:p>
          </p:txBody>
        </p:sp>
        <p:sp>
          <p:nvSpPr>
            <p:cNvPr id="357" name="Google Shape;357;p34"/>
            <p:cNvSpPr txBox="1"/>
            <p:nvPr/>
          </p:nvSpPr>
          <p:spPr>
            <a:xfrm>
              <a:off x="1123268" y="2751145"/>
              <a:ext cx="1345800" cy="302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chemeClr val="lt1"/>
                  </a:solidFill>
                </a:rPr>
                <a:t>Technology Industry</a:t>
              </a:r>
              <a:endParaRPr b="1" sz="1600">
                <a:solidFill>
                  <a:schemeClr val="lt1"/>
                </a:solidFill>
                <a:latin typeface="Arial"/>
                <a:ea typeface="Arial"/>
                <a:cs typeface="Arial"/>
                <a:sym typeface="Arial"/>
              </a:endParaRPr>
            </a:p>
          </p:txBody>
        </p:sp>
        <p:sp>
          <p:nvSpPr>
            <p:cNvPr id="358" name="Google Shape;358;p34"/>
            <p:cNvSpPr txBox="1"/>
            <p:nvPr/>
          </p:nvSpPr>
          <p:spPr>
            <a:xfrm>
              <a:off x="2795178" y="2566375"/>
              <a:ext cx="1345800" cy="302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chemeClr val="lt1"/>
                  </a:solidFill>
                </a:rPr>
                <a:t>Companies’</a:t>
              </a:r>
              <a:endParaRPr b="1" sz="1600">
                <a:solidFill>
                  <a:schemeClr val="lt1"/>
                </a:solidFill>
                <a:latin typeface="Arial"/>
                <a:ea typeface="Arial"/>
                <a:cs typeface="Arial"/>
                <a:sym typeface="Arial"/>
              </a:endParaRPr>
            </a:p>
          </p:txBody>
        </p:sp>
        <p:sp>
          <p:nvSpPr>
            <p:cNvPr id="359" name="Google Shape;359;p34"/>
            <p:cNvSpPr txBox="1"/>
            <p:nvPr/>
          </p:nvSpPr>
          <p:spPr>
            <a:xfrm>
              <a:off x="4461559" y="2864269"/>
              <a:ext cx="1345800" cy="302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chemeClr val="lt1"/>
                  </a:solidFill>
                </a:rPr>
                <a:t>Time Periods</a:t>
              </a:r>
              <a:endParaRPr b="1" sz="1600">
                <a:solidFill>
                  <a:schemeClr val="lt1"/>
                </a:solidFill>
              </a:endParaRPr>
            </a:p>
            <a:p>
              <a:pPr indent="0" lvl="0" marL="0" marR="0" rtl="0" algn="ctr">
                <a:spcBef>
                  <a:spcPts val="0"/>
                </a:spcBef>
                <a:spcAft>
                  <a:spcPts val="0"/>
                </a:spcAft>
                <a:buNone/>
              </a:pPr>
              <a:r>
                <a:rPr b="1" lang="en-US" sz="1200">
                  <a:solidFill>
                    <a:schemeClr val="lt1"/>
                  </a:solidFill>
                </a:rPr>
                <a:t>(3, 7, 30, 90 days)</a:t>
              </a:r>
              <a:endParaRPr b="1" sz="1200">
                <a:solidFill>
                  <a:schemeClr val="lt1"/>
                </a:solidFill>
              </a:endParaRPr>
            </a:p>
          </p:txBody>
        </p:sp>
        <p:sp>
          <p:nvSpPr>
            <p:cNvPr id="360" name="Google Shape;360;p34"/>
            <p:cNvSpPr txBox="1"/>
            <p:nvPr/>
          </p:nvSpPr>
          <p:spPr>
            <a:xfrm>
              <a:off x="6336894" y="2867518"/>
              <a:ext cx="1345800" cy="302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chemeClr val="lt1"/>
                  </a:solidFill>
                </a:rPr>
                <a:t>Earnings Calls</a:t>
              </a:r>
              <a:endParaRPr b="1" sz="1600">
                <a:solidFill>
                  <a:schemeClr val="lt1"/>
                </a:solidFill>
              </a:endParaRPr>
            </a:p>
            <a:p>
              <a:pPr indent="0" lvl="0" marL="0" marR="0" rtl="0" algn="ctr">
                <a:spcBef>
                  <a:spcPts val="0"/>
                </a:spcBef>
                <a:spcAft>
                  <a:spcPts val="0"/>
                </a:spcAft>
                <a:buNone/>
              </a:pPr>
              <a:r>
                <a:rPr b="1" lang="en-US" sz="1200">
                  <a:solidFill>
                    <a:schemeClr val="lt1"/>
                  </a:solidFill>
                </a:rPr>
                <a:t>(Seeking Alpha)</a:t>
              </a:r>
              <a:endParaRPr b="1" sz="1200">
                <a:solidFill>
                  <a:schemeClr val="lt1"/>
                </a:solidFill>
              </a:endParaRPr>
            </a:p>
            <a:p>
              <a:pPr indent="0" lvl="0" marL="0" marR="0" rtl="0" algn="ctr">
                <a:spcBef>
                  <a:spcPts val="0"/>
                </a:spcBef>
                <a:spcAft>
                  <a:spcPts val="0"/>
                </a:spcAft>
                <a:buNone/>
              </a:pPr>
              <a:r>
                <a:t/>
              </a:r>
              <a:endParaRPr b="1" sz="1600">
                <a:solidFill>
                  <a:schemeClr val="lt1"/>
                </a:solidFill>
              </a:endParaRPr>
            </a:p>
          </p:txBody>
        </p:sp>
      </p:grpSp>
      <p:grpSp>
        <p:nvGrpSpPr>
          <p:cNvPr id="361" name="Google Shape;361;p34"/>
          <p:cNvGrpSpPr/>
          <p:nvPr/>
        </p:nvGrpSpPr>
        <p:grpSpPr>
          <a:xfrm>
            <a:off x="0" y="5595675"/>
            <a:ext cx="12192000" cy="1263265"/>
            <a:chOff x="0" y="5595675"/>
            <a:chExt cx="12192000" cy="1263265"/>
          </a:xfrm>
        </p:grpSpPr>
        <p:sp>
          <p:nvSpPr>
            <p:cNvPr id="362" name="Google Shape;362;p34"/>
            <p:cNvSpPr/>
            <p:nvPr/>
          </p:nvSpPr>
          <p:spPr>
            <a:xfrm>
              <a:off x="0" y="5595675"/>
              <a:ext cx="6662165" cy="1261871"/>
            </a:xfrm>
            <a:custGeom>
              <a:rect b="b" l="l" r="r" t="t"/>
              <a:pathLst>
                <a:path extrusionOk="0" h="1682495" w="8882887">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sp>
          <p:nvSpPr>
            <p:cNvPr id="363" name="Google Shape;363;p34"/>
            <p:cNvSpPr/>
            <p:nvPr/>
          </p:nvSpPr>
          <p:spPr>
            <a:xfrm>
              <a:off x="6570868" y="6276408"/>
              <a:ext cx="3657644" cy="582532"/>
            </a:xfrm>
            <a:custGeom>
              <a:rect b="b" l="l" r="r" t="t"/>
              <a:pathLst>
                <a:path extrusionOk="0" h="1941773" w="12192148">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Arial"/>
                <a:ea typeface="Arial"/>
                <a:cs typeface="Arial"/>
                <a:sym typeface="Arial"/>
              </a:endParaRPr>
            </a:p>
          </p:txBody>
        </p:sp>
        <p:sp>
          <p:nvSpPr>
            <p:cNvPr id="364" name="Google Shape;364;p34"/>
            <p:cNvSpPr/>
            <p:nvPr/>
          </p:nvSpPr>
          <p:spPr>
            <a:xfrm flipH="1">
              <a:off x="11318872" y="6387731"/>
              <a:ext cx="873128" cy="470270"/>
            </a:xfrm>
            <a:custGeom>
              <a:rect b="b" l="l" r="r" t="t"/>
              <a:pathLst>
                <a:path extrusionOk="0" h="470270" w="873128">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sp>
          <p:nvSpPr>
            <p:cNvPr id="365" name="Google Shape;365;p34"/>
            <p:cNvSpPr/>
            <p:nvPr/>
          </p:nvSpPr>
          <p:spPr>
            <a:xfrm>
              <a:off x="10222614" y="6322479"/>
              <a:ext cx="1674365" cy="535838"/>
            </a:xfrm>
            <a:custGeom>
              <a:rect b="b" l="l" r="r" t="t"/>
              <a:pathLst>
                <a:path extrusionOk="0" h="449340" w="140408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grpSp>
      <p:grpSp>
        <p:nvGrpSpPr>
          <p:cNvPr id="366" name="Google Shape;366;p34"/>
          <p:cNvGrpSpPr/>
          <p:nvPr/>
        </p:nvGrpSpPr>
        <p:grpSpPr>
          <a:xfrm>
            <a:off x="0" y="5595675"/>
            <a:ext cx="12192000" cy="1263265"/>
            <a:chOff x="0" y="5595675"/>
            <a:chExt cx="12192000" cy="1263265"/>
          </a:xfrm>
        </p:grpSpPr>
        <p:sp>
          <p:nvSpPr>
            <p:cNvPr id="367" name="Google Shape;367;p34"/>
            <p:cNvSpPr/>
            <p:nvPr/>
          </p:nvSpPr>
          <p:spPr>
            <a:xfrm>
              <a:off x="0" y="5595675"/>
              <a:ext cx="6662165" cy="1261871"/>
            </a:xfrm>
            <a:custGeom>
              <a:rect b="b" l="l" r="r" t="t"/>
              <a:pathLst>
                <a:path extrusionOk="0" h="1682495" w="8882887">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sp>
          <p:nvSpPr>
            <p:cNvPr id="368" name="Google Shape;368;p34"/>
            <p:cNvSpPr/>
            <p:nvPr/>
          </p:nvSpPr>
          <p:spPr>
            <a:xfrm>
              <a:off x="6570868" y="6276408"/>
              <a:ext cx="3657644" cy="582532"/>
            </a:xfrm>
            <a:custGeom>
              <a:rect b="b" l="l" r="r" t="t"/>
              <a:pathLst>
                <a:path extrusionOk="0" h="1941773" w="12192148">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Arial"/>
                <a:ea typeface="Arial"/>
                <a:cs typeface="Arial"/>
                <a:sym typeface="Arial"/>
              </a:endParaRPr>
            </a:p>
          </p:txBody>
        </p:sp>
        <p:sp>
          <p:nvSpPr>
            <p:cNvPr id="369" name="Google Shape;369;p34"/>
            <p:cNvSpPr/>
            <p:nvPr/>
          </p:nvSpPr>
          <p:spPr>
            <a:xfrm flipH="1">
              <a:off x="11318872" y="6387731"/>
              <a:ext cx="873128" cy="470270"/>
            </a:xfrm>
            <a:custGeom>
              <a:rect b="b" l="l" r="r" t="t"/>
              <a:pathLst>
                <a:path extrusionOk="0" h="470270" w="873128">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sp>
          <p:nvSpPr>
            <p:cNvPr id="370" name="Google Shape;370;p34"/>
            <p:cNvSpPr/>
            <p:nvPr/>
          </p:nvSpPr>
          <p:spPr>
            <a:xfrm>
              <a:off x="10222614" y="6322479"/>
              <a:ext cx="1674365" cy="535838"/>
            </a:xfrm>
            <a:custGeom>
              <a:rect b="b" l="l" r="r" t="t"/>
              <a:pathLst>
                <a:path extrusionOk="0" h="449340" w="140408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grpSp>
      <p:sp>
        <p:nvSpPr>
          <p:cNvPr id="371" name="Google Shape;371;p34"/>
          <p:cNvSpPr txBox="1"/>
          <p:nvPr/>
        </p:nvSpPr>
        <p:spPr>
          <a:xfrm>
            <a:off x="3855429" y="3467105"/>
            <a:ext cx="1971600" cy="407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chemeClr val="lt1"/>
                </a:solidFill>
              </a:rPr>
              <a:t>Returns </a:t>
            </a:r>
            <a:endParaRPr b="1" sz="1600">
              <a:solidFill>
                <a:schemeClr val="lt1"/>
              </a:solidFill>
            </a:endParaRPr>
          </a:p>
          <a:p>
            <a:pPr indent="0" lvl="0" marL="0" marR="0" rtl="0" algn="ctr">
              <a:spcBef>
                <a:spcPts val="0"/>
              </a:spcBef>
              <a:spcAft>
                <a:spcPts val="0"/>
              </a:spcAft>
              <a:buNone/>
            </a:pPr>
            <a:r>
              <a:rPr b="1" lang="en-US" sz="1600">
                <a:solidFill>
                  <a:schemeClr val="lt1"/>
                </a:solidFill>
              </a:rPr>
              <a:t>&amp; </a:t>
            </a:r>
            <a:endParaRPr b="1" sz="1600">
              <a:solidFill>
                <a:schemeClr val="lt1"/>
              </a:solidFill>
            </a:endParaRPr>
          </a:p>
          <a:p>
            <a:pPr indent="0" lvl="0" marL="0" marR="0" rtl="0" algn="ctr">
              <a:spcBef>
                <a:spcPts val="0"/>
              </a:spcBef>
              <a:spcAft>
                <a:spcPts val="0"/>
              </a:spcAft>
              <a:buNone/>
            </a:pPr>
            <a:r>
              <a:rPr b="1" lang="en-US" sz="1600">
                <a:solidFill>
                  <a:schemeClr val="lt1"/>
                </a:solidFill>
              </a:rPr>
              <a:t>Betas</a:t>
            </a:r>
            <a:endParaRPr b="1" sz="1600">
              <a:solidFill>
                <a:schemeClr val="lt1"/>
              </a:solidFill>
            </a:endParaRPr>
          </a:p>
          <a:p>
            <a:pPr indent="0" lvl="0" marL="0" marR="0" rtl="0" algn="ctr">
              <a:spcBef>
                <a:spcPts val="0"/>
              </a:spcBef>
              <a:spcAft>
                <a:spcPts val="0"/>
              </a:spcAft>
              <a:buNone/>
            </a:pPr>
            <a:r>
              <a:rPr b="1" lang="en-US" sz="1200">
                <a:solidFill>
                  <a:schemeClr val="lt1"/>
                </a:solidFill>
              </a:rPr>
              <a:t>(CRSP, Yahoo Finance)</a:t>
            </a:r>
            <a:endParaRPr b="1" sz="12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grpSp>
        <p:nvGrpSpPr>
          <p:cNvPr id="376" name="Google Shape;376;p35"/>
          <p:cNvGrpSpPr/>
          <p:nvPr/>
        </p:nvGrpSpPr>
        <p:grpSpPr>
          <a:xfrm>
            <a:off x="0" y="5595675"/>
            <a:ext cx="12192000" cy="1263265"/>
            <a:chOff x="0" y="5595675"/>
            <a:chExt cx="12192000" cy="1263265"/>
          </a:xfrm>
        </p:grpSpPr>
        <p:sp>
          <p:nvSpPr>
            <p:cNvPr id="377" name="Google Shape;377;p35"/>
            <p:cNvSpPr/>
            <p:nvPr/>
          </p:nvSpPr>
          <p:spPr>
            <a:xfrm>
              <a:off x="0" y="5595675"/>
              <a:ext cx="6662165" cy="1261871"/>
            </a:xfrm>
            <a:custGeom>
              <a:rect b="b" l="l" r="r" t="t"/>
              <a:pathLst>
                <a:path extrusionOk="0" h="1682495" w="8882887">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sp>
          <p:nvSpPr>
            <p:cNvPr id="378" name="Google Shape;378;p35"/>
            <p:cNvSpPr/>
            <p:nvPr/>
          </p:nvSpPr>
          <p:spPr>
            <a:xfrm>
              <a:off x="6570868" y="6276408"/>
              <a:ext cx="3657644" cy="582532"/>
            </a:xfrm>
            <a:custGeom>
              <a:rect b="b" l="l" r="r" t="t"/>
              <a:pathLst>
                <a:path extrusionOk="0" h="1941773" w="12192148">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Arial"/>
                <a:ea typeface="Arial"/>
                <a:cs typeface="Arial"/>
                <a:sym typeface="Arial"/>
              </a:endParaRPr>
            </a:p>
          </p:txBody>
        </p:sp>
        <p:sp>
          <p:nvSpPr>
            <p:cNvPr id="379" name="Google Shape;379;p35"/>
            <p:cNvSpPr/>
            <p:nvPr/>
          </p:nvSpPr>
          <p:spPr>
            <a:xfrm flipH="1">
              <a:off x="11318872" y="6387731"/>
              <a:ext cx="873128" cy="470270"/>
            </a:xfrm>
            <a:custGeom>
              <a:rect b="b" l="l" r="r" t="t"/>
              <a:pathLst>
                <a:path extrusionOk="0" h="470270" w="873128">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sp>
          <p:nvSpPr>
            <p:cNvPr id="380" name="Google Shape;380;p35"/>
            <p:cNvSpPr/>
            <p:nvPr/>
          </p:nvSpPr>
          <p:spPr>
            <a:xfrm>
              <a:off x="10222614" y="6322479"/>
              <a:ext cx="1674365" cy="535838"/>
            </a:xfrm>
            <a:custGeom>
              <a:rect b="b" l="l" r="r" t="t"/>
              <a:pathLst>
                <a:path extrusionOk="0" h="449340" w="140408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grpSp>
      <p:grpSp>
        <p:nvGrpSpPr>
          <p:cNvPr id="381" name="Google Shape;381;p35"/>
          <p:cNvGrpSpPr/>
          <p:nvPr/>
        </p:nvGrpSpPr>
        <p:grpSpPr>
          <a:xfrm>
            <a:off x="0" y="5595675"/>
            <a:ext cx="12192000" cy="1263265"/>
            <a:chOff x="0" y="5595675"/>
            <a:chExt cx="12192000" cy="1263265"/>
          </a:xfrm>
        </p:grpSpPr>
        <p:sp>
          <p:nvSpPr>
            <p:cNvPr id="382" name="Google Shape;382;p35"/>
            <p:cNvSpPr/>
            <p:nvPr/>
          </p:nvSpPr>
          <p:spPr>
            <a:xfrm>
              <a:off x="0" y="5595675"/>
              <a:ext cx="6662165" cy="1261871"/>
            </a:xfrm>
            <a:custGeom>
              <a:rect b="b" l="l" r="r" t="t"/>
              <a:pathLst>
                <a:path extrusionOk="0" h="1682495" w="8882887">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sp>
          <p:nvSpPr>
            <p:cNvPr id="383" name="Google Shape;383;p35"/>
            <p:cNvSpPr/>
            <p:nvPr/>
          </p:nvSpPr>
          <p:spPr>
            <a:xfrm>
              <a:off x="6570868" y="6276408"/>
              <a:ext cx="3657644" cy="582532"/>
            </a:xfrm>
            <a:custGeom>
              <a:rect b="b" l="l" r="r" t="t"/>
              <a:pathLst>
                <a:path extrusionOk="0" h="1941773" w="12192148">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Arial"/>
                <a:ea typeface="Arial"/>
                <a:cs typeface="Arial"/>
                <a:sym typeface="Arial"/>
              </a:endParaRPr>
            </a:p>
          </p:txBody>
        </p:sp>
        <p:sp>
          <p:nvSpPr>
            <p:cNvPr id="384" name="Google Shape;384;p35"/>
            <p:cNvSpPr/>
            <p:nvPr/>
          </p:nvSpPr>
          <p:spPr>
            <a:xfrm flipH="1">
              <a:off x="11318872" y="6387731"/>
              <a:ext cx="873128" cy="470270"/>
            </a:xfrm>
            <a:custGeom>
              <a:rect b="b" l="l" r="r" t="t"/>
              <a:pathLst>
                <a:path extrusionOk="0" h="470270" w="873128">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sp>
          <p:nvSpPr>
            <p:cNvPr id="385" name="Google Shape;385;p35"/>
            <p:cNvSpPr/>
            <p:nvPr/>
          </p:nvSpPr>
          <p:spPr>
            <a:xfrm>
              <a:off x="10222614" y="6322479"/>
              <a:ext cx="1674365" cy="535838"/>
            </a:xfrm>
            <a:custGeom>
              <a:rect b="b" l="l" r="r" t="t"/>
              <a:pathLst>
                <a:path extrusionOk="0" h="449340" w="140408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rgbClr val="FFFFFF"/>
                </a:solidFill>
                <a:latin typeface="Arial"/>
                <a:ea typeface="Arial"/>
                <a:cs typeface="Arial"/>
                <a:sym typeface="Arial"/>
              </a:endParaRPr>
            </a:p>
          </p:txBody>
        </p:sp>
      </p:grpSp>
      <p:grpSp>
        <p:nvGrpSpPr>
          <p:cNvPr id="386" name="Google Shape;386;p35"/>
          <p:cNvGrpSpPr/>
          <p:nvPr/>
        </p:nvGrpSpPr>
        <p:grpSpPr>
          <a:xfrm>
            <a:off x="7003708" y="1732662"/>
            <a:ext cx="4045352" cy="3849386"/>
            <a:chOff x="5109516" y="2278909"/>
            <a:chExt cx="2923787" cy="2746423"/>
          </a:xfrm>
        </p:grpSpPr>
        <p:grpSp>
          <p:nvGrpSpPr>
            <p:cNvPr id="387" name="Google Shape;387;p35"/>
            <p:cNvGrpSpPr/>
            <p:nvPr/>
          </p:nvGrpSpPr>
          <p:grpSpPr>
            <a:xfrm>
              <a:off x="5109516" y="2278909"/>
              <a:ext cx="2923787" cy="2746423"/>
              <a:chOff x="3419872" y="1917153"/>
              <a:chExt cx="2923787" cy="2746423"/>
            </a:xfrm>
          </p:grpSpPr>
          <p:sp>
            <p:nvSpPr>
              <p:cNvPr id="388" name="Google Shape;388;p35"/>
              <p:cNvSpPr/>
              <p:nvPr/>
            </p:nvSpPr>
            <p:spPr>
              <a:xfrm>
                <a:off x="4014157" y="1917153"/>
                <a:ext cx="1735200" cy="1735200"/>
              </a:xfrm>
              <a:prstGeom prst="ellipse">
                <a:avLst/>
              </a:prstGeom>
              <a:gradFill>
                <a:gsLst>
                  <a:gs pos="0">
                    <a:srgbClr val="5E7492"/>
                  </a:gs>
                  <a:gs pos="100000">
                    <a:srgbClr val="2F353F"/>
                  </a:gs>
                </a:gsLst>
                <a:lin ang="5400012" scaled="0"/>
              </a:gradFill>
              <a:ln>
                <a:noFill/>
              </a:ln>
              <a:effectLst>
                <a:outerShdw blurRad="57150" rotWithShape="0" algn="bl" dir="5400000" dist="19050">
                  <a:srgbClr val="000000">
                    <a:alpha val="9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700">
                  <a:solidFill>
                    <a:schemeClr val="lt1"/>
                  </a:solidFill>
                  <a:latin typeface="Arial"/>
                  <a:ea typeface="Arial"/>
                  <a:cs typeface="Arial"/>
                  <a:sym typeface="Arial"/>
                </a:endParaRPr>
              </a:p>
            </p:txBody>
          </p:sp>
          <p:grpSp>
            <p:nvGrpSpPr>
              <p:cNvPr id="389" name="Google Shape;389;p35"/>
              <p:cNvGrpSpPr/>
              <p:nvPr/>
            </p:nvGrpSpPr>
            <p:grpSpPr>
              <a:xfrm>
                <a:off x="3419872" y="2928376"/>
                <a:ext cx="2923787" cy="1735200"/>
                <a:chOff x="3419872" y="2928376"/>
                <a:chExt cx="2923787" cy="1735200"/>
              </a:xfrm>
            </p:grpSpPr>
            <p:sp>
              <p:nvSpPr>
                <p:cNvPr id="390" name="Google Shape;390;p35"/>
                <p:cNvSpPr/>
                <p:nvPr/>
              </p:nvSpPr>
              <p:spPr>
                <a:xfrm>
                  <a:off x="4608459" y="2928376"/>
                  <a:ext cx="1735200" cy="1735200"/>
                </a:xfrm>
                <a:prstGeom prst="ellipse">
                  <a:avLst/>
                </a:prstGeom>
                <a:gradFill>
                  <a:gsLst>
                    <a:gs pos="0">
                      <a:srgbClr val="679BAB"/>
                    </a:gs>
                    <a:gs pos="100000">
                      <a:srgbClr val="385058"/>
                    </a:gs>
                  </a:gsLst>
                  <a:path path="circle">
                    <a:fillToRect b="50%" l="50%" r="50%" t="50%"/>
                  </a:path>
                  <a:tileRect/>
                </a:gradFill>
                <a:ln>
                  <a:noFill/>
                </a:ln>
                <a:effectLst>
                  <a:outerShdw blurRad="57150" rotWithShape="0" algn="bl" dir="5400000" dist="19050">
                    <a:srgbClr val="000000">
                      <a:alpha val="67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700">
                    <a:solidFill>
                      <a:schemeClr val="lt1"/>
                    </a:solidFill>
                    <a:latin typeface="Arial"/>
                    <a:ea typeface="Arial"/>
                    <a:cs typeface="Arial"/>
                    <a:sym typeface="Arial"/>
                  </a:endParaRPr>
                </a:p>
              </p:txBody>
            </p:sp>
            <p:sp>
              <p:nvSpPr>
                <p:cNvPr id="391" name="Google Shape;391;p35"/>
                <p:cNvSpPr/>
                <p:nvPr/>
              </p:nvSpPr>
              <p:spPr>
                <a:xfrm>
                  <a:off x="3419872" y="2928376"/>
                  <a:ext cx="1735200" cy="1735200"/>
                </a:xfrm>
                <a:prstGeom prst="ellipse">
                  <a:avLst/>
                </a:prstGeom>
                <a:gradFill>
                  <a:gsLst>
                    <a:gs pos="0">
                      <a:srgbClr val="B3D3D5"/>
                    </a:gs>
                    <a:gs pos="100000">
                      <a:srgbClr val="669C9F"/>
                    </a:gs>
                  </a:gsLst>
                  <a:path path="circle">
                    <a:fillToRect b="50%" l="50%" r="50%" t="50%"/>
                  </a:path>
                  <a:tileRect/>
                </a:gradFill>
                <a:ln>
                  <a:noFill/>
                </a:ln>
                <a:effectLst>
                  <a:outerShdw blurRad="57150" rotWithShape="0" algn="bl" dir="5400000" dist="19050">
                    <a:srgbClr val="000000">
                      <a:alpha val="9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700">
                    <a:solidFill>
                      <a:schemeClr val="lt1"/>
                    </a:solidFill>
                    <a:latin typeface="Arial"/>
                    <a:ea typeface="Arial"/>
                    <a:cs typeface="Arial"/>
                    <a:sym typeface="Arial"/>
                  </a:endParaRPr>
                </a:p>
              </p:txBody>
            </p:sp>
          </p:grpSp>
        </p:grpSp>
        <p:sp>
          <p:nvSpPr>
            <p:cNvPr id="392" name="Google Shape;392;p35"/>
            <p:cNvSpPr/>
            <p:nvPr/>
          </p:nvSpPr>
          <p:spPr>
            <a:xfrm>
              <a:off x="5166801" y="4013645"/>
              <a:ext cx="1188600" cy="300900"/>
            </a:xfrm>
            <a:prstGeom prst="rect">
              <a:avLst/>
            </a:prstGeom>
            <a:noFill/>
            <a:ln>
              <a:noFill/>
            </a:ln>
            <a:effectLst>
              <a:outerShdw blurRad="57150" rotWithShape="0" algn="bl" dir="5400000" dist="19050">
                <a:srgbClr val="000000">
                  <a:alpha val="9000"/>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rPr>
                <a:t>      </a:t>
              </a:r>
              <a:r>
                <a:rPr b="1" lang="en-US" sz="2000">
                  <a:solidFill>
                    <a:schemeClr val="lt1"/>
                  </a:solidFill>
                </a:rPr>
                <a:t>Risks</a:t>
              </a:r>
              <a:endParaRPr b="1" sz="2000">
                <a:solidFill>
                  <a:schemeClr val="lt1"/>
                </a:solidFill>
                <a:latin typeface="Arial"/>
                <a:ea typeface="Arial"/>
                <a:cs typeface="Arial"/>
                <a:sym typeface="Arial"/>
              </a:endParaRPr>
            </a:p>
          </p:txBody>
        </p:sp>
        <p:sp>
          <p:nvSpPr>
            <p:cNvPr id="393" name="Google Shape;393;p35"/>
            <p:cNvSpPr/>
            <p:nvPr/>
          </p:nvSpPr>
          <p:spPr>
            <a:xfrm>
              <a:off x="6778411" y="4023390"/>
              <a:ext cx="1188600" cy="300900"/>
            </a:xfrm>
            <a:prstGeom prst="rect">
              <a:avLst/>
            </a:prstGeom>
            <a:noFill/>
            <a:ln>
              <a:noFill/>
            </a:ln>
            <a:effectLst>
              <a:outerShdw blurRad="57150" rotWithShape="0" algn="bl" dir="5400000" dist="19050">
                <a:srgbClr val="000000">
                  <a:alpha val="9000"/>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rPr>
                <a:t>Outlook</a:t>
              </a:r>
              <a:endParaRPr b="1" sz="2000">
                <a:solidFill>
                  <a:schemeClr val="lt1"/>
                </a:solidFill>
              </a:endParaRPr>
            </a:p>
          </p:txBody>
        </p:sp>
        <p:sp>
          <p:nvSpPr>
            <p:cNvPr id="394" name="Google Shape;394;p35"/>
            <p:cNvSpPr/>
            <p:nvPr/>
          </p:nvSpPr>
          <p:spPr>
            <a:xfrm>
              <a:off x="5862474" y="2779461"/>
              <a:ext cx="1461900" cy="300900"/>
            </a:xfrm>
            <a:prstGeom prst="rect">
              <a:avLst/>
            </a:prstGeom>
            <a:noFill/>
            <a:ln>
              <a:noFill/>
            </a:ln>
            <a:effectLst>
              <a:outerShdw blurRad="57150" rotWithShape="0" algn="bl" dir="5400000" dist="19050">
                <a:srgbClr val="000000">
                  <a:alpha val="9000"/>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rPr>
                <a:t>Performance</a:t>
              </a:r>
              <a:endParaRPr b="1" sz="2000">
                <a:solidFill>
                  <a:schemeClr val="lt1"/>
                </a:solidFill>
                <a:latin typeface="Arial"/>
                <a:ea typeface="Arial"/>
                <a:cs typeface="Arial"/>
                <a:sym typeface="Arial"/>
              </a:endParaRPr>
            </a:p>
          </p:txBody>
        </p:sp>
      </p:grpSp>
      <p:grpSp>
        <p:nvGrpSpPr>
          <p:cNvPr id="395" name="Google Shape;395;p35"/>
          <p:cNvGrpSpPr/>
          <p:nvPr/>
        </p:nvGrpSpPr>
        <p:grpSpPr>
          <a:xfrm>
            <a:off x="1057843" y="1506632"/>
            <a:ext cx="4547100" cy="900996"/>
            <a:chOff x="467544" y="2421312"/>
            <a:chExt cx="4547100" cy="900996"/>
          </a:xfrm>
        </p:grpSpPr>
        <p:sp>
          <p:nvSpPr>
            <p:cNvPr id="396" name="Google Shape;396;p35"/>
            <p:cNvSpPr/>
            <p:nvPr/>
          </p:nvSpPr>
          <p:spPr>
            <a:xfrm>
              <a:off x="820483" y="2799108"/>
              <a:ext cx="4194000" cy="523200"/>
            </a:xfrm>
            <a:prstGeom prst="rect">
              <a:avLst/>
            </a:prstGeom>
            <a:noFill/>
            <a:ln>
              <a:noFill/>
            </a:ln>
          </p:spPr>
          <p:txBody>
            <a:bodyPr anchorCtr="0" anchor="t" bIns="45700" lIns="72000" spcFirstLastPara="1" rIns="72000" wrap="square" tIns="45700">
              <a:noAutofit/>
            </a:bodyPr>
            <a:lstStyle/>
            <a:p>
              <a:pPr indent="-317500" lvl="0" marL="457200" rtl="0" algn="l">
                <a:spcBef>
                  <a:spcPts val="0"/>
                </a:spcBef>
                <a:spcAft>
                  <a:spcPts val="0"/>
                </a:spcAft>
                <a:buClr>
                  <a:srgbClr val="FFFFFF"/>
                </a:buClr>
                <a:buSzPts val="1400"/>
                <a:buChar char="●"/>
              </a:pPr>
              <a:r>
                <a:rPr lang="en-US">
                  <a:solidFill>
                    <a:srgbClr val="FFFFFF"/>
                  </a:solidFill>
                </a:rPr>
                <a:t>Financial Statements</a:t>
              </a:r>
              <a:endParaRPr>
                <a:solidFill>
                  <a:srgbClr val="FFFFFF"/>
                </a:solidFill>
              </a:endParaRPr>
            </a:p>
            <a:p>
              <a:pPr indent="-317500" lvl="0" marL="457200" rtl="0" algn="l">
                <a:spcBef>
                  <a:spcPts val="0"/>
                </a:spcBef>
                <a:spcAft>
                  <a:spcPts val="0"/>
                </a:spcAft>
                <a:buClr>
                  <a:srgbClr val="FFFFFF"/>
                </a:buClr>
                <a:buSzPts val="1400"/>
                <a:buChar char="●"/>
              </a:pPr>
              <a:r>
                <a:rPr lang="en-US">
                  <a:solidFill>
                    <a:srgbClr val="FFFFFF"/>
                  </a:solidFill>
                </a:rPr>
                <a:t>KPI’s</a:t>
              </a:r>
              <a:endParaRPr>
                <a:solidFill>
                  <a:srgbClr val="FFFFFF"/>
                </a:solidFill>
              </a:endParaRPr>
            </a:p>
            <a:p>
              <a:pPr indent="-317500" lvl="0" marL="457200" marR="0" rtl="0" algn="l">
                <a:spcBef>
                  <a:spcPts val="0"/>
                </a:spcBef>
                <a:spcAft>
                  <a:spcPts val="0"/>
                </a:spcAft>
                <a:buClr>
                  <a:srgbClr val="FFFFFF"/>
                </a:buClr>
                <a:buSzPts val="1400"/>
                <a:buFont typeface="Arial"/>
                <a:buChar char="●"/>
              </a:pPr>
              <a:r>
                <a:rPr lang="en-US">
                  <a:solidFill>
                    <a:srgbClr val="FFFFFF"/>
                  </a:solidFill>
                </a:rPr>
                <a:t>Growth/Decline Drivers</a:t>
              </a:r>
              <a:endParaRPr>
                <a:solidFill>
                  <a:srgbClr val="FFFFFF"/>
                </a:solidFill>
              </a:endParaRPr>
            </a:p>
            <a:p>
              <a:pPr indent="-317500" lvl="0" marL="457200" marR="0" rtl="0" algn="l">
                <a:spcBef>
                  <a:spcPts val="0"/>
                </a:spcBef>
                <a:spcAft>
                  <a:spcPts val="0"/>
                </a:spcAft>
                <a:buClr>
                  <a:srgbClr val="FFFFFF"/>
                </a:buClr>
                <a:buSzPts val="1400"/>
                <a:buFont typeface="Arial"/>
                <a:buChar char="●"/>
              </a:pPr>
              <a:r>
                <a:rPr lang="en-US">
                  <a:solidFill>
                    <a:srgbClr val="FFFFFF"/>
                  </a:solidFill>
                </a:rPr>
                <a:t>Litigation</a:t>
              </a:r>
              <a:endParaRPr>
                <a:solidFill>
                  <a:srgbClr val="FFFFFF"/>
                </a:solidFill>
              </a:endParaRPr>
            </a:p>
            <a:p>
              <a:pPr indent="0" lvl="0" marL="457200" marR="0" rtl="0" algn="l">
                <a:spcBef>
                  <a:spcPts val="0"/>
                </a:spcBef>
                <a:spcAft>
                  <a:spcPts val="0"/>
                </a:spcAft>
                <a:buNone/>
              </a:pPr>
              <a:r>
                <a:t/>
              </a:r>
              <a:endParaRPr>
                <a:solidFill>
                  <a:srgbClr val="FFFFFF"/>
                </a:solidFill>
              </a:endParaRPr>
            </a:p>
          </p:txBody>
        </p:sp>
        <p:sp>
          <p:nvSpPr>
            <p:cNvPr id="397" name="Google Shape;397;p35"/>
            <p:cNvSpPr/>
            <p:nvPr/>
          </p:nvSpPr>
          <p:spPr>
            <a:xfrm>
              <a:off x="467544" y="2421312"/>
              <a:ext cx="45471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FFFF"/>
                  </a:solidFill>
                </a:rPr>
                <a:t>Performance</a:t>
              </a:r>
              <a:br>
                <a:rPr b="1" lang="en-US" sz="2400">
                  <a:solidFill>
                    <a:srgbClr val="FFFFFF"/>
                  </a:solidFill>
                </a:rPr>
              </a:br>
              <a:endParaRPr b="1" sz="2400">
                <a:solidFill>
                  <a:srgbClr val="FFFFFF"/>
                </a:solidFill>
                <a:latin typeface="Arial"/>
                <a:ea typeface="Arial"/>
                <a:cs typeface="Arial"/>
                <a:sym typeface="Arial"/>
              </a:endParaRPr>
            </a:p>
          </p:txBody>
        </p:sp>
      </p:grpSp>
      <p:grpSp>
        <p:nvGrpSpPr>
          <p:cNvPr id="398" name="Google Shape;398;p35"/>
          <p:cNvGrpSpPr/>
          <p:nvPr/>
        </p:nvGrpSpPr>
        <p:grpSpPr>
          <a:xfrm>
            <a:off x="1057918" y="3060801"/>
            <a:ext cx="4547100" cy="900996"/>
            <a:chOff x="467544" y="3302740"/>
            <a:chExt cx="4547100" cy="900996"/>
          </a:xfrm>
        </p:grpSpPr>
        <p:sp>
          <p:nvSpPr>
            <p:cNvPr id="399" name="Google Shape;399;p35"/>
            <p:cNvSpPr/>
            <p:nvPr/>
          </p:nvSpPr>
          <p:spPr>
            <a:xfrm>
              <a:off x="820483" y="3680536"/>
              <a:ext cx="4194000" cy="523200"/>
            </a:xfrm>
            <a:prstGeom prst="rect">
              <a:avLst/>
            </a:prstGeom>
            <a:noFill/>
            <a:ln>
              <a:noFill/>
            </a:ln>
          </p:spPr>
          <p:txBody>
            <a:bodyPr anchorCtr="0" anchor="t" bIns="45700" lIns="72000" spcFirstLastPara="1" rIns="72000" wrap="square" tIns="45700">
              <a:noAutofit/>
            </a:bodyPr>
            <a:lstStyle/>
            <a:p>
              <a:pPr indent="-317500" lvl="0" marL="457200" marR="0" rtl="0" algn="l">
                <a:spcBef>
                  <a:spcPts val="0"/>
                </a:spcBef>
                <a:spcAft>
                  <a:spcPts val="0"/>
                </a:spcAft>
                <a:buClr>
                  <a:srgbClr val="FFFFFF"/>
                </a:buClr>
                <a:buSzPts val="1400"/>
                <a:buChar char="●"/>
              </a:pPr>
              <a:r>
                <a:rPr lang="en-US">
                  <a:solidFill>
                    <a:srgbClr val="FFFFFF"/>
                  </a:solidFill>
                </a:rPr>
                <a:t>Systematic Risk</a:t>
              </a:r>
              <a:endParaRPr>
                <a:solidFill>
                  <a:srgbClr val="FFFFFF"/>
                </a:solidFill>
              </a:endParaRPr>
            </a:p>
            <a:p>
              <a:pPr indent="-317500" lvl="0" marL="457200" marR="0" rtl="0" algn="l">
                <a:spcBef>
                  <a:spcPts val="0"/>
                </a:spcBef>
                <a:spcAft>
                  <a:spcPts val="0"/>
                </a:spcAft>
                <a:buClr>
                  <a:srgbClr val="FFFFFF"/>
                </a:buClr>
                <a:buSzPts val="1400"/>
                <a:buChar char="●"/>
              </a:pPr>
              <a:r>
                <a:rPr lang="en-US">
                  <a:solidFill>
                    <a:srgbClr val="FFFFFF"/>
                  </a:solidFill>
                </a:rPr>
                <a:t>Industry-specific Risk</a:t>
              </a:r>
              <a:endParaRPr>
                <a:solidFill>
                  <a:srgbClr val="FFFFFF"/>
                </a:solidFill>
              </a:endParaRPr>
            </a:p>
            <a:p>
              <a:pPr indent="-317500" lvl="0" marL="457200" marR="0" rtl="0" algn="l">
                <a:spcBef>
                  <a:spcPts val="0"/>
                </a:spcBef>
                <a:spcAft>
                  <a:spcPts val="0"/>
                </a:spcAft>
                <a:buClr>
                  <a:srgbClr val="FFFFFF"/>
                </a:buClr>
                <a:buSzPts val="1400"/>
                <a:buChar char="●"/>
              </a:pPr>
              <a:r>
                <a:rPr lang="en-US">
                  <a:solidFill>
                    <a:srgbClr val="FFFFFF"/>
                  </a:solidFill>
                </a:rPr>
                <a:t>Idiosyncratic Risk</a:t>
              </a:r>
              <a:endParaRPr>
                <a:solidFill>
                  <a:srgbClr val="FFFFFF"/>
                </a:solidFill>
              </a:endParaRPr>
            </a:p>
          </p:txBody>
        </p:sp>
        <p:sp>
          <p:nvSpPr>
            <p:cNvPr id="400" name="Google Shape;400;p35"/>
            <p:cNvSpPr/>
            <p:nvPr/>
          </p:nvSpPr>
          <p:spPr>
            <a:xfrm>
              <a:off x="467544" y="3302740"/>
              <a:ext cx="45471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FFFF"/>
                  </a:solidFill>
                </a:rPr>
                <a:t>Risks</a:t>
              </a:r>
              <a:endParaRPr b="1" sz="2400">
                <a:solidFill>
                  <a:srgbClr val="FFFFFF"/>
                </a:solidFill>
                <a:latin typeface="Arial"/>
                <a:ea typeface="Arial"/>
                <a:cs typeface="Arial"/>
                <a:sym typeface="Arial"/>
              </a:endParaRPr>
            </a:p>
          </p:txBody>
        </p:sp>
      </p:grpSp>
      <p:grpSp>
        <p:nvGrpSpPr>
          <p:cNvPr id="401" name="Google Shape;401;p35"/>
          <p:cNvGrpSpPr/>
          <p:nvPr/>
        </p:nvGrpSpPr>
        <p:grpSpPr>
          <a:xfrm>
            <a:off x="1057918" y="4538808"/>
            <a:ext cx="4547100" cy="900996"/>
            <a:chOff x="467544" y="4184168"/>
            <a:chExt cx="4547100" cy="900996"/>
          </a:xfrm>
        </p:grpSpPr>
        <p:sp>
          <p:nvSpPr>
            <p:cNvPr id="402" name="Google Shape;402;p35"/>
            <p:cNvSpPr/>
            <p:nvPr/>
          </p:nvSpPr>
          <p:spPr>
            <a:xfrm>
              <a:off x="820483" y="4561964"/>
              <a:ext cx="4194000" cy="523200"/>
            </a:xfrm>
            <a:prstGeom prst="rect">
              <a:avLst/>
            </a:prstGeom>
            <a:noFill/>
            <a:ln>
              <a:noFill/>
            </a:ln>
          </p:spPr>
          <p:txBody>
            <a:bodyPr anchorCtr="0" anchor="t" bIns="45700" lIns="72000" spcFirstLastPara="1" rIns="72000" wrap="square" tIns="45700">
              <a:noAutofit/>
            </a:bodyPr>
            <a:lstStyle/>
            <a:p>
              <a:pPr indent="-317500" lvl="0" marL="457200" marR="0" rtl="0" algn="l">
                <a:spcBef>
                  <a:spcPts val="0"/>
                </a:spcBef>
                <a:spcAft>
                  <a:spcPts val="0"/>
                </a:spcAft>
                <a:buClr>
                  <a:srgbClr val="FFFFFF"/>
                </a:buClr>
                <a:buSzPts val="1400"/>
                <a:buFont typeface="Arial"/>
                <a:buChar char="●"/>
              </a:pPr>
              <a:r>
                <a:rPr lang="en-US">
                  <a:solidFill>
                    <a:srgbClr val="FFFFFF"/>
                  </a:solidFill>
                </a:rPr>
                <a:t>Future Expected Performance</a:t>
              </a:r>
              <a:endParaRPr>
                <a:solidFill>
                  <a:srgbClr val="FFFFFF"/>
                </a:solidFill>
              </a:endParaRPr>
            </a:p>
            <a:p>
              <a:pPr indent="-317500" lvl="0" marL="457200" marR="0" rtl="0" algn="l">
                <a:spcBef>
                  <a:spcPts val="0"/>
                </a:spcBef>
                <a:spcAft>
                  <a:spcPts val="0"/>
                </a:spcAft>
                <a:buClr>
                  <a:srgbClr val="FFFFFF"/>
                </a:buClr>
                <a:buSzPts val="1400"/>
                <a:buChar char="●"/>
              </a:pPr>
              <a:r>
                <a:rPr lang="en-US">
                  <a:solidFill>
                    <a:srgbClr val="FFFFFF"/>
                  </a:solidFill>
                </a:rPr>
                <a:t>New Projects/Initiatives</a:t>
              </a:r>
              <a:endParaRPr>
                <a:solidFill>
                  <a:srgbClr val="FFFFFF"/>
                </a:solidFill>
              </a:endParaRPr>
            </a:p>
            <a:p>
              <a:pPr indent="-317500" lvl="0" marL="457200" marR="0" rtl="0" algn="l">
                <a:spcBef>
                  <a:spcPts val="0"/>
                </a:spcBef>
                <a:spcAft>
                  <a:spcPts val="0"/>
                </a:spcAft>
                <a:buClr>
                  <a:srgbClr val="FFFFFF"/>
                </a:buClr>
                <a:buSzPts val="1400"/>
                <a:buChar char="●"/>
              </a:pPr>
              <a:r>
                <a:rPr lang="en-US">
                  <a:solidFill>
                    <a:srgbClr val="FFFFFF"/>
                  </a:solidFill>
                </a:rPr>
                <a:t>Changes in Top Management</a:t>
              </a:r>
              <a:endParaRPr>
                <a:solidFill>
                  <a:srgbClr val="FFFFFF"/>
                </a:solidFill>
              </a:endParaRPr>
            </a:p>
          </p:txBody>
        </p:sp>
        <p:sp>
          <p:nvSpPr>
            <p:cNvPr id="403" name="Google Shape;403;p35"/>
            <p:cNvSpPr/>
            <p:nvPr/>
          </p:nvSpPr>
          <p:spPr>
            <a:xfrm>
              <a:off x="467544" y="4184168"/>
              <a:ext cx="45471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FFFF"/>
                  </a:solidFill>
                </a:rPr>
                <a:t>Outlook</a:t>
              </a:r>
              <a:endParaRPr b="1" sz="2400">
                <a:solidFill>
                  <a:srgbClr val="FFFFFF"/>
                </a:solidFill>
              </a:endParaRPr>
            </a:p>
          </p:txBody>
        </p:sp>
      </p:grpSp>
      <p:sp>
        <p:nvSpPr>
          <p:cNvPr id="404" name="Google Shape;404;p35"/>
          <p:cNvSpPr txBox="1"/>
          <p:nvPr>
            <p:ph idx="1" type="body"/>
          </p:nvPr>
        </p:nvSpPr>
        <p:spPr>
          <a:xfrm>
            <a:off x="475929" y="491909"/>
            <a:ext cx="11573100" cy="7242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262626"/>
              </a:buClr>
              <a:buSzPts val="4995"/>
              <a:buNone/>
            </a:pPr>
            <a:r>
              <a:rPr lang="en-US" sz="4995">
                <a:solidFill>
                  <a:srgbClr val="FFFFFF"/>
                </a:solidFill>
              </a:rPr>
              <a:t>Earnings Calls</a:t>
            </a:r>
            <a:endParaRPr>
              <a:solidFill>
                <a:srgbClr val="FFFFFF"/>
              </a:solidFill>
            </a:endParaRPr>
          </a:p>
        </p:txBody>
      </p:sp>
      <p:sp>
        <p:nvSpPr>
          <p:cNvPr id="405" name="Google Shape;405;p35"/>
          <p:cNvSpPr/>
          <p:nvPr/>
        </p:nvSpPr>
        <p:spPr>
          <a:xfrm>
            <a:off x="10028814" y="93822"/>
            <a:ext cx="1751173" cy="1412801"/>
          </a:xfrm>
          <a:custGeom>
            <a:rect b="b" l="l" r="r" t="t"/>
            <a:pathLst>
              <a:path extrusionOk="0" h="1412801" w="1751173">
                <a:moveTo>
                  <a:pt x="716218" y="1355596"/>
                </a:moveTo>
                <a:lnTo>
                  <a:pt x="723219" y="1361289"/>
                </a:lnTo>
                <a:cubicBezTo>
                  <a:pt x="732095" y="1364496"/>
                  <a:pt x="742014" y="1364913"/>
                  <a:pt x="752605" y="1363344"/>
                </a:cubicBezTo>
                <a:cubicBezTo>
                  <a:pt x="777523" y="1359329"/>
                  <a:pt x="802153" y="1360084"/>
                  <a:pt x="827317" y="1364186"/>
                </a:cubicBezTo>
                <a:cubicBezTo>
                  <a:pt x="847388" y="1367243"/>
                  <a:pt x="865841" y="1372688"/>
                  <a:pt x="882043" y="1381863"/>
                </a:cubicBezTo>
                <a:lnTo>
                  <a:pt x="913873" y="1412801"/>
                </a:lnTo>
                <a:lnTo>
                  <a:pt x="716218" y="1412801"/>
                </a:lnTo>
                <a:close/>
                <a:moveTo>
                  <a:pt x="716218" y="967749"/>
                </a:moveTo>
                <a:lnTo>
                  <a:pt x="730124" y="992585"/>
                </a:lnTo>
                <a:cubicBezTo>
                  <a:pt x="746827" y="1020849"/>
                  <a:pt x="746627" y="1024152"/>
                  <a:pt x="724456" y="1049695"/>
                </a:cubicBezTo>
                <a:lnTo>
                  <a:pt x="716218" y="1058849"/>
                </a:lnTo>
                <a:close/>
                <a:moveTo>
                  <a:pt x="716218" y="891198"/>
                </a:moveTo>
                <a:lnTo>
                  <a:pt x="734723" y="892319"/>
                </a:lnTo>
                <a:cubicBezTo>
                  <a:pt x="741028" y="891595"/>
                  <a:pt x="746332" y="895231"/>
                  <a:pt x="748523" y="901625"/>
                </a:cubicBezTo>
                <a:cubicBezTo>
                  <a:pt x="749746" y="905750"/>
                  <a:pt x="750836" y="912077"/>
                  <a:pt x="748890" y="913801"/>
                </a:cubicBezTo>
                <a:cubicBezTo>
                  <a:pt x="744221" y="917938"/>
                  <a:pt x="737771" y="914969"/>
                  <a:pt x="732355" y="913168"/>
                </a:cubicBezTo>
                <a:lnTo>
                  <a:pt x="716218" y="908013"/>
                </a:lnTo>
                <a:close/>
                <a:moveTo>
                  <a:pt x="1393066" y="841122"/>
                </a:moveTo>
                <a:lnTo>
                  <a:pt x="1393066" y="884095"/>
                </a:lnTo>
                <a:lnTo>
                  <a:pt x="1348413" y="853981"/>
                </a:lnTo>
                <a:cubicBezTo>
                  <a:pt x="1350681" y="853013"/>
                  <a:pt x="1352215" y="852001"/>
                  <a:pt x="1353727" y="851356"/>
                </a:cubicBezTo>
                <a:close/>
                <a:moveTo>
                  <a:pt x="0" y="818414"/>
                </a:moveTo>
                <a:lnTo>
                  <a:pt x="318741" y="818414"/>
                </a:lnTo>
                <a:lnTo>
                  <a:pt x="318741" y="1412801"/>
                </a:lnTo>
                <a:lnTo>
                  <a:pt x="0" y="1412801"/>
                </a:lnTo>
                <a:close/>
                <a:moveTo>
                  <a:pt x="716218" y="602228"/>
                </a:moveTo>
                <a:lnTo>
                  <a:pt x="1034959" y="602228"/>
                </a:lnTo>
                <a:lnTo>
                  <a:pt x="1034959" y="709706"/>
                </a:lnTo>
                <a:lnTo>
                  <a:pt x="1006499" y="710265"/>
                </a:lnTo>
                <a:cubicBezTo>
                  <a:pt x="946520" y="703319"/>
                  <a:pt x="894314" y="720045"/>
                  <a:pt x="851884" y="763881"/>
                </a:cubicBezTo>
                <a:cubicBezTo>
                  <a:pt x="845223" y="770475"/>
                  <a:pt x="838352" y="774479"/>
                  <a:pt x="828700" y="775736"/>
                </a:cubicBezTo>
                <a:cubicBezTo>
                  <a:pt x="798083" y="779590"/>
                  <a:pt x="767437" y="780865"/>
                  <a:pt x="736876" y="779981"/>
                </a:cubicBezTo>
                <a:lnTo>
                  <a:pt x="716218" y="778011"/>
                </a:lnTo>
                <a:close/>
                <a:moveTo>
                  <a:pt x="1074325" y="469735"/>
                </a:moveTo>
                <a:lnTo>
                  <a:pt x="1393066" y="469735"/>
                </a:lnTo>
                <a:lnTo>
                  <a:pt x="1393066" y="669661"/>
                </a:lnTo>
                <a:lnTo>
                  <a:pt x="1389145" y="667880"/>
                </a:lnTo>
                <a:cubicBezTo>
                  <a:pt x="1290023" y="626153"/>
                  <a:pt x="1190467" y="585505"/>
                  <a:pt x="1113926" y="505370"/>
                </a:cubicBezTo>
                <a:cubicBezTo>
                  <a:pt x="1106643" y="497931"/>
                  <a:pt x="1097692" y="493706"/>
                  <a:pt x="1086705" y="492673"/>
                </a:cubicBezTo>
                <a:cubicBezTo>
                  <a:pt x="1079733" y="492250"/>
                  <a:pt x="1078110" y="494730"/>
                  <a:pt x="1077710" y="501335"/>
                </a:cubicBezTo>
                <a:cubicBezTo>
                  <a:pt x="1077099" y="517504"/>
                  <a:pt x="1085195" y="529779"/>
                  <a:pt x="1095581" y="540720"/>
                </a:cubicBezTo>
                <a:cubicBezTo>
                  <a:pt x="1130554" y="577457"/>
                  <a:pt x="1165961" y="613116"/>
                  <a:pt x="1206427" y="644294"/>
                </a:cubicBezTo>
                <a:cubicBezTo>
                  <a:pt x="1240576" y="670301"/>
                  <a:pt x="1277539" y="692427"/>
                  <a:pt x="1309675" y="721258"/>
                </a:cubicBezTo>
                <a:cubicBezTo>
                  <a:pt x="1314568" y="725606"/>
                  <a:pt x="1320585" y="729654"/>
                  <a:pt x="1323442" y="737193"/>
                </a:cubicBezTo>
                <a:cubicBezTo>
                  <a:pt x="1306196" y="736148"/>
                  <a:pt x="1290072" y="734803"/>
                  <a:pt x="1273905" y="734193"/>
                </a:cubicBezTo>
                <a:cubicBezTo>
                  <a:pt x="1267667" y="733815"/>
                  <a:pt x="1264086" y="732125"/>
                  <a:pt x="1261116" y="726420"/>
                </a:cubicBezTo>
                <a:cubicBezTo>
                  <a:pt x="1252187" y="709674"/>
                  <a:pt x="1237798" y="704015"/>
                  <a:pt x="1219529" y="707697"/>
                </a:cubicBezTo>
                <a:lnTo>
                  <a:pt x="1196812" y="711846"/>
                </a:lnTo>
                <a:cubicBezTo>
                  <a:pt x="1188605" y="713559"/>
                  <a:pt x="1180554" y="712703"/>
                  <a:pt x="1173893" y="707144"/>
                </a:cubicBezTo>
                <a:cubicBezTo>
                  <a:pt x="1163029" y="698015"/>
                  <a:pt x="1150230" y="696503"/>
                  <a:pt x="1136565" y="697148"/>
                </a:cubicBezTo>
                <a:cubicBezTo>
                  <a:pt x="1120675" y="698028"/>
                  <a:pt x="1105430" y="700419"/>
                  <a:pt x="1089818" y="702789"/>
                </a:cubicBezTo>
                <a:lnTo>
                  <a:pt x="1074325" y="705277"/>
                </a:lnTo>
                <a:close/>
                <a:moveTo>
                  <a:pt x="358111" y="453168"/>
                </a:moveTo>
                <a:lnTo>
                  <a:pt x="676852" y="453168"/>
                </a:lnTo>
                <a:lnTo>
                  <a:pt x="676852" y="774258"/>
                </a:lnTo>
                <a:lnTo>
                  <a:pt x="645560" y="771275"/>
                </a:lnTo>
                <a:cubicBezTo>
                  <a:pt x="608353" y="765338"/>
                  <a:pt x="571324" y="756467"/>
                  <a:pt x="536987" y="739656"/>
                </a:cubicBezTo>
                <a:cubicBezTo>
                  <a:pt x="528035" y="735431"/>
                  <a:pt x="523643" y="728904"/>
                  <a:pt x="522018" y="719230"/>
                </a:cubicBezTo>
                <a:cubicBezTo>
                  <a:pt x="518915" y="703573"/>
                  <a:pt x="523129" y="688729"/>
                  <a:pt x="526608" y="673839"/>
                </a:cubicBezTo>
                <a:cubicBezTo>
                  <a:pt x="531200" y="652756"/>
                  <a:pt x="539071" y="632240"/>
                  <a:pt x="539304" y="610156"/>
                </a:cubicBezTo>
                <a:cubicBezTo>
                  <a:pt x="539548" y="593967"/>
                  <a:pt x="533843" y="584782"/>
                  <a:pt x="521244" y="579968"/>
                </a:cubicBezTo>
                <a:cubicBezTo>
                  <a:pt x="518365" y="584949"/>
                  <a:pt x="525682" y="585761"/>
                  <a:pt x="525804" y="589819"/>
                </a:cubicBezTo>
                <a:cubicBezTo>
                  <a:pt x="512772" y="586084"/>
                  <a:pt x="512427" y="585695"/>
                  <a:pt x="509936" y="590332"/>
                </a:cubicBezTo>
                <a:cubicBezTo>
                  <a:pt x="489256" y="627751"/>
                  <a:pt x="472178" y="666492"/>
                  <a:pt x="467009" y="709270"/>
                </a:cubicBezTo>
                <a:cubicBezTo>
                  <a:pt x="463941" y="735600"/>
                  <a:pt x="462386" y="761287"/>
                  <a:pt x="479355" y="785149"/>
                </a:cubicBezTo>
                <a:cubicBezTo>
                  <a:pt x="496003" y="808255"/>
                  <a:pt x="516286" y="826056"/>
                  <a:pt x="540895" y="839332"/>
                </a:cubicBezTo>
                <a:cubicBezTo>
                  <a:pt x="581549" y="861313"/>
                  <a:pt x="626172" y="872486"/>
                  <a:pt x="670841" y="882925"/>
                </a:cubicBezTo>
                <a:lnTo>
                  <a:pt x="676852" y="884343"/>
                </a:lnTo>
                <a:lnTo>
                  <a:pt x="676852" y="1111682"/>
                </a:lnTo>
                <a:lnTo>
                  <a:pt x="663280" y="1123332"/>
                </a:lnTo>
                <a:cubicBezTo>
                  <a:pt x="650226" y="1132117"/>
                  <a:pt x="642865" y="1144194"/>
                  <a:pt x="637206" y="1158583"/>
                </a:cubicBezTo>
                <a:cubicBezTo>
                  <a:pt x="624543" y="1191330"/>
                  <a:pt x="631049" y="1223766"/>
                  <a:pt x="637167" y="1256546"/>
                </a:cubicBezTo>
                <a:cubicBezTo>
                  <a:pt x="639831" y="1270334"/>
                  <a:pt x="644321" y="1282852"/>
                  <a:pt x="651158" y="1293855"/>
                </a:cubicBezTo>
                <a:lnTo>
                  <a:pt x="676852" y="1319676"/>
                </a:lnTo>
                <a:lnTo>
                  <a:pt x="676852" y="1412801"/>
                </a:lnTo>
                <a:lnTo>
                  <a:pt x="358111" y="1412801"/>
                </a:lnTo>
                <a:close/>
                <a:moveTo>
                  <a:pt x="1432432" y="0"/>
                </a:moveTo>
                <a:lnTo>
                  <a:pt x="1751173" y="0"/>
                </a:lnTo>
                <a:lnTo>
                  <a:pt x="1751173" y="1165798"/>
                </a:lnTo>
                <a:lnTo>
                  <a:pt x="1692337" y="1109788"/>
                </a:lnTo>
                <a:cubicBezTo>
                  <a:pt x="1629069" y="1053679"/>
                  <a:pt x="1570584" y="1008137"/>
                  <a:pt x="1531914" y="974108"/>
                </a:cubicBezTo>
                <a:cubicBezTo>
                  <a:pt x="1473908" y="923064"/>
                  <a:pt x="1459972" y="920988"/>
                  <a:pt x="1440528" y="912791"/>
                </a:cubicBezTo>
                <a:lnTo>
                  <a:pt x="1432432" y="908491"/>
                </a:lnTo>
                <a:lnTo>
                  <a:pt x="1432432" y="827424"/>
                </a:lnTo>
                <a:lnTo>
                  <a:pt x="1451232" y="817163"/>
                </a:lnTo>
                <a:cubicBezTo>
                  <a:pt x="1459487" y="809330"/>
                  <a:pt x="1465533" y="799200"/>
                  <a:pt x="1468879" y="786512"/>
                </a:cubicBezTo>
                <a:cubicBezTo>
                  <a:pt x="1476766" y="756605"/>
                  <a:pt x="1468010" y="724448"/>
                  <a:pt x="1447325" y="701978"/>
                </a:cubicBezTo>
                <a:lnTo>
                  <a:pt x="1432432" y="690545"/>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grpSp>
        <p:nvGrpSpPr>
          <p:cNvPr id="410" name="Google Shape;410;p36"/>
          <p:cNvGrpSpPr/>
          <p:nvPr/>
        </p:nvGrpSpPr>
        <p:grpSpPr>
          <a:xfrm>
            <a:off x="0" y="5595675"/>
            <a:ext cx="12192000" cy="1263265"/>
            <a:chOff x="0" y="5595675"/>
            <a:chExt cx="12192000" cy="1263265"/>
          </a:xfrm>
        </p:grpSpPr>
        <p:sp>
          <p:nvSpPr>
            <p:cNvPr id="411" name="Google Shape;411;p36"/>
            <p:cNvSpPr/>
            <p:nvPr/>
          </p:nvSpPr>
          <p:spPr>
            <a:xfrm>
              <a:off x="0" y="5595675"/>
              <a:ext cx="6662165" cy="1261871"/>
            </a:xfrm>
            <a:custGeom>
              <a:rect b="b" l="l" r="r" t="t"/>
              <a:pathLst>
                <a:path extrusionOk="0" h="1682495" w="8882887">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sp>
          <p:nvSpPr>
            <p:cNvPr id="412" name="Google Shape;412;p36"/>
            <p:cNvSpPr/>
            <p:nvPr/>
          </p:nvSpPr>
          <p:spPr>
            <a:xfrm>
              <a:off x="6570868" y="6276408"/>
              <a:ext cx="3657644" cy="582532"/>
            </a:xfrm>
            <a:custGeom>
              <a:rect b="b" l="l" r="r" t="t"/>
              <a:pathLst>
                <a:path extrusionOk="0" h="1941773" w="12192148">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3" name="Google Shape;413;p36"/>
            <p:cNvSpPr/>
            <p:nvPr/>
          </p:nvSpPr>
          <p:spPr>
            <a:xfrm flipH="1">
              <a:off x="11318872" y="6387731"/>
              <a:ext cx="873128" cy="470270"/>
            </a:xfrm>
            <a:custGeom>
              <a:rect b="b" l="l" r="r" t="t"/>
              <a:pathLst>
                <a:path extrusionOk="0" h="470270" w="873128">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sp>
          <p:nvSpPr>
            <p:cNvPr id="414" name="Google Shape;414;p36"/>
            <p:cNvSpPr/>
            <p:nvPr/>
          </p:nvSpPr>
          <p:spPr>
            <a:xfrm>
              <a:off x="10222614" y="6322479"/>
              <a:ext cx="1674365" cy="535838"/>
            </a:xfrm>
            <a:custGeom>
              <a:rect b="b" l="l" r="r" t="t"/>
              <a:pathLst>
                <a:path extrusionOk="0" h="449340" w="140408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grpSp>
      <p:sp>
        <p:nvSpPr>
          <p:cNvPr id="415" name="Google Shape;415;p36"/>
          <p:cNvSpPr txBox="1"/>
          <p:nvPr/>
        </p:nvSpPr>
        <p:spPr>
          <a:xfrm>
            <a:off x="2568878" y="3487055"/>
            <a:ext cx="7054200" cy="831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800">
                <a:solidFill>
                  <a:schemeClr val="lt1"/>
                </a:solidFill>
              </a:rPr>
              <a:t>Features</a:t>
            </a:r>
            <a:endParaRPr sz="4800">
              <a:solidFill>
                <a:schemeClr val="lt1"/>
              </a:solidFill>
              <a:latin typeface="Arial"/>
              <a:ea typeface="Arial"/>
              <a:cs typeface="Arial"/>
              <a:sym typeface="Arial"/>
            </a:endParaRPr>
          </a:p>
        </p:txBody>
      </p:sp>
      <p:grpSp>
        <p:nvGrpSpPr>
          <p:cNvPr id="416" name="Google Shape;416;p36"/>
          <p:cNvGrpSpPr/>
          <p:nvPr/>
        </p:nvGrpSpPr>
        <p:grpSpPr>
          <a:xfrm>
            <a:off x="5293602" y="1717869"/>
            <a:ext cx="1570107" cy="946149"/>
            <a:chOff x="3767143" y="2846931"/>
            <a:chExt cx="1053692" cy="634957"/>
          </a:xfrm>
        </p:grpSpPr>
        <p:sp>
          <p:nvSpPr>
            <p:cNvPr id="417" name="Google Shape;417;p36"/>
            <p:cNvSpPr/>
            <p:nvPr/>
          </p:nvSpPr>
          <p:spPr>
            <a:xfrm>
              <a:off x="3813737" y="2889799"/>
              <a:ext cx="967795" cy="543968"/>
            </a:xfrm>
            <a:custGeom>
              <a:rect b="b" l="l" r="r" t="t"/>
              <a:pathLst>
                <a:path extrusionOk="0" h="543968" w="967795">
                  <a:moveTo>
                    <a:pt x="0" y="543968"/>
                  </a:moveTo>
                  <a:lnTo>
                    <a:pt x="230044" y="233606"/>
                  </a:lnTo>
                  <a:lnTo>
                    <a:pt x="480336" y="430652"/>
                  </a:lnTo>
                  <a:lnTo>
                    <a:pt x="724178" y="280327"/>
                  </a:lnTo>
                  <a:lnTo>
                    <a:pt x="967795" y="0"/>
                  </a:lnTo>
                </a:path>
              </a:pathLst>
            </a:custGeom>
            <a:no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8" name="Google Shape;418;p36"/>
            <p:cNvSpPr/>
            <p:nvPr/>
          </p:nvSpPr>
          <p:spPr>
            <a:xfrm>
              <a:off x="3767143" y="3389488"/>
              <a:ext cx="92400" cy="92400"/>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9" name="Google Shape;419;p36"/>
            <p:cNvSpPr/>
            <p:nvPr/>
          </p:nvSpPr>
          <p:spPr>
            <a:xfrm>
              <a:off x="4000642" y="3081351"/>
              <a:ext cx="92400" cy="92400"/>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0" name="Google Shape;420;p36"/>
            <p:cNvSpPr/>
            <p:nvPr/>
          </p:nvSpPr>
          <p:spPr>
            <a:xfrm>
              <a:off x="4247789" y="3267775"/>
              <a:ext cx="92400" cy="92400"/>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1" name="Google Shape;421;p36"/>
            <p:cNvSpPr/>
            <p:nvPr/>
          </p:nvSpPr>
          <p:spPr>
            <a:xfrm>
              <a:off x="4488112" y="3127624"/>
              <a:ext cx="92400" cy="92400"/>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2" name="Google Shape;422;p36"/>
            <p:cNvSpPr/>
            <p:nvPr/>
          </p:nvSpPr>
          <p:spPr>
            <a:xfrm>
              <a:off x="4728435" y="2846931"/>
              <a:ext cx="92400" cy="92400"/>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423" name="Google Shape;423;p36"/>
          <p:cNvSpPr/>
          <p:nvPr/>
        </p:nvSpPr>
        <p:spPr>
          <a:xfrm>
            <a:off x="5228214" y="2039497"/>
            <a:ext cx="1751173" cy="1412801"/>
          </a:xfrm>
          <a:custGeom>
            <a:rect b="b" l="l" r="r" t="t"/>
            <a:pathLst>
              <a:path extrusionOk="0" h="1412801" w="1751173">
                <a:moveTo>
                  <a:pt x="716218" y="1355596"/>
                </a:moveTo>
                <a:lnTo>
                  <a:pt x="723219" y="1361289"/>
                </a:lnTo>
                <a:cubicBezTo>
                  <a:pt x="732095" y="1364496"/>
                  <a:pt x="742014" y="1364913"/>
                  <a:pt x="752605" y="1363344"/>
                </a:cubicBezTo>
                <a:cubicBezTo>
                  <a:pt x="777523" y="1359329"/>
                  <a:pt x="802153" y="1360084"/>
                  <a:pt x="827317" y="1364186"/>
                </a:cubicBezTo>
                <a:cubicBezTo>
                  <a:pt x="847388" y="1367243"/>
                  <a:pt x="865841" y="1372688"/>
                  <a:pt x="882043" y="1381863"/>
                </a:cubicBezTo>
                <a:lnTo>
                  <a:pt x="913873" y="1412801"/>
                </a:lnTo>
                <a:lnTo>
                  <a:pt x="716218" y="1412801"/>
                </a:lnTo>
                <a:close/>
                <a:moveTo>
                  <a:pt x="716218" y="967749"/>
                </a:moveTo>
                <a:lnTo>
                  <a:pt x="730124" y="992585"/>
                </a:lnTo>
                <a:cubicBezTo>
                  <a:pt x="746827" y="1020849"/>
                  <a:pt x="746627" y="1024152"/>
                  <a:pt x="724456" y="1049695"/>
                </a:cubicBezTo>
                <a:lnTo>
                  <a:pt x="716218" y="1058849"/>
                </a:lnTo>
                <a:close/>
                <a:moveTo>
                  <a:pt x="716218" y="891198"/>
                </a:moveTo>
                <a:lnTo>
                  <a:pt x="734723" y="892319"/>
                </a:lnTo>
                <a:cubicBezTo>
                  <a:pt x="741028" y="891595"/>
                  <a:pt x="746332" y="895231"/>
                  <a:pt x="748523" y="901625"/>
                </a:cubicBezTo>
                <a:cubicBezTo>
                  <a:pt x="749746" y="905750"/>
                  <a:pt x="750836" y="912077"/>
                  <a:pt x="748890" y="913801"/>
                </a:cubicBezTo>
                <a:cubicBezTo>
                  <a:pt x="744221" y="917938"/>
                  <a:pt x="737771" y="914969"/>
                  <a:pt x="732355" y="913168"/>
                </a:cubicBezTo>
                <a:lnTo>
                  <a:pt x="716218" y="908013"/>
                </a:lnTo>
                <a:close/>
                <a:moveTo>
                  <a:pt x="1393066" y="841122"/>
                </a:moveTo>
                <a:lnTo>
                  <a:pt x="1393066" y="884095"/>
                </a:lnTo>
                <a:lnTo>
                  <a:pt x="1348413" y="853981"/>
                </a:lnTo>
                <a:cubicBezTo>
                  <a:pt x="1350681" y="853013"/>
                  <a:pt x="1352215" y="852001"/>
                  <a:pt x="1353727" y="851356"/>
                </a:cubicBezTo>
                <a:close/>
                <a:moveTo>
                  <a:pt x="0" y="818414"/>
                </a:moveTo>
                <a:lnTo>
                  <a:pt x="318741" y="818414"/>
                </a:lnTo>
                <a:lnTo>
                  <a:pt x="318741" y="1412801"/>
                </a:lnTo>
                <a:lnTo>
                  <a:pt x="0" y="1412801"/>
                </a:lnTo>
                <a:close/>
                <a:moveTo>
                  <a:pt x="716218" y="602228"/>
                </a:moveTo>
                <a:lnTo>
                  <a:pt x="1034959" y="602228"/>
                </a:lnTo>
                <a:lnTo>
                  <a:pt x="1034959" y="709706"/>
                </a:lnTo>
                <a:lnTo>
                  <a:pt x="1006499" y="710265"/>
                </a:lnTo>
                <a:cubicBezTo>
                  <a:pt x="946520" y="703319"/>
                  <a:pt x="894314" y="720045"/>
                  <a:pt x="851884" y="763881"/>
                </a:cubicBezTo>
                <a:cubicBezTo>
                  <a:pt x="845223" y="770475"/>
                  <a:pt x="838352" y="774479"/>
                  <a:pt x="828700" y="775736"/>
                </a:cubicBezTo>
                <a:cubicBezTo>
                  <a:pt x="798083" y="779590"/>
                  <a:pt x="767437" y="780865"/>
                  <a:pt x="736876" y="779981"/>
                </a:cubicBezTo>
                <a:lnTo>
                  <a:pt x="716218" y="778011"/>
                </a:lnTo>
                <a:close/>
                <a:moveTo>
                  <a:pt x="1074325" y="469735"/>
                </a:moveTo>
                <a:lnTo>
                  <a:pt x="1393066" y="469735"/>
                </a:lnTo>
                <a:lnTo>
                  <a:pt x="1393066" y="669661"/>
                </a:lnTo>
                <a:lnTo>
                  <a:pt x="1389145" y="667880"/>
                </a:lnTo>
                <a:cubicBezTo>
                  <a:pt x="1290023" y="626153"/>
                  <a:pt x="1190467" y="585505"/>
                  <a:pt x="1113926" y="505370"/>
                </a:cubicBezTo>
                <a:cubicBezTo>
                  <a:pt x="1106643" y="497931"/>
                  <a:pt x="1097692" y="493706"/>
                  <a:pt x="1086705" y="492673"/>
                </a:cubicBezTo>
                <a:cubicBezTo>
                  <a:pt x="1079733" y="492250"/>
                  <a:pt x="1078110" y="494730"/>
                  <a:pt x="1077710" y="501335"/>
                </a:cubicBezTo>
                <a:cubicBezTo>
                  <a:pt x="1077099" y="517504"/>
                  <a:pt x="1085195" y="529779"/>
                  <a:pt x="1095581" y="540720"/>
                </a:cubicBezTo>
                <a:cubicBezTo>
                  <a:pt x="1130554" y="577457"/>
                  <a:pt x="1165961" y="613116"/>
                  <a:pt x="1206427" y="644294"/>
                </a:cubicBezTo>
                <a:cubicBezTo>
                  <a:pt x="1240576" y="670301"/>
                  <a:pt x="1277539" y="692427"/>
                  <a:pt x="1309675" y="721258"/>
                </a:cubicBezTo>
                <a:cubicBezTo>
                  <a:pt x="1314568" y="725606"/>
                  <a:pt x="1320585" y="729654"/>
                  <a:pt x="1323442" y="737193"/>
                </a:cubicBezTo>
                <a:cubicBezTo>
                  <a:pt x="1306196" y="736148"/>
                  <a:pt x="1290072" y="734803"/>
                  <a:pt x="1273905" y="734193"/>
                </a:cubicBezTo>
                <a:cubicBezTo>
                  <a:pt x="1267667" y="733815"/>
                  <a:pt x="1264086" y="732125"/>
                  <a:pt x="1261116" y="726420"/>
                </a:cubicBezTo>
                <a:cubicBezTo>
                  <a:pt x="1252187" y="709674"/>
                  <a:pt x="1237798" y="704015"/>
                  <a:pt x="1219529" y="707697"/>
                </a:cubicBezTo>
                <a:lnTo>
                  <a:pt x="1196812" y="711846"/>
                </a:lnTo>
                <a:cubicBezTo>
                  <a:pt x="1188605" y="713559"/>
                  <a:pt x="1180554" y="712703"/>
                  <a:pt x="1173893" y="707144"/>
                </a:cubicBezTo>
                <a:cubicBezTo>
                  <a:pt x="1163029" y="698015"/>
                  <a:pt x="1150230" y="696503"/>
                  <a:pt x="1136565" y="697148"/>
                </a:cubicBezTo>
                <a:cubicBezTo>
                  <a:pt x="1120675" y="698028"/>
                  <a:pt x="1105430" y="700419"/>
                  <a:pt x="1089818" y="702789"/>
                </a:cubicBezTo>
                <a:lnTo>
                  <a:pt x="1074325" y="705277"/>
                </a:lnTo>
                <a:close/>
                <a:moveTo>
                  <a:pt x="358111" y="453168"/>
                </a:moveTo>
                <a:lnTo>
                  <a:pt x="676852" y="453168"/>
                </a:lnTo>
                <a:lnTo>
                  <a:pt x="676852" y="774258"/>
                </a:lnTo>
                <a:lnTo>
                  <a:pt x="645560" y="771275"/>
                </a:lnTo>
                <a:cubicBezTo>
                  <a:pt x="608353" y="765338"/>
                  <a:pt x="571324" y="756467"/>
                  <a:pt x="536987" y="739656"/>
                </a:cubicBezTo>
                <a:cubicBezTo>
                  <a:pt x="528035" y="735431"/>
                  <a:pt x="523643" y="728904"/>
                  <a:pt x="522018" y="719230"/>
                </a:cubicBezTo>
                <a:cubicBezTo>
                  <a:pt x="518915" y="703573"/>
                  <a:pt x="523129" y="688729"/>
                  <a:pt x="526608" y="673839"/>
                </a:cubicBezTo>
                <a:cubicBezTo>
                  <a:pt x="531200" y="652756"/>
                  <a:pt x="539071" y="632240"/>
                  <a:pt x="539304" y="610156"/>
                </a:cubicBezTo>
                <a:cubicBezTo>
                  <a:pt x="539548" y="593967"/>
                  <a:pt x="533843" y="584782"/>
                  <a:pt x="521244" y="579968"/>
                </a:cubicBezTo>
                <a:cubicBezTo>
                  <a:pt x="518365" y="584949"/>
                  <a:pt x="525682" y="585761"/>
                  <a:pt x="525804" y="589819"/>
                </a:cubicBezTo>
                <a:cubicBezTo>
                  <a:pt x="512772" y="586084"/>
                  <a:pt x="512427" y="585695"/>
                  <a:pt x="509936" y="590332"/>
                </a:cubicBezTo>
                <a:cubicBezTo>
                  <a:pt x="489256" y="627751"/>
                  <a:pt x="472178" y="666492"/>
                  <a:pt x="467009" y="709270"/>
                </a:cubicBezTo>
                <a:cubicBezTo>
                  <a:pt x="463941" y="735600"/>
                  <a:pt x="462386" y="761287"/>
                  <a:pt x="479355" y="785149"/>
                </a:cubicBezTo>
                <a:cubicBezTo>
                  <a:pt x="496003" y="808255"/>
                  <a:pt x="516286" y="826056"/>
                  <a:pt x="540895" y="839332"/>
                </a:cubicBezTo>
                <a:cubicBezTo>
                  <a:pt x="581549" y="861313"/>
                  <a:pt x="626172" y="872486"/>
                  <a:pt x="670841" y="882925"/>
                </a:cubicBezTo>
                <a:lnTo>
                  <a:pt x="676852" y="884343"/>
                </a:lnTo>
                <a:lnTo>
                  <a:pt x="676852" y="1111682"/>
                </a:lnTo>
                <a:lnTo>
                  <a:pt x="663280" y="1123332"/>
                </a:lnTo>
                <a:cubicBezTo>
                  <a:pt x="650226" y="1132117"/>
                  <a:pt x="642865" y="1144194"/>
                  <a:pt x="637206" y="1158583"/>
                </a:cubicBezTo>
                <a:cubicBezTo>
                  <a:pt x="624543" y="1191330"/>
                  <a:pt x="631049" y="1223766"/>
                  <a:pt x="637167" y="1256546"/>
                </a:cubicBezTo>
                <a:cubicBezTo>
                  <a:pt x="639831" y="1270334"/>
                  <a:pt x="644321" y="1282852"/>
                  <a:pt x="651158" y="1293855"/>
                </a:cubicBezTo>
                <a:lnTo>
                  <a:pt x="676852" y="1319676"/>
                </a:lnTo>
                <a:lnTo>
                  <a:pt x="676852" y="1412801"/>
                </a:lnTo>
                <a:lnTo>
                  <a:pt x="358111" y="1412801"/>
                </a:lnTo>
                <a:close/>
                <a:moveTo>
                  <a:pt x="1432432" y="0"/>
                </a:moveTo>
                <a:lnTo>
                  <a:pt x="1751173" y="0"/>
                </a:lnTo>
                <a:lnTo>
                  <a:pt x="1751173" y="1165798"/>
                </a:lnTo>
                <a:lnTo>
                  <a:pt x="1692337" y="1109788"/>
                </a:lnTo>
                <a:cubicBezTo>
                  <a:pt x="1629069" y="1053679"/>
                  <a:pt x="1570584" y="1008137"/>
                  <a:pt x="1531914" y="974108"/>
                </a:cubicBezTo>
                <a:cubicBezTo>
                  <a:pt x="1473908" y="923064"/>
                  <a:pt x="1459972" y="920988"/>
                  <a:pt x="1440528" y="912791"/>
                </a:cubicBezTo>
                <a:lnTo>
                  <a:pt x="1432432" y="908491"/>
                </a:lnTo>
                <a:lnTo>
                  <a:pt x="1432432" y="827424"/>
                </a:lnTo>
                <a:lnTo>
                  <a:pt x="1451232" y="817163"/>
                </a:lnTo>
                <a:cubicBezTo>
                  <a:pt x="1459487" y="809330"/>
                  <a:pt x="1465533" y="799200"/>
                  <a:pt x="1468879" y="786512"/>
                </a:cubicBezTo>
                <a:cubicBezTo>
                  <a:pt x="1476766" y="756605"/>
                  <a:pt x="1468010" y="724448"/>
                  <a:pt x="1447325" y="701978"/>
                </a:cubicBezTo>
                <a:lnTo>
                  <a:pt x="1432432" y="690545"/>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ection Break Slide Master">
  <a:themeElements>
    <a:clrScheme name="ALLPPT-STOCK">
      <a:dk1>
        <a:srgbClr val="000000"/>
      </a:dk1>
      <a:lt1>
        <a:srgbClr val="FFFFFF"/>
      </a:lt1>
      <a:dk2>
        <a:srgbClr val="44546A"/>
      </a:dk2>
      <a:lt2>
        <a:srgbClr val="E7E6E6"/>
      </a:lt2>
      <a:accent1>
        <a:srgbClr val="4A5D62"/>
      </a:accent1>
      <a:accent2>
        <a:srgbClr val="4A7886"/>
      </a:accent2>
      <a:accent3>
        <a:srgbClr val="88BABE"/>
      </a:accent3>
      <a:accent4>
        <a:srgbClr val="9CCCD2"/>
      </a:accent4>
      <a:accent5>
        <a:srgbClr val="70AD47"/>
      </a:accent5>
      <a:accent6>
        <a:srgbClr val="EA0000"/>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ntents Slide Master">
  <a:themeElements>
    <a:clrScheme name="Stock">
      <a:dk1>
        <a:srgbClr val="000000"/>
      </a:dk1>
      <a:lt1>
        <a:srgbClr val="FFFFFF"/>
      </a:lt1>
      <a:dk2>
        <a:srgbClr val="44546A"/>
      </a:dk2>
      <a:lt2>
        <a:srgbClr val="E7E6E6"/>
      </a:lt2>
      <a:accent1>
        <a:srgbClr val="4A5D62"/>
      </a:accent1>
      <a:accent2>
        <a:srgbClr val="4A7886"/>
      </a:accent2>
      <a:accent3>
        <a:srgbClr val="88BABE"/>
      </a:accent3>
      <a:accent4>
        <a:srgbClr val="9CCCD2"/>
      </a:accent4>
      <a:accent5>
        <a:srgbClr val="70AD47"/>
      </a:accent5>
      <a:accent6>
        <a:srgbClr val="EA0000"/>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ver and End Slide Master">
  <a:themeElements>
    <a:clrScheme name="Stock">
      <a:dk1>
        <a:srgbClr val="000000"/>
      </a:dk1>
      <a:lt1>
        <a:srgbClr val="FFFFFF"/>
      </a:lt1>
      <a:dk2>
        <a:srgbClr val="44546A"/>
      </a:dk2>
      <a:lt2>
        <a:srgbClr val="E7E6E6"/>
      </a:lt2>
      <a:accent1>
        <a:srgbClr val="4A5D62"/>
      </a:accent1>
      <a:accent2>
        <a:srgbClr val="4A7886"/>
      </a:accent2>
      <a:accent3>
        <a:srgbClr val="88BABE"/>
      </a:accent3>
      <a:accent4>
        <a:srgbClr val="9CCCD2"/>
      </a:accent4>
      <a:accent5>
        <a:srgbClr val="70AD47"/>
      </a:accent5>
      <a:accent6>
        <a:srgbClr val="EA0000"/>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