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B210-FB16-49AF-A325-12CDFE34783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6BE4-C0D7-4B60-8D97-06A2391C1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4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B210-FB16-49AF-A325-12CDFE34783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6BE4-C0D7-4B60-8D97-06A2391C1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7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B210-FB16-49AF-A325-12CDFE34783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6BE4-C0D7-4B60-8D97-06A2391C1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B210-FB16-49AF-A325-12CDFE34783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6BE4-C0D7-4B60-8D97-06A2391C1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6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B210-FB16-49AF-A325-12CDFE34783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6BE4-C0D7-4B60-8D97-06A2391C1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9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B210-FB16-49AF-A325-12CDFE34783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6BE4-C0D7-4B60-8D97-06A2391C1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9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B210-FB16-49AF-A325-12CDFE34783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6BE4-C0D7-4B60-8D97-06A2391C1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7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B210-FB16-49AF-A325-12CDFE34783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6BE4-C0D7-4B60-8D97-06A2391C1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5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B210-FB16-49AF-A325-12CDFE34783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6BE4-C0D7-4B60-8D97-06A2391C1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1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B210-FB16-49AF-A325-12CDFE34783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6BE4-C0D7-4B60-8D97-06A2391C1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0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B210-FB16-49AF-A325-12CDFE34783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6BE4-C0D7-4B60-8D97-06A2391C1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5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3B210-FB16-49AF-A325-12CDFE34783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26BE4-C0D7-4B60-8D97-06A2391C1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0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068742"/>
              </p:ext>
            </p:extLst>
          </p:nvPr>
        </p:nvGraphicFramePr>
        <p:xfrm>
          <a:off x="803410" y="318234"/>
          <a:ext cx="1955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CS ChemDraw Drawing" r:id="rId3" imgW="1956021" imgH="595479" progId="ChemDraw.Document.6.0">
                  <p:embed/>
                </p:oleObj>
              </mc:Choice>
              <mc:Fallback>
                <p:oleObj name="CS ChemDraw Drawing" r:id="rId3" imgW="1956021" imgH="59547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3410" y="318234"/>
                        <a:ext cx="1955800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71034" y="975388"/>
            <a:ext cx="1021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Cluster 13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14482"/>
              </p:ext>
            </p:extLst>
          </p:nvPr>
        </p:nvGraphicFramePr>
        <p:xfrm>
          <a:off x="3192746" y="181020"/>
          <a:ext cx="275431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CS ChemDraw Drawing" r:id="rId5" imgW="2754862" imgH="1004308" progId="ChemDraw.Document.6.0">
                  <p:embed/>
                </p:oleObj>
              </mc:Choice>
              <mc:Fallback>
                <p:oleObj name="CS ChemDraw Drawing" r:id="rId5" imgW="2754862" imgH="100430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2746" y="181020"/>
                        <a:ext cx="2754312" cy="1004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59819" y="1172594"/>
            <a:ext cx="1021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Cluster 18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402021"/>
              </p:ext>
            </p:extLst>
          </p:nvPr>
        </p:nvGraphicFramePr>
        <p:xfrm>
          <a:off x="3565770" y="1764180"/>
          <a:ext cx="20637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CS ChemDraw Drawing" r:id="rId7" imgW="2063098" imgH="774176" progId="ChemDraw.Document.6.0">
                  <p:embed/>
                </p:oleObj>
              </mc:Choice>
              <mc:Fallback>
                <p:oleObj name="CS ChemDraw Drawing" r:id="rId7" imgW="2063098" imgH="77417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65770" y="1764180"/>
                        <a:ext cx="206375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32793" y="2653180"/>
            <a:ext cx="1021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Cluster 26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358327"/>
              </p:ext>
            </p:extLst>
          </p:nvPr>
        </p:nvGraphicFramePr>
        <p:xfrm>
          <a:off x="6347709" y="1828590"/>
          <a:ext cx="18129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CS ChemDraw Drawing" r:id="rId9" imgW="1812897" imgH="644263" progId="ChemDraw.Document.6.0">
                  <p:embed/>
                </p:oleObj>
              </mc:Choice>
              <mc:Fallback>
                <p:oleObj name="CS ChemDraw Drawing" r:id="rId9" imgW="1812897" imgH="64426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47709" y="1828590"/>
                        <a:ext cx="1812925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743293" y="2663044"/>
            <a:ext cx="1021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Cluster 33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465131"/>
              </p:ext>
            </p:extLst>
          </p:nvPr>
        </p:nvGraphicFramePr>
        <p:xfrm>
          <a:off x="1227802" y="3257262"/>
          <a:ext cx="1314450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CS ChemDraw Drawing" r:id="rId11" imgW="1314616" imgH="1239743" progId="ChemDraw.Document.6.0">
                  <p:embed/>
                </p:oleObj>
              </mc:Choice>
              <mc:Fallback>
                <p:oleObj name="CS ChemDraw Drawing" r:id="rId11" imgW="1314616" imgH="123974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27802" y="3257262"/>
                        <a:ext cx="1314450" cy="1239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374150" y="4497098"/>
            <a:ext cx="1021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Cluster 40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234089"/>
              </p:ext>
            </p:extLst>
          </p:nvPr>
        </p:nvGraphicFramePr>
        <p:xfrm>
          <a:off x="3702603" y="3317756"/>
          <a:ext cx="1925637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CS ChemDraw Drawing" r:id="rId13" imgW="1925806" imgH="1058925" progId="ChemDraw.Document.6.0">
                  <p:embed/>
                </p:oleObj>
              </mc:Choice>
              <mc:Fallback>
                <p:oleObj name="CS ChemDraw Drawing" r:id="rId13" imgW="1925806" imgH="105892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02603" y="3317756"/>
                        <a:ext cx="1925637" cy="105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154543" y="4414043"/>
            <a:ext cx="1021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Cluster 41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816719"/>
              </p:ext>
            </p:extLst>
          </p:nvPr>
        </p:nvGraphicFramePr>
        <p:xfrm>
          <a:off x="6347709" y="171058"/>
          <a:ext cx="178593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CS ChemDraw Drawing" r:id="rId15" imgW="1785863" imgH="927421" progId="ChemDraw.Document.6.0">
                  <p:embed/>
                </p:oleObj>
              </mc:Choice>
              <mc:Fallback>
                <p:oleObj name="CS ChemDraw Drawing" r:id="rId15" imgW="1785863" imgH="92742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47709" y="171058"/>
                        <a:ext cx="1785938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729800" y="1172594"/>
            <a:ext cx="1021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Cluster 21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936767"/>
              </p:ext>
            </p:extLst>
          </p:nvPr>
        </p:nvGraphicFramePr>
        <p:xfrm>
          <a:off x="803410" y="1765799"/>
          <a:ext cx="208121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CS ChemDraw Drawing" r:id="rId17" imgW="2081121" imgH="824021" progId="ChemDraw.Document.6.0">
                  <p:embed/>
                </p:oleObj>
              </mc:Choice>
              <mc:Fallback>
                <p:oleObj name="CS ChemDraw Drawing" r:id="rId17" imgW="2081121" imgH="82402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03410" y="1765799"/>
                        <a:ext cx="2081213" cy="823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333139" y="2668700"/>
            <a:ext cx="1021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Cluster 25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100819"/>
              </p:ext>
            </p:extLst>
          </p:nvPr>
        </p:nvGraphicFramePr>
        <p:xfrm>
          <a:off x="6046930" y="3257262"/>
          <a:ext cx="25050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CS ChemDraw Drawing" r:id="rId19" imgW="2505191" imgH="1107708" progId="ChemDraw.Document.6.0">
                  <p:embed/>
                </p:oleObj>
              </mc:Choice>
              <mc:Fallback>
                <p:oleObj name="CS ChemDraw Drawing" r:id="rId19" imgW="2505191" imgH="110770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46930" y="3257262"/>
                        <a:ext cx="2505075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788589" y="4365336"/>
            <a:ext cx="1021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Cluster 45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865589"/>
              </p:ext>
            </p:extLst>
          </p:nvPr>
        </p:nvGraphicFramePr>
        <p:xfrm>
          <a:off x="344148" y="5184152"/>
          <a:ext cx="294163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CS ChemDraw Drawing" r:id="rId21" imgW="2940922" imgH="824021" progId="ChemDraw.Document.6.0">
                  <p:embed/>
                </p:oleObj>
              </mc:Choice>
              <mc:Fallback>
                <p:oleObj name="CS ChemDraw Drawing" r:id="rId21" imgW="2940922" imgH="82402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44148" y="5184152"/>
                        <a:ext cx="2941637" cy="823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304089" y="6008064"/>
            <a:ext cx="1021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Cluster 59</a:t>
            </a: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49549"/>
              </p:ext>
            </p:extLst>
          </p:nvPr>
        </p:nvGraphicFramePr>
        <p:xfrm>
          <a:off x="3768625" y="5311945"/>
          <a:ext cx="17986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CS ChemDraw Drawing" r:id="rId23" imgW="1798055" imgH="567906" progId="ChemDraw.Document.6.0">
                  <p:embed/>
                </p:oleObj>
              </mc:Choice>
              <mc:Fallback>
                <p:oleObj name="CS ChemDraw Drawing" r:id="rId23" imgW="1798055" imgH="56790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768625" y="5311945"/>
                        <a:ext cx="1798637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157065" y="6008064"/>
            <a:ext cx="1021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Cluster 68</a:t>
            </a: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188917"/>
              </p:ext>
            </p:extLst>
          </p:nvPr>
        </p:nvGraphicFramePr>
        <p:xfrm>
          <a:off x="6585833" y="4728558"/>
          <a:ext cx="1309687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CS ChemDraw Drawing" r:id="rId25" imgW="1310375" imgH="1360641" progId="ChemDraw.Document.6.0">
                  <p:embed/>
                </p:oleObj>
              </mc:Choice>
              <mc:Fallback>
                <p:oleObj name="CS ChemDraw Drawing" r:id="rId25" imgW="1310375" imgH="136064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585833" y="4728558"/>
                        <a:ext cx="1309687" cy="1360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788588" y="6008064"/>
            <a:ext cx="1021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Cluster 80</a:t>
            </a:r>
          </a:p>
        </p:txBody>
      </p:sp>
    </p:spTree>
    <p:extLst>
      <p:ext uri="{BB962C8B-B14F-4D97-AF65-F5344CB8AC3E}">
        <p14:creationId xmlns:p14="http://schemas.microsoft.com/office/powerpoint/2010/main" val="242330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24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CS ChemDraw Drawing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</dc:creator>
  <cp:lastModifiedBy>Jake</cp:lastModifiedBy>
  <cp:revision>4</cp:revision>
  <dcterms:created xsi:type="dcterms:W3CDTF">2019-08-06T22:11:04Z</dcterms:created>
  <dcterms:modified xsi:type="dcterms:W3CDTF">2019-08-06T22:59:26Z</dcterms:modified>
</cp:coreProperties>
</file>