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79526-D6C3-48BB-85DA-0193B37582DF}" v="1" dt="2020-07-02T21:25:11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C27F-DFCE-4588-B40A-E520E6045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E860B-C39C-4B0D-B8A8-10E6B6BB6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4BB7-D824-4FAE-8667-CA8E3EBF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8158-0442-4C38-9E99-4CF68EBC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5720-6A2B-4B43-A5AA-2A7C3985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4441-17DE-4A98-A98C-00106FEB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85741-A197-4EE1-B8D9-592187F8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1496C-1A84-47AC-B113-43DFA2C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012E-AEF0-450D-A0E3-0E2472B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6F39-2F23-4FBD-B96F-9AD7E4D0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4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59294-5746-41F1-95F0-18170A179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2E431-D66F-4706-9900-8E9A5F6B6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8540-1961-433B-8A4B-9BC5A8FD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E341-AC19-4610-8B52-22929D2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71D0-462E-4258-8A51-04503C63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F755-9B4B-46DA-8D65-EF8D5FEC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1CDE-CA12-4B14-86F0-3AA9978E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9BFE-65B6-40BD-9F63-DB7AADAA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C7FF6-B346-49F7-B3DF-B421592B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F9B1-52FA-4C48-B01E-224B94E8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9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35B9-405E-46A9-9E49-7096D8F3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3DAB-C2D7-4E6B-A93C-DDB49E3A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D640-978F-4546-BE5E-6F08F932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FB20-E1D6-4EBC-A4AF-884F288E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D301-2F7B-4AD9-B5C9-F678E06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C80E-8A0D-4C2C-9544-50A3DCAA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27F6-55E2-4685-A224-81CA630A9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670C1-8D91-4BE7-8D9E-E1EFB12C0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5F5E7-E1A9-4A75-BDCB-1CFB7FB1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A9413-B2E0-47C3-9C91-06F3007B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C041E-A65F-4BE1-8F33-2291BE20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5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970E-4325-4F14-9CB7-A68E6369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CCF4-4594-484F-B6E2-D8A984D7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E7283-77F3-4F1C-96CC-219103DB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3C215-219B-4F88-B945-7A46C13E9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0CDBF-E457-4A50-BF97-4BBFC1B01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4CADC-5799-47F2-B34A-F8AF0325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16CC7-833E-4FF6-8AD5-AED704CF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09768-24BA-4335-A4B6-FB1D18B9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A155-F2DA-45BD-A308-DCBB28B3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55198-911E-4B51-B73C-6FAD9F14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ACE80-CFA2-437B-BA03-635FD829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894C-1C00-4F08-AB7C-E4F79F79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FAB05-4FBB-47CF-A5DA-8EF6C6F8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AE29F-2A22-442A-B177-F5002FBA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267F3-453F-4232-B06C-D3EE7C5E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2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BEA3-D5F7-42C1-B420-4DE638F3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2348-976A-4752-BB61-5B754ABC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B4505-AEB9-4DD2-AA01-B977974F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2E33C-BCC8-4D85-9DE2-38FFE28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9C87A-D8D0-4513-B912-A70CB640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1519D-DA7D-41AE-BEC9-EE2C471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1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18A8-3A0B-4346-BFB9-731A3AB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91F11-1F12-4898-95CB-F9A45C027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2BADD-23A2-49F7-B8A1-746C81AA0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89A85-ABAA-4DEB-ADA3-D8E33C31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2FC36-6B97-4BA0-BDC4-0F95D9D2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20921-DB5B-4FDF-B5B9-1997E116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C95D8-B733-4867-83F3-ADC4334F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CE7E-452B-4BF1-A3AA-B4920EA4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2F30-CA44-493E-8530-E565042DD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D829-4D10-421D-A597-7D105D63B817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80F7-9E86-4342-A053-31CFACB7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A3D4-25A1-4042-873B-938B7D042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3B1E-9F0E-49DB-84B5-4498EF02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B4E99-4B07-4D5C-B029-A9DFDD095434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My SQL Schema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80C84-3BC4-4E3F-84E8-0E43285CE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177"/>
          <a:stretch/>
        </p:blipFill>
        <p:spPr>
          <a:xfrm>
            <a:off x="556666" y="917708"/>
            <a:ext cx="7608304" cy="52119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408C1-EF41-48F6-9737-4950C864ECDF}"/>
              </a:ext>
            </a:extLst>
          </p:cNvPr>
          <p:cNvSpPr txBox="1"/>
          <p:nvPr/>
        </p:nvSpPr>
        <p:spPr>
          <a:xfrm>
            <a:off x="2013027" y="1469112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DDB2C6-23D2-48CE-8ABF-6F0D96B0672A}"/>
              </a:ext>
            </a:extLst>
          </p:cNvPr>
          <p:cNvSpPr txBox="1"/>
          <p:nvPr/>
        </p:nvSpPr>
        <p:spPr>
          <a:xfrm>
            <a:off x="3876781" y="4288331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44B013-6DFF-4E74-A0E5-9927B06A94F1}"/>
              </a:ext>
            </a:extLst>
          </p:cNvPr>
          <p:cNvSpPr txBox="1"/>
          <p:nvPr/>
        </p:nvSpPr>
        <p:spPr>
          <a:xfrm>
            <a:off x="6703871" y="1486369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A362F-C85F-4E30-9841-3C50DD6B800B}"/>
              </a:ext>
            </a:extLst>
          </p:cNvPr>
          <p:cNvSpPr txBox="1"/>
          <p:nvPr/>
        </p:nvSpPr>
        <p:spPr>
          <a:xfrm>
            <a:off x="2096917" y="3165184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D23C4-0981-4C63-AA27-BCC9760BA13A}"/>
              </a:ext>
            </a:extLst>
          </p:cNvPr>
          <p:cNvSpPr txBox="1"/>
          <p:nvPr/>
        </p:nvSpPr>
        <p:spPr>
          <a:xfrm>
            <a:off x="2089926" y="3342751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694F31-7037-446F-882C-BE235F5216B3}"/>
              </a:ext>
            </a:extLst>
          </p:cNvPr>
          <p:cNvSpPr txBox="1"/>
          <p:nvPr/>
        </p:nvSpPr>
        <p:spPr>
          <a:xfrm>
            <a:off x="5832818" y="4216605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4C3BF1-60AC-4485-9A16-CC4CB24879F7}"/>
              </a:ext>
            </a:extLst>
          </p:cNvPr>
          <p:cNvSpPr txBox="1"/>
          <p:nvPr/>
        </p:nvSpPr>
        <p:spPr>
          <a:xfrm>
            <a:off x="5832818" y="4375996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C0345B-2E7C-4A1A-BE95-B19F39DB8140}"/>
              </a:ext>
            </a:extLst>
          </p:cNvPr>
          <p:cNvSpPr txBox="1"/>
          <p:nvPr/>
        </p:nvSpPr>
        <p:spPr>
          <a:xfrm>
            <a:off x="4869482" y="1653778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20465C-7754-4B21-8041-EDAEF4A50D52}"/>
              </a:ext>
            </a:extLst>
          </p:cNvPr>
          <p:cNvSpPr txBox="1"/>
          <p:nvPr/>
        </p:nvSpPr>
        <p:spPr>
          <a:xfrm>
            <a:off x="4820190" y="1452250"/>
            <a:ext cx="3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D54FA-DA73-46E1-986E-0BA3152995B2}"/>
              </a:ext>
            </a:extLst>
          </p:cNvPr>
          <p:cNvSpPr txBox="1"/>
          <p:nvPr/>
        </p:nvSpPr>
        <p:spPr>
          <a:xfrm>
            <a:off x="1542073" y="93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D6EA3F-045C-4B0B-A103-5851507EDF2C}"/>
              </a:ext>
            </a:extLst>
          </p:cNvPr>
          <p:cNvSpPr txBox="1"/>
          <p:nvPr/>
        </p:nvSpPr>
        <p:spPr>
          <a:xfrm>
            <a:off x="6292963" y="1020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9EBC3D-C3B6-46A3-B4C9-7ACA18342E98}"/>
              </a:ext>
            </a:extLst>
          </p:cNvPr>
          <p:cNvSpPr txBox="1"/>
          <p:nvPr/>
        </p:nvSpPr>
        <p:spPr>
          <a:xfrm>
            <a:off x="3334769" y="3847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0B48F0-F055-4E2C-8EB5-D9E5B88E4F9B}"/>
              </a:ext>
            </a:extLst>
          </p:cNvPr>
          <p:cNvSpPr txBox="1"/>
          <p:nvPr/>
        </p:nvSpPr>
        <p:spPr>
          <a:xfrm>
            <a:off x="4291712" y="945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4A6EF-B58B-48E2-BAE1-E5318277FDEE}"/>
              </a:ext>
            </a:extLst>
          </p:cNvPr>
          <p:cNvSpPr txBox="1"/>
          <p:nvPr/>
        </p:nvSpPr>
        <p:spPr>
          <a:xfrm>
            <a:off x="4896820" y="3689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B9910B-3A87-4AE3-AE15-3DE0C600A88F}"/>
              </a:ext>
            </a:extLst>
          </p:cNvPr>
          <p:cNvSpPr txBox="1"/>
          <p:nvPr/>
        </p:nvSpPr>
        <p:spPr>
          <a:xfrm>
            <a:off x="854926" y="2980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0757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C1121-498A-49F1-B073-B04FB809645F}"/>
              </a:ext>
            </a:extLst>
          </p:cNvPr>
          <p:cNvSpPr txBox="1"/>
          <p:nvPr/>
        </p:nvSpPr>
        <p:spPr>
          <a:xfrm>
            <a:off x="0" y="152400"/>
            <a:ext cx="113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Salesforce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95CF7-460C-42CD-AFED-E1D89341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8" y="521732"/>
            <a:ext cx="11648705" cy="5603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89F1A-AF71-447D-88E7-EDACEF074AC3}"/>
              </a:ext>
            </a:extLst>
          </p:cNvPr>
          <p:cNvSpPr txBox="1"/>
          <p:nvPr/>
        </p:nvSpPr>
        <p:spPr>
          <a:xfrm>
            <a:off x="9507415" y="6213231"/>
            <a:ext cx="126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– M</a:t>
            </a:r>
          </a:p>
          <a:p>
            <a:r>
              <a:rPr lang="en-US" dirty="0"/>
              <a:t>Child -C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422151-ACAF-44D6-B174-28FD63AC3D99}"/>
              </a:ext>
            </a:extLst>
          </p:cNvPr>
          <p:cNvSpPr/>
          <p:nvPr/>
        </p:nvSpPr>
        <p:spPr>
          <a:xfrm>
            <a:off x="845387" y="2302045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070CB-9D7A-4483-9F9C-244EA02929CE}"/>
              </a:ext>
            </a:extLst>
          </p:cNvPr>
          <p:cNvSpPr/>
          <p:nvPr/>
        </p:nvSpPr>
        <p:spPr>
          <a:xfrm>
            <a:off x="3901176" y="2293096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EF0B7-C84A-4103-AA58-68D689D87CF9}"/>
              </a:ext>
            </a:extLst>
          </p:cNvPr>
          <p:cNvSpPr/>
          <p:nvPr/>
        </p:nvSpPr>
        <p:spPr>
          <a:xfrm>
            <a:off x="6653614" y="2397249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E2F32E-F43A-4996-A1E0-B6BBD5DB1102}"/>
              </a:ext>
            </a:extLst>
          </p:cNvPr>
          <p:cNvSpPr/>
          <p:nvPr/>
        </p:nvSpPr>
        <p:spPr>
          <a:xfrm>
            <a:off x="9507415" y="2397249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8DAEF-28C3-49AB-A60B-5E6690B2865E}"/>
              </a:ext>
            </a:extLst>
          </p:cNvPr>
          <p:cNvSpPr/>
          <p:nvPr/>
        </p:nvSpPr>
        <p:spPr>
          <a:xfrm>
            <a:off x="4719782" y="5375419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76710-7562-4F40-8018-C6243D62F4E5}"/>
              </a:ext>
            </a:extLst>
          </p:cNvPr>
          <p:cNvSpPr/>
          <p:nvPr/>
        </p:nvSpPr>
        <p:spPr>
          <a:xfrm>
            <a:off x="2241928" y="5295459"/>
            <a:ext cx="1637212" cy="15992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6552D3-62C1-4D94-ADDA-93FB9F3CB76E}"/>
              </a:ext>
            </a:extLst>
          </p:cNvPr>
          <p:cNvSpPr/>
          <p:nvPr/>
        </p:nvSpPr>
        <p:spPr>
          <a:xfrm>
            <a:off x="3250129" y="2087195"/>
            <a:ext cx="1746744" cy="294811"/>
          </a:xfrm>
          <a:custGeom>
            <a:avLst/>
            <a:gdLst>
              <a:gd name="connsiteX0" fmla="*/ 1395762 w 1395762"/>
              <a:gd name="connsiteY0" fmla="*/ 0 h 331534"/>
              <a:gd name="connsiteX1" fmla="*/ 592198 w 1395762"/>
              <a:gd name="connsiteY1" fmla="*/ 110836 h 331534"/>
              <a:gd name="connsiteX2" fmla="*/ 93435 w 1395762"/>
              <a:gd name="connsiteY2" fmla="*/ 323272 h 331534"/>
              <a:gd name="connsiteX3" fmla="*/ 1071 w 1395762"/>
              <a:gd name="connsiteY3" fmla="*/ 267854 h 33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762" h="331534">
                <a:moveTo>
                  <a:pt x="1395762" y="0"/>
                </a:moveTo>
                <a:cubicBezTo>
                  <a:pt x="1102507" y="28478"/>
                  <a:pt x="809252" y="56957"/>
                  <a:pt x="592198" y="110836"/>
                </a:cubicBezTo>
                <a:cubicBezTo>
                  <a:pt x="375144" y="164715"/>
                  <a:pt x="191956" y="297102"/>
                  <a:pt x="93435" y="323272"/>
                </a:cubicBezTo>
                <a:cubicBezTo>
                  <a:pt x="-5086" y="349442"/>
                  <a:pt x="-2008" y="308648"/>
                  <a:pt x="1071" y="2678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B9AFE-916A-4DFE-AD4A-8DC9E9234E8E}"/>
              </a:ext>
            </a:extLst>
          </p:cNvPr>
          <p:cNvSpPr txBox="1"/>
          <p:nvPr/>
        </p:nvSpPr>
        <p:spPr>
          <a:xfrm>
            <a:off x="1134478" y="2781430"/>
            <a:ext cx="27446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Name is the Primary Key for the course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1B682E-1743-49DB-95A6-13A2C3C58132}"/>
              </a:ext>
            </a:extLst>
          </p:cNvPr>
          <p:cNvSpPr txBox="1"/>
          <p:nvPr/>
        </p:nvSpPr>
        <p:spPr>
          <a:xfrm>
            <a:off x="4719782" y="3043040"/>
            <a:ext cx="1765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ID_Course</a:t>
            </a:r>
            <a:r>
              <a:rPr lang="en-US" sz="1100" dirty="0"/>
              <a:t>__ column here is the foreign key field which references </a:t>
            </a:r>
            <a:r>
              <a:rPr lang="en-US" sz="1100" dirty="0" err="1"/>
              <a:t>course__c</a:t>
            </a:r>
            <a:r>
              <a:rPr lang="en-US" sz="1100" dirty="0"/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404889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CD771C-9F97-416C-8F2E-9E7C44AE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83" y="146429"/>
            <a:ext cx="10133247" cy="65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9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54</Words>
  <Application>Microsoft Office PowerPoint</Application>
  <PresentationFormat>Widescreen</PresentationFormat>
  <Paragraphs>21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Smith</dc:creator>
  <cp:lastModifiedBy>James Smith</cp:lastModifiedBy>
  <cp:revision>13</cp:revision>
  <cp:lastPrinted>2020-07-09T13:54:48Z</cp:lastPrinted>
  <dcterms:created xsi:type="dcterms:W3CDTF">2020-07-02T18:32:13Z</dcterms:created>
  <dcterms:modified xsi:type="dcterms:W3CDTF">2020-07-09T15:13:26Z</dcterms:modified>
</cp:coreProperties>
</file>